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758" r:id="rId2"/>
    <p:sldMasterId id="2147483812" r:id="rId3"/>
    <p:sldMasterId id="2147483838" r:id="rId4"/>
    <p:sldMasterId id="2147483850" r:id="rId5"/>
    <p:sldMasterId id="2147483912" r:id="rId6"/>
  </p:sldMasterIdLst>
  <p:notesMasterIdLst>
    <p:notesMasterId r:id="rId61"/>
  </p:notesMasterIdLst>
  <p:sldIdLst>
    <p:sldId id="308" r:id="rId7"/>
    <p:sldId id="460" r:id="rId8"/>
    <p:sldId id="277" r:id="rId9"/>
    <p:sldId id="278" r:id="rId10"/>
    <p:sldId id="279" r:id="rId11"/>
    <p:sldId id="280" r:id="rId12"/>
    <p:sldId id="463" r:id="rId13"/>
    <p:sldId id="329" r:id="rId14"/>
    <p:sldId id="462" r:id="rId15"/>
    <p:sldId id="464" r:id="rId16"/>
    <p:sldId id="328" r:id="rId17"/>
    <p:sldId id="434" r:id="rId18"/>
    <p:sldId id="447" r:id="rId19"/>
    <p:sldId id="465" r:id="rId20"/>
    <p:sldId id="466" r:id="rId21"/>
    <p:sldId id="467" r:id="rId22"/>
    <p:sldId id="471" r:id="rId23"/>
    <p:sldId id="472" r:id="rId24"/>
    <p:sldId id="473" r:id="rId25"/>
    <p:sldId id="474" r:id="rId26"/>
    <p:sldId id="475" r:id="rId27"/>
    <p:sldId id="476" r:id="rId28"/>
    <p:sldId id="477" r:id="rId29"/>
    <p:sldId id="502" r:id="rId30"/>
    <p:sldId id="478" r:id="rId31"/>
    <p:sldId id="479" r:id="rId32"/>
    <p:sldId id="480" r:id="rId33"/>
    <p:sldId id="481" r:id="rId34"/>
    <p:sldId id="482" r:id="rId35"/>
    <p:sldId id="483" r:id="rId36"/>
    <p:sldId id="330" r:id="rId37"/>
    <p:sldId id="449" r:id="rId38"/>
    <p:sldId id="452" r:id="rId39"/>
    <p:sldId id="486" r:id="rId40"/>
    <p:sldId id="487" r:id="rId41"/>
    <p:sldId id="488" r:id="rId42"/>
    <p:sldId id="503" r:id="rId43"/>
    <p:sldId id="489" r:id="rId44"/>
    <p:sldId id="490" r:id="rId45"/>
    <p:sldId id="491" r:id="rId46"/>
    <p:sldId id="492" r:id="rId47"/>
    <p:sldId id="493" r:id="rId48"/>
    <p:sldId id="304" r:id="rId49"/>
    <p:sldId id="291" r:id="rId50"/>
    <p:sldId id="495" r:id="rId51"/>
    <p:sldId id="496" r:id="rId52"/>
    <p:sldId id="497" r:id="rId53"/>
    <p:sldId id="498" r:id="rId54"/>
    <p:sldId id="499" r:id="rId55"/>
    <p:sldId id="500" r:id="rId56"/>
    <p:sldId id="306" r:id="rId57"/>
    <p:sldId id="307" r:id="rId58"/>
    <p:sldId id="501" r:id="rId59"/>
    <p:sldId id="325" r:id="rId60"/>
  </p:sldIdLst>
  <p:sldSz cx="9144000" cy="5143500" type="screen16x9"/>
  <p:notesSz cx="6858000" cy="9144000"/>
  <p:embeddedFontLst>
    <p:embeddedFont>
      <p:font typeface="#9Slide03 AllRoundGothic" panose="020B0604020202020204" charset="0"/>
      <p:regular r:id="rId62"/>
    </p:embeddedFont>
    <p:embeddedFont>
      <p:font typeface="#9Slide03 AmpleSoft" panose="020B0604020202020204" charset="0"/>
      <p:regular r:id="rId63"/>
    </p:embeddedFont>
    <p:embeddedFont>
      <p:font typeface="#9Slide03 Arima Madurai Black" panose="020B0604020202020204" charset="0"/>
      <p:bold r:id="rId64"/>
    </p:embeddedFont>
    <p:embeddedFont>
      <p:font typeface="#9Slide03 Arima Madurai Bold" panose="020B0604020202020204" charset="0"/>
      <p:bold r:id="rId65"/>
    </p:embeddedFont>
    <p:embeddedFont>
      <p:font typeface="#9Slide03 Arima Madurai ExtraBo" panose="020B0604020202020204" charset="0"/>
      <p:bold r:id="rId66"/>
    </p:embeddedFont>
    <p:embeddedFont>
      <p:font typeface="#9Slide03 Bebas Neue Bold" panose="020B0604020202020204" charset="0"/>
      <p:bold r:id="rId67"/>
    </p:embeddedFont>
    <p:embeddedFont>
      <p:font typeface="#9Slide07 SVNAppleberry" panose="02040603050506020204" charset="0"/>
      <p:regular r:id="rId68"/>
    </p:embeddedFont>
    <p:embeddedFont>
      <p:font typeface="Algerian" panose="04020705040A02060702" pitchFamily="82" charset="0"/>
      <p:regular r:id="rId69"/>
    </p:embeddedFont>
    <p:embeddedFont>
      <p:font typeface="Bodoni MT Black" panose="02070A03080606020203" pitchFamily="18" charset="0"/>
      <p:bold r:id="rId70"/>
      <p:boldItalic r:id="rId71"/>
    </p:embeddedFont>
    <p:embeddedFont>
      <p:font typeface="Hammersmith One" panose="02010703030501060504" pitchFamily="2" charset="0"/>
      <p:regular r:id="rId72"/>
    </p:embeddedFont>
    <p:embeddedFont>
      <p:font typeface="Lato" panose="020F0502020204030203" pitchFamily="34" charset="0"/>
      <p:regular r:id="rId73"/>
      <p:bold r:id="rId74"/>
      <p:italic r:id="rId75"/>
    </p:embeddedFont>
    <p:embeddedFont>
      <p:font typeface="Oxygen" panose="02000503000000000000" pitchFamily="2" charset="0"/>
      <p:regular r:id="rId76"/>
      <p:bold r:id="rId77"/>
    </p:embeddedFont>
    <p:embeddedFont>
      <p:font typeface="Raleway" panose="020B0503030101060003"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B16"/>
    <a:srgbClr val="E9503B"/>
    <a:srgbClr val="ED6E5D"/>
    <a:srgbClr val="F4A79C"/>
    <a:srgbClr val="9EA136"/>
    <a:srgbClr val="5EB8F7"/>
    <a:srgbClr val="6DC729"/>
    <a:srgbClr val="C6F007"/>
    <a:srgbClr val="5F5F61"/>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5318BD-8D6B-431D-AFE6-13A37F5BCA20}">
  <a:tblStyle styleId="{ED5318BD-8D6B-431D-AFE6-13A37F5BCA2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F7726EB-8D82-4737-A993-10ACA46C9E0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Master" Target="slideMasters/slideMaster5.xml"/><Relationship Id="rId61" Type="http://schemas.openxmlformats.org/officeDocument/2006/relationships/notesMaster" Target="notesMasters/notesMaster1.xml"/><Relationship Id="rId82" Type="http://schemas.openxmlformats.org/officeDocument/2006/relationships/presProps" Target="presProps.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6.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997675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e9facb8fd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e9facb8fd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2113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494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4208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5777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8576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9437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e9facb8f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e9facb8f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7882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e9facb8f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e9facb8f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641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e9facb8f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e9facb8f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6299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70f70ec4d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70f70ec4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831638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3861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e9facb8fd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e9facb8fd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9019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5489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3083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1597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8212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6703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9006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8981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55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5280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3722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e9facb8fd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e9facb8fd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5882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5816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282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604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70f70ec4d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70f70ec4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949183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3308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6258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917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1164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89"/>
        <p:cNvGrpSpPr/>
        <p:nvPr/>
      </p:nvGrpSpPr>
      <p:grpSpPr>
        <a:xfrm>
          <a:off x="0" y="0"/>
          <a:ext cx="0" cy="0"/>
          <a:chOff x="0" y="0"/>
          <a:chExt cx="0" cy="0"/>
        </a:xfrm>
      </p:grpSpPr>
      <p:sp>
        <p:nvSpPr>
          <p:cNvPr id="1090" name="Google Shape;1090;p9"/>
          <p:cNvSpPr txBox="1">
            <a:spLocks noGrp="1"/>
          </p:cNvSpPr>
          <p:nvPr>
            <p:ph type="title"/>
          </p:nvPr>
        </p:nvSpPr>
        <p:spPr>
          <a:xfrm>
            <a:off x="265500" y="1233175"/>
            <a:ext cx="4045200" cy="1482300"/>
          </a:xfrm>
          <a:prstGeom prst="rect">
            <a:avLst/>
          </a:prstGeom>
        </p:spPr>
        <p:txBody>
          <a:bodyPr spcFirstLastPara="1" wrap="square" lIns="91359" tIns="91359" rIns="91359" bIns="91359"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91" name="Google Shape;1091;p9"/>
          <p:cNvSpPr txBox="1">
            <a:spLocks noGrp="1"/>
          </p:cNvSpPr>
          <p:nvPr>
            <p:ph type="subTitle" idx="1"/>
          </p:nvPr>
        </p:nvSpPr>
        <p:spPr>
          <a:xfrm>
            <a:off x="265500" y="2803075"/>
            <a:ext cx="4045200" cy="1235100"/>
          </a:xfrm>
          <a:prstGeom prst="rect">
            <a:avLst/>
          </a:prstGeom>
        </p:spPr>
        <p:txBody>
          <a:bodyPr spcFirstLastPara="1" wrap="square" lIns="91359" tIns="91359" rIns="91359" bIns="91359"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92" name="Google Shape;1092;p9"/>
          <p:cNvSpPr txBox="1">
            <a:spLocks noGrp="1"/>
          </p:cNvSpPr>
          <p:nvPr>
            <p:ph type="body" idx="2"/>
          </p:nvPr>
        </p:nvSpPr>
        <p:spPr>
          <a:xfrm>
            <a:off x="4939500" y="724075"/>
            <a:ext cx="3837000" cy="3695100"/>
          </a:xfrm>
          <a:prstGeom prst="rect">
            <a:avLst/>
          </a:prstGeom>
        </p:spPr>
        <p:txBody>
          <a:bodyPr spcFirstLastPara="1" wrap="square" lIns="91359" tIns="91359" rIns="91359" bIns="91359" anchor="ctr" anchorCtr="0">
            <a:noAutofit/>
          </a:bodyPr>
          <a:lstStyle>
            <a:lvl1pPr marL="456806" lvl="0" indent="-342605">
              <a:spcBef>
                <a:spcPts val="0"/>
              </a:spcBef>
              <a:spcAft>
                <a:spcPts val="0"/>
              </a:spcAft>
              <a:buSzPts val="1800"/>
              <a:buChar char="●"/>
              <a:defRPr/>
            </a:lvl1pPr>
            <a:lvl2pPr marL="913658" lvl="1" indent="-317236">
              <a:spcBef>
                <a:spcPts val="1600"/>
              </a:spcBef>
              <a:spcAft>
                <a:spcPts val="0"/>
              </a:spcAft>
              <a:buSzPts val="1400"/>
              <a:buChar char="○"/>
              <a:defRPr/>
            </a:lvl2pPr>
            <a:lvl3pPr marL="1370478" lvl="2" indent="-317236">
              <a:spcBef>
                <a:spcPts val="1600"/>
              </a:spcBef>
              <a:spcAft>
                <a:spcPts val="0"/>
              </a:spcAft>
              <a:buSzPts val="1400"/>
              <a:buChar char="■"/>
              <a:defRPr/>
            </a:lvl3pPr>
            <a:lvl4pPr marL="1827314" lvl="3" indent="-317236">
              <a:spcBef>
                <a:spcPts val="1600"/>
              </a:spcBef>
              <a:spcAft>
                <a:spcPts val="0"/>
              </a:spcAft>
              <a:buSzPts val="1400"/>
              <a:buChar char="●"/>
              <a:defRPr/>
            </a:lvl4pPr>
            <a:lvl5pPr marL="2284119" lvl="4" indent="-317236">
              <a:spcBef>
                <a:spcPts val="1600"/>
              </a:spcBef>
              <a:spcAft>
                <a:spcPts val="0"/>
              </a:spcAft>
              <a:buSzPts val="1400"/>
              <a:buChar char="○"/>
              <a:defRPr/>
            </a:lvl5pPr>
            <a:lvl6pPr marL="2740925" lvl="5" indent="-317236">
              <a:spcBef>
                <a:spcPts val="1600"/>
              </a:spcBef>
              <a:spcAft>
                <a:spcPts val="0"/>
              </a:spcAft>
              <a:buSzPts val="1400"/>
              <a:buChar char="■"/>
              <a:defRPr/>
            </a:lvl6pPr>
            <a:lvl7pPr marL="3197760" lvl="6" indent="-317236">
              <a:spcBef>
                <a:spcPts val="1600"/>
              </a:spcBef>
              <a:spcAft>
                <a:spcPts val="0"/>
              </a:spcAft>
              <a:buSzPts val="1400"/>
              <a:buChar char="●"/>
              <a:defRPr/>
            </a:lvl7pPr>
            <a:lvl8pPr marL="3654583" lvl="7" indent="-317236">
              <a:spcBef>
                <a:spcPts val="1600"/>
              </a:spcBef>
              <a:spcAft>
                <a:spcPts val="0"/>
              </a:spcAft>
              <a:buSzPts val="1400"/>
              <a:buChar char="○"/>
              <a:defRPr/>
            </a:lvl8pPr>
            <a:lvl9pPr marL="4111433" lvl="8" indent="-317236">
              <a:spcBef>
                <a:spcPts val="1600"/>
              </a:spcBef>
              <a:spcAft>
                <a:spcPts val="1600"/>
              </a:spcAft>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6B5F2415-FB33-0643-B3CC-94377FCB1F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id="{8566C06D-B3AF-4147-9D18-DD421936A67B}"/>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id="{7DC72309-C4D9-CC4C-B4E0-28A37FF037D3}"/>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29082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BCE91-98BD-7F42-9EB2-03387EAB583F}"/>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id="{3AE85E20-1072-844A-A4FB-EC5E6A4884C8}"/>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id="{BF7D6AFA-FE69-C640-9E37-4A778F1C8834}"/>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868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F024-E972-4641-BBDC-75D947E350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9257420A-E054-FE40-AA4C-27C033670FD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A37CE29-67C0-1740-AEE1-B4A33F4369A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A1A06563-8279-914A-B5DE-C03AE1A1B0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C10A42F0-05AB-3246-B134-957CE5ED795D}"/>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B8B4F9F4-5931-F84A-BCD5-37E44A1ACB1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986514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EA94-4E31-2440-8789-7CE2AEA2FD5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707E50E-4F25-CA48-8CFD-CFA9AB25710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id="{105C266F-1DFC-EC43-8DB7-3F761E64C3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B43482F-2AF9-6540-B7FE-7DBCA984A415}"/>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37FCD735-9E52-874D-94CA-8F326ADA2FEB}"/>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3E6E8648-DEB3-654A-9F9F-055C776CDD45}"/>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149453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16A96DB-ACF7-804A-BBFB-91D4C4FF157C}"/>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9AF45A9F-2D64-774D-B5D2-47E7B8F92B97}"/>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0F417E7-F316-D142-9CB8-D22E3B83CEE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388778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1CE6A-56C0-AB43-8E92-2AFBED7F9636}"/>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2993075-B871-FC4E-A49E-FE858DF3BB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F69CB9-FE3C-9B43-9913-8D7A7B3B535B}"/>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F0D4929B-6707-7C47-80A0-7BE9DA13190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98B7D01F-406E-2240-A715-5BDB687D9179}"/>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2178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885554">
            <a:off x="-370445" y="-2093551"/>
            <a:ext cx="8041354" cy="756423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713225" y="668375"/>
            <a:ext cx="7117800" cy="2052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400" b="1">
                <a:latin typeface="Cairo"/>
                <a:ea typeface="Cairo"/>
                <a:cs typeface="Cairo"/>
                <a:sym typeface="Cair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713225" y="2757925"/>
            <a:ext cx="4792200" cy="51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641069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9474202" flipH="1">
            <a:off x="1631591" y="15224"/>
            <a:ext cx="5880621" cy="553211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3"/>
          <p:cNvSpPr/>
          <p:nvPr/>
        </p:nvSpPr>
        <p:spPr>
          <a:xfrm rot="1791410">
            <a:off x="7002737" y="-54767"/>
            <a:ext cx="1976590" cy="1188532"/>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6" name="Google Shape;16;p3"/>
          <p:cNvGrpSpPr/>
          <p:nvPr/>
        </p:nvGrpSpPr>
        <p:grpSpPr>
          <a:xfrm rot="-1667100">
            <a:off x="41112" y="3854152"/>
            <a:ext cx="1860850" cy="90798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 name="Google Shape;19;p3"/>
          <p:cNvSpPr txBox="1">
            <a:spLocks noGrp="1"/>
          </p:cNvSpPr>
          <p:nvPr>
            <p:ph type="title"/>
          </p:nvPr>
        </p:nvSpPr>
        <p:spPr>
          <a:xfrm>
            <a:off x="2038200" y="2360400"/>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2038200" y="1337825"/>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2933550" y="3189325"/>
            <a:ext cx="3276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3749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p:nvPr/>
        </p:nvSpPr>
        <p:spPr>
          <a:xfrm rot="1885563">
            <a:off x="-258652" y="-2270432"/>
            <a:ext cx="9952210" cy="936155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4"/>
          <p:cNvSpPr/>
          <p:nvPr/>
        </p:nvSpPr>
        <p:spPr>
          <a:xfrm rot="874891">
            <a:off x="203487" y="-411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5" name="Google Shape;25;p4"/>
          <p:cNvGrpSpPr/>
          <p:nvPr/>
        </p:nvGrpSpPr>
        <p:grpSpPr>
          <a:xfrm rot="8939875">
            <a:off x="7652868" y="3799366"/>
            <a:ext cx="2044464" cy="2157798"/>
            <a:chOff x="-5495613" y="-710869"/>
            <a:chExt cx="2750172" cy="2902627"/>
          </a:xfrm>
        </p:grpSpPr>
        <p:sp>
          <p:nvSpPr>
            <p:cNvPr id="26" name="Google Shape;26;p4"/>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4"/>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4"/>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4"/>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4"/>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4"/>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4"/>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4"/>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4"/>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 name="Google Shape;35;p4"/>
          <p:cNvSpPr/>
          <p:nvPr/>
        </p:nvSpPr>
        <p:spPr>
          <a:xfrm>
            <a:off x="7977608" y="3218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4"/>
          <p:cNvSpPr txBox="1">
            <a:spLocks noGrp="1"/>
          </p:cNvSpPr>
          <p:nvPr>
            <p:ph type="body" idx="1"/>
          </p:nvPr>
        </p:nvSpPr>
        <p:spPr>
          <a:xfrm>
            <a:off x="713100" y="1228675"/>
            <a:ext cx="7717800" cy="3416400"/>
          </a:xfrm>
          <a:prstGeom prst="rect">
            <a:avLst/>
          </a:prstGeom>
        </p:spPr>
        <p:txBody>
          <a:bodyPr spcFirstLastPara="1" wrap="square" lIns="91425" tIns="91425" rIns="91425" bIns="91425" anchor="t" anchorCtr="0">
            <a:noAutofit/>
          </a:bodyPr>
          <a:lstStyle>
            <a:lvl1pPr marL="457189" lvl="0" indent="-298442">
              <a:lnSpc>
                <a:spcPct val="100000"/>
              </a:lnSpc>
              <a:spcBef>
                <a:spcPts val="0"/>
              </a:spcBef>
              <a:spcAft>
                <a:spcPts val="0"/>
              </a:spcAft>
              <a:buSzPts val="11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33883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p:nvPr/>
        </p:nvSpPr>
        <p:spPr>
          <a:xfrm rot="-10515970">
            <a:off x="4367690" y="309939"/>
            <a:ext cx="5196336" cy="39879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5"/>
          <p:cNvSpPr/>
          <p:nvPr/>
        </p:nvSpPr>
        <p:spPr>
          <a:xfrm rot="-10592469" flipH="1">
            <a:off x="-647466" y="1192985"/>
            <a:ext cx="5196114" cy="398790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5"/>
          <p:cNvSpPr txBox="1">
            <a:spLocks noGrp="1"/>
          </p:cNvSpPr>
          <p:nvPr>
            <p:ph type="title"/>
          </p:nvPr>
        </p:nvSpPr>
        <p:spPr>
          <a:xfrm flipH="1">
            <a:off x="5685137" y="2359850"/>
            <a:ext cx="2505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sz="2800">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2" name="Google Shape;42;p5"/>
          <p:cNvSpPr txBox="1">
            <a:spLocks noGrp="1"/>
          </p:cNvSpPr>
          <p:nvPr>
            <p:ph type="title" idx="2"/>
          </p:nvPr>
        </p:nvSpPr>
        <p:spPr>
          <a:xfrm flipH="1">
            <a:off x="953263" y="3198050"/>
            <a:ext cx="2505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sz="2800">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3" name="Google Shape;43;p5"/>
          <p:cNvSpPr txBox="1">
            <a:spLocks noGrp="1"/>
          </p:cNvSpPr>
          <p:nvPr>
            <p:ph type="subTitle" idx="1"/>
          </p:nvPr>
        </p:nvSpPr>
        <p:spPr>
          <a:xfrm flipH="1">
            <a:off x="953263" y="3638550"/>
            <a:ext cx="2505600" cy="89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4" name="Google Shape;44;p5"/>
          <p:cNvSpPr txBox="1">
            <a:spLocks noGrp="1"/>
          </p:cNvSpPr>
          <p:nvPr>
            <p:ph type="subTitle" idx="3"/>
          </p:nvPr>
        </p:nvSpPr>
        <p:spPr>
          <a:xfrm flipH="1">
            <a:off x="5685137" y="2800350"/>
            <a:ext cx="2505600" cy="89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5" name="Google Shape;45;p5"/>
          <p:cNvSpPr txBox="1">
            <a:spLocks noGrp="1"/>
          </p:cNvSpPr>
          <p:nvPr>
            <p:ph type="title" idx="4"/>
          </p:nvPr>
        </p:nvSpPr>
        <p:spPr>
          <a:xfrm>
            <a:off x="713100" y="3688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8413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351"/>
        <p:cNvGrpSpPr/>
        <p:nvPr/>
      </p:nvGrpSpPr>
      <p:grpSpPr>
        <a:xfrm>
          <a:off x="0" y="0"/>
          <a:ext cx="0" cy="0"/>
          <a:chOff x="0" y="0"/>
          <a:chExt cx="0" cy="0"/>
        </a:xfrm>
      </p:grpSpPr>
      <p:sp>
        <p:nvSpPr>
          <p:cNvPr id="1352" name="Google Shape;1352;p12"/>
          <p:cNvSpPr txBox="1">
            <a:spLocks noGrp="1"/>
          </p:cNvSpPr>
          <p:nvPr>
            <p:ph type="title"/>
          </p:nvPr>
        </p:nvSpPr>
        <p:spPr>
          <a:xfrm>
            <a:off x="616500" y="324175"/>
            <a:ext cx="6340200" cy="755700"/>
          </a:xfrm>
          <a:prstGeom prst="rect">
            <a:avLst/>
          </a:prstGeom>
        </p:spPr>
        <p:txBody>
          <a:bodyPr spcFirstLastPara="1" wrap="square" lIns="91359" tIns="91359" rIns="91359" bIns="91359"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353" name="Google Shape;1353;p12"/>
          <p:cNvGrpSpPr/>
          <p:nvPr/>
        </p:nvGrpSpPr>
        <p:grpSpPr>
          <a:xfrm>
            <a:off x="-131137" y="4322242"/>
            <a:ext cx="520669" cy="493250"/>
            <a:chOff x="484075" y="3026900"/>
            <a:chExt cx="161975" cy="153450"/>
          </a:xfrm>
        </p:grpSpPr>
        <p:sp>
          <p:nvSpPr>
            <p:cNvPr id="1354" name="Google Shape;1354;p12"/>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2"/>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2"/>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2"/>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2"/>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2"/>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2"/>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2"/>
          <p:cNvGrpSpPr/>
          <p:nvPr/>
        </p:nvGrpSpPr>
        <p:grpSpPr>
          <a:xfrm>
            <a:off x="6587758" y="-210650"/>
            <a:ext cx="636408" cy="494052"/>
            <a:chOff x="1145300" y="2753225"/>
            <a:chExt cx="173375" cy="134575"/>
          </a:xfrm>
        </p:grpSpPr>
        <p:sp>
          <p:nvSpPr>
            <p:cNvPr id="1362" name="Google Shape;1362;p12"/>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2"/>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2"/>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2"/>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2"/>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2"/>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2"/>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2"/>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2"/>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2"/>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2"/>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2"/>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2"/>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2"/>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2"/>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2"/>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12"/>
          <p:cNvGrpSpPr/>
          <p:nvPr/>
        </p:nvGrpSpPr>
        <p:grpSpPr>
          <a:xfrm>
            <a:off x="6890446" y="83937"/>
            <a:ext cx="367400" cy="284730"/>
            <a:chOff x="1891175" y="2586225"/>
            <a:chExt cx="212100" cy="164375"/>
          </a:xfrm>
        </p:grpSpPr>
        <p:sp>
          <p:nvSpPr>
            <p:cNvPr id="1379" name="Google Shape;1379;p12"/>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2"/>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2"/>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2"/>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2"/>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2"/>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2"/>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2"/>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2"/>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2"/>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2"/>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2"/>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2"/>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2"/>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2"/>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2"/>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2"/>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2"/>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2"/>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12"/>
          <p:cNvGrpSpPr/>
          <p:nvPr/>
        </p:nvGrpSpPr>
        <p:grpSpPr>
          <a:xfrm>
            <a:off x="451926" y="4680433"/>
            <a:ext cx="164580" cy="648506"/>
            <a:chOff x="1535150" y="2784850"/>
            <a:chExt cx="114650" cy="451700"/>
          </a:xfrm>
        </p:grpSpPr>
        <p:sp>
          <p:nvSpPr>
            <p:cNvPr id="1399" name="Google Shape;1399;p12"/>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2"/>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2"/>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2"/>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2"/>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2"/>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2"/>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2"/>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2"/>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2"/>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2"/>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2"/>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2"/>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2"/>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2"/>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2"/>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2"/>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2"/>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2"/>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2"/>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2"/>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2"/>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2"/>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2"/>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2"/>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2"/>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2"/>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2"/>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2"/>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2"/>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9" name="Google Shape;1429;p12"/>
          <p:cNvSpPr/>
          <p:nvPr/>
        </p:nvSpPr>
        <p:spPr>
          <a:xfrm rot="5400000">
            <a:off x="8351751" y="-120931"/>
            <a:ext cx="423916" cy="1232581"/>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solidFill>
          <a:ln>
            <a:noFill/>
          </a:ln>
        </p:spPr>
        <p:txBody>
          <a:bodyPr spcFirstLastPara="1" wrap="square" lIns="91359" tIns="91359" rIns="91359" bIns="91359"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body" idx="1"/>
          </p:nvPr>
        </p:nvSpPr>
        <p:spPr>
          <a:xfrm>
            <a:off x="4054475" y="1366025"/>
            <a:ext cx="4376400" cy="3085800"/>
          </a:xfrm>
          <a:prstGeom prst="rect">
            <a:avLst/>
          </a:prstGeom>
        </p:spPr>
        <p:txBody>
          <a:bodyPr spcFirstLastPara="1" wrap="square" lIns="91425" tIns="91425" rIns="91425" bIns="91425" anchor="t" anchorCtr="0">
            <a:noAutofit/>
          </a:bodyPr>
          <a:lstStyle>
            <a:lvl1pPr marL="457189" lvl="0" indent="-342892" rtl="0">
              <a:lnSpc>
                <a:spcPct val="100000"/>
              </a:lnSpc>
              <a:spcBef>
                <a:spcPts val="0"/>
              </a:spcBef>
              <a:spcAft>
                <a:spcPts val="0"/>
              </a:spcAft>
              <a:buClr>
                <a:schemeClr val="accent1"/>
              </a:buClr>
              <a:buSzPts val="1800"/>
              <a:buChar char="●"/>
              <a:defRPr sz="1600">
                <a:solidFill>
                  <a:schemeClr val="dk1"/>
                </a:solidFill>
              </a:defRPr>
            </a:lvl1pPr>
            <a:lvl2pPr marL="914378" lvl="1" indent="-317492" rtl="0">
              <a:lnSpc>
                <a:spcPct val="100000"/>
              </a:lnSpc>
              <a:spcBef>
                <a:spcPts val="1600"/>
              </a:spcBef>
              <a:spcAft>
                <a:spcPts val="0"/>
              </a:spcAft>
              <a:buClr>
                <a:schemeClr val="dk1"/>
              </a:buClr>
              <a:buSzPts val="1400"/>
              <a:buChar char="○"/>
              <a:defRPr>
                <a:solidFill>
                  <a:schemeClr val="dk1"/>
                </a:solidFill>
              </a:defRPr>
            </a:lvl2pPr>
            <a:lvl3pPr marL="1371566" lvl="2" indent="-317492" rtl="0">
              <a:lnSpc>
                <a:spcPct val="100000"/>
              </a:lnSpc>
              <a:spcBef>
                <a:spcPts val="1600"/>
              </a:spcBef>
              <a:spcAft>
                <a:spcPts val="0"/>
              </a:spcAft>
              <a:buClr>
                <a:schemeClr val="dk1"/>
              </a:buClr>
              <a:buSzPts val="1400"/>
              <a:buChar char="■"/>
              <a:defRPr>
                <a:solidFill>
                  <a:schemeClr val="dk1"/>
                </a:solidFill>
              </a:defRPr>
            </a:lvl3pPr>
            <a:lvl4pPr marL="1828754" lvl="3" indent="-317492" rtl="0">
              <a:lnSpc>
                <a:spcPct val="100000"/>
              </a:lnSpc>
              <a:spcBef>
                <a:spcPts val="1600"/>
              </a:spcBef>
              <a:spcAft>
                <a:spcPts val="0"/>
              </a:spcAft>
              <a:buClr>
                <a:schemeClr val="dk1"/>
              </a:buClr>
              <a:buSzPts val="1400"/>
              <a:buChar char="●"/>
              <a:defRPr>
                <a:solidFill>
                  <a:schemeClr val="dk1"/>
                </a:solidFill>
              </a:defRPr>
            </a:lvl4pPr>
            <a:lvl5pPr marL="2285943" lvl="4" indent="-317492" rtl="0">
              <a:lnSpc>
                <a:spcPct val="100000"/>
              </a:lnSpc>
              <a:spcBef>
                <a:spcPts val="1600"/>
              </a:spcBef>
              <a:spcAft>
                <a:spcPts val="0"/>
              </a:spcAft>
              <a:buClr>
                <a:schemeClr val="dk1"/>
              </a:buClr>
              <a:buSzPts val="1400"/>
              <a:buChar char="○"/>
              <a:defRPr>
                <a:solidFill>
                  <a:schemeClr val="dk1"/>
                </a:solidFill>
              </a:defRPr>
            </a:lvl5pPr>
            <a:lvl6pPr marL="2743132" lvl="5" indent="-317492" rtl="0">
              <a:lnSpc>
                <a:spcPct val="100000"/>
              </a:lnSpc>
              <a:spcBef>
                <a:spcPts val="1600"/>
              </a:spcBef>
              <a:spcAft>
                <a:spcPts val="0"/>
              </a:spcAft>
              <a:buClr>
                <a:schemeClr val="dk1"/>
              </a:buClr>
              <a:buSzPts val="1400"/>
              <a:buChar char="■"/>
              <a:defRPr>
                <a:solidFill>
                  <a:schemeClr val="dk1"/>
                </a:solidFill>
              </a:defRPr>
            </a:lvl6pPr>
            <a:lvl7pPr marL="3200320" lvl="6" indent="-317492" rtl="0">
              <a:lnSpc>
                <a:spcPct val="100000"/>
              </a:lnSpc>
              <a:spcBef>
                <a:spcPts val="1600"/>
              </a:spcBef>
              <a:spcAft>
                <a:spcPts val="0"/>
              </a:spcAft>
              <a:buClr>
                <a:schemeClr val="dk1"/>
              </a:buClr>
              <a:buSzPts val="1400"/>
              <a:buChar char="●"/>
              <a:defRPr>
                <a:solidFill>
                  <a:schemeClr val="dk1"/>
                </a:solidFill>
              </a:defRPr>
            </a:lvl7pPr>
            <a:lvl8pPr marL="3657509" lvl="7" indent="-317492" rtl="0">
              <a:lnSpc>
                <a:spcPct val="100000"/>
              </a:lnSpc>
              <a:spcBef>
                <a:spcPts val="1600"/>
              </a:spcBef>
              <a:spcAft>
                <a:spcPts val="0"/>
              </a:spcAft>
              <a:buClr>
                <a:schemeClr val="dk1"/>
              </a:buClr>
              <a:buSzPts val="1400"/>
              <a:buChar char="○"/>
              <a:defRPr>
                <a:solidFill>
                  <a:schemeClr val="dk1"/>
                </a:solidFill>
              </a:defRPr>
            </a:lvl8pPr>
            <a:lvl9pPr marL="4114697" lvl="8" indent="-317492" rtl="0">
              <a:lnSpc>
                <a:spcPct val="100000"/>
              </a:lnSpc>
              <a:spcBef>
                <a:spcPts val="1600"/>
              </a:spcBef>
              <a:spcAft>
                <a:spcPts val="1600"/>
              </a:spcAft>
              <a:buClr>
                <a:schemeClr val="dk1"/>
              </a:buClr>
              <a:buSzPts val="1400"/>
              <a:buChar char="■"/>
              <a:defRPr>
                <a:solidFill>
                  <a:schemeClr val="dk1"/>
                </a:solidFill>
              </a:defRPr>
            </a:lvl9pPr>
          </a:lstStyle>
          <a:p>
            <a:endParaRPr/>
          </a:p>
        </p:txBody>
      </p:sp>
      <p:sp>
        <p:nvSpPr>
          <p:cNvPr id="116" name="Google Shape;116;p7"/>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7"/>
          <p:cNvGrpSpPr/>
          <p:nvPr/>
        </p:nvGrpSpPr>
        <p:grpSpPr>
          <a:xfrm rot="-1667100">
            <a:off x="7624299" y="4059590"/>
            <a:ext cx="1860850" cy="907981"/>
            <a:chOff x="10083475" y="3839575"/>
            <a:chExt cx="1221925" cy="596225"/>
          </a:xfrm>
        </p:grpSpPr>
        <p:sp>
          <p:nvSpPr>
            <p:cNvPr id="118" name="Google Shape;118;p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0" name="Google Shape;120;p7"/>
          <p:cNvSpPr/>
          <p:nvPr/>
        </p:nvSpPr>
        <p:spPr>
          <a:xfrm>
            <a:off x="7760639" y="-8"/>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3098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2642550" y="1323975"/>
            <a:ext cx="5788500" cy="251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a:solidFill>
                  <a:schemeClr val="l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3" name="Google Shape;123;p8"/>
          <p:cNvSpPr/>
          <p:nvPr/>
        </p:nvSpPr>
        <p:spPr>
          <a:xfrm>
            <a:off x="274851" y="3343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77954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p:nvPr/>
        </p:nvSpPr>
        <p:spPr>
          <a:xfrm rot="951758">
            <a:off x="-987502" y="-742851"/>
            <a:ext cx="6230125" cy="586046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9"/>
          <p:cNvSpPr txBox="1">
            <a:spLocks noGrp="1"/>
          </p:cNvSpPr>
          <p:nvPr>
            <p:ph type="title"/>
          </p:nvPr>
        </p:nvSpPr>
        <p:spPr>
          <a:xfrm>
            <a:off x="720000" y="1645600"/>
            <a:ext cx="4234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9"/>
          <p:cNvSpPr txBox="1">
            <a:spLocks noGrp="1"/>
          </p:cNvSpPr>
          <p:nvPr>
            <p:ph type="subTitle" idx="1"/>
          </p:nvPr>
        </p:nvSpPr>
        <p:spPr>
          <a:xfrm>
            <a:off x="720000" y="2450200"/>
            <a:ext cx="3642600" cy="15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13534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8"/>
        <p:cNvGrpSpPr/>
        <p:nvPr/>
      </p:nvGrpSpPr>
      <p:grpSpPr>
        <a:xfrm>
          <a:off x="0" y="0"/>
          <a:ext cx="0" cy="0"/>
          <a:chOff x="0" y="0"/>
          <a:chExt cx="0" cy="0"/>
        </a:xfrm>
      </p:grpSpPr>
      <p:sp>
        <p:nvSpPr>
          <p:cNvPr id="129" name="Google Shape;129;p10"/>
          <p:cNvSpPr txBox="1">
            <a:spLocks noGrp="1"/>
          </p:cNvSpPr>
          <p:nvPr>
            <p:ph type="title"/>
          </p:nvPr>
        </p:nvSpPr>
        <p:spPr>
          <a:xfrm>
            <a:off x="6096000" y="996700"/>
            <a:ext cx="2334900" cy="1937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42284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0"/>
        <p:cNvGrpSpPr/>
        <p:nvPr/>
      </p:nvGrpSpPr>
      <p:grpSpPr>
        <a:xfrm>
          <a:off x="0" y="0"/>
          <a:ext cx="0" cy="0"/>
          <a:chOff x="0" y="0"/>
          <a:chExt cx="0" cy="0"/>
        </a:xfrm>
      </p:grpSpPr>
      <p:sp>
        <p:nvSpPr>
          <p:cNvPr id="131" name="Google Shape;131;p11"/>
          <p:cNvSpPr/>
          <p:nvPr/>
        </p:nvSpPr>
        <p:spPr>
          <a:xfrm rot="1158018">
            <a:off x="-478036" y="-20818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1"/>
          <p:cNvSpPr/>
          <p:nvPr/>
        </p:nvSpPr>
        <p:spPr>
          <a:xfrm>
            <a:off x="7437651" y="47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11"/>
          <p:cNvSpPr/>
          <p:nvPr/>
        </p:nvSpPr>
        <p:spPr>
          <a:xfrm>
            <a:off x="-40362" y="5395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11"/>
          <p:cNvSpPr txBox="1">
            <a:spLocks noGrp="1"/>
          </p:cNvSpPr>
          <p:nvPr>
            <p:ph type="title" hasCustomPrompt="1"/>
          </p:nvPr>
        </p:nvSpPr>
        <p:spPr>
          <a:xfrm>
            <a:off x="712500" y="853900"/>
            <a:ext cx="5079900" cy="16893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35" name="Google Shape;135;p11"/>
          <p:cNvSpPr txBox="1">
            <a:spLocks noGrp="1"/>
          </p:cNvSpPr>
          <p:nvPr>
            <p:ph type="subTitle" idx="1"/>
          </p:nvPr>
        </p:nvSpPr>
        <p:spPr>
          <a:xfrm>
            <a:off x="712500" y="2573275"/>
            <a:ext cx="4997400" cy="70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830614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3434538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7"/>
        <p:cNvGrpSpPr/>
        <p:nvPr/>
      </p:nvGrpSpPr>
      <p:grpSpPr>
        <a:xfrm>
          <a:off x="0" y="0"/>
          <a:ext cx="0" cy="0"/>
          <a:chOff x="0" y="0"/>
          <a:chExt cx="0" cy="0"/>
        </a:xfrm>
      </p:grpSpPr>
      <p:sp>
        <p:nvSpPr>
          <p:cNvPr id="138" name="Google Shape;138;p13"/>
          <p:cNvSpPr/>
          <p:nvPr/>
        </p:nvSpPr>
        <p:spPr>
          <a:xfrm rot="5886571">
            <a:off x="4037460" y="930215"/>
            <a:ext cx="6171144" cy="58051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3"/>
          <p:cNvSpPr/>
          <p:nvPr/>
        </p:nvSpPr>
        <p:spPr>
          <a:xfrm rot="1885625">
            <a:off x="-1626966" y="779710"/>
            <a:ext cx="6171098" cy="580513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13"/>
          <p:cNvSpPr/>
          <p:nvPr/>
        </p:nvSpPr>
        <p:spPr>
          <a:xfrm rot="7161620">
            <a:off x="7612726" y="236795"/>
            <a:ext cx="1976658" cy="118857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13"/>
          <p:cNvGrpSpPr/>
          <p:nvPr/>
        </p:nvGrpSpPr>
        <p:grpSpPr>
          <a:xfrm rot="-1445245" flipH="1">
            <a:off x="7346224" y="-48499"/>
            <a:ext cx="1860747" cy="907931"/>
            <a:chOff x="10083475" y="3839575"/>
            <a:chExt cx="1221925" cy="596225"/>
          </a:xfrm>
        </p:grpSpPr>
        <p:sp>
          <p:nvSpPr>
            <p:cNvPr id="142" name="Google Shape;142;p1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1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4" name="Google Shape;144;p13"/>
          <p:cNvSpPr txBox="1">
            <a:spLocks noGrp="1"/>
          </p:cNvSpPr>
          <p:nvPr>
            <p:ph type="title"/>
          </p:nvPr>
        </p:nvSpPr>
        <p:spPr>
          <a:xfrm>
            <a:off x="1620750" y="1768250"/>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5" name="Google Shape;145;p13"/>
          <p:cNvSpPr txBox="1">
            <a:spLocks noGrp="1"/>
          </p:cNvSpPr>
          <p:nvPr>
            <p:ph type="subTitle" idx="1"/>
          </p:nvPr>
        </p:nvSpPr>
        <p:spPr>
          <a:xfrm>
            <a:off x="1620751" y="2238283"/>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6" name="Google Shape;146;p13"/>
          <p:cNvSpPr txBox="1">
            <a:spLocks noGrp="1"/>
          </p:cNvSpPr>
          <p:nvPr>
            <p:ph type="title" idx="2"/>
          </p:nvPr>
        </p:nvSpPr>
        <p:spPr>
          <a:xfrm>
            <a:off x="1620764" y="3265095"/>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7" name="Google Shape;147;p13"/>
          <p:cNvSpPr txBox="1">
            <a:spLocks noGrp="1"/>
          </p:cNvSpPr>
          <p:nvPr>
            <p:ph type="subTitle" idx="3"/>
          </p:nvPr>
        </p:nvSpPr>
        <p:spPr>
          <a:xfrm>
            <a:off x="1620751" y="3735125"/>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8" name="Google Shape;148;p13"/>
          <p:cNvSpPr txBox="1">
            <a:spLocks noGrp="1"/>
          </p:cNvSpPr>
          <p:nvPr>
            <p:ph type="title" idx="4"/>
          </p:nvPr>
        </p:nvSpPr>
        <p:spPr>
          <a:xfrm>
            <a:off x="5776800" y="1768250"/>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9" name="Google Shape;149;p13"/>
          <p:cNvSpPr txBox="1">
            <a:spLocks noGrp="1"/>
          </p:cNvSpPr>
          <p:nvPr>
            <p:ph type="subTitle" idx="5"/>
          </p:nvPr>
        </p:nvSpPr>
        <p:spPr>
          <a:xfrm>
            <a:off x="5776800" y="2238283"/>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0" name="Google Shape;150;p13"/>
          <p:cNvSpPr txBox="1">
            <a:spLocks noGrp="1"/>
          </p:cNvSpPr>
          <p:nvPr>
            <p:ph type="title" idx="6"/>
          </p:nvPr>
        </p:nvSpPr>
        <p:spPr>
          <a:xfrm>
            <a:off x="5776800" y="3265095"/>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51" name="Google Shape;151;p13"/>
          <p:cNvSpPr txBox="1">
            <a:spLocks noGrp="1"/>
          </p:cNvSpPr>
          <p:nvPr>
            <p:ph type="subTitle" idx="7"/>
          </p:nvPr>
        </p:nvSpPr>
        <p:spPr>
          <a:xfrm>
            <a:off x="5776800" y="3735125"/>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2" name="Google Shape;152;p13"/>
          <p:cNvSpPr txBox="1">
            <a:spLocks noGrp="1"/>
          </p:cNvSpPr>
          <p:nvPr>
            <p:ph type="title" idx="8" hasCustomPrompt="1"/>
          </p:nvPr>
        </p:nvSpPr>
        <p:spPr>
          <a:xfrm>
            <a:off x="598800" y="1954243"/>
            <a:ext cx="983100" cy="81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3" name="Google Shape;153;p13"/>
          <p:cNvSpPr txBox="1">
            <a:spLocks noGrp="1"/>
          </p:cNvSpPr>
          <p:nvPr>
            <p:ph type="title" idx="9" hasCustomPrompt="1"/>
          </p:nvPr>
        </p:nvSpPr>
        <p:spPr>
          <a:xfrm>
            <a:off x="598800" y="3440150"/>
            <a:ext cx="983100" cy="814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4" name="Google Shape;154;p13"/>
          <p:cNvSpPr txBox="1">
            <a:spLocks noGrp="1"/>
          </p:cNvSpPr>
          <p:nvPr>
            <p:ph type="title" idx="13" hasCustomPrompt="1"/>
          </p:nvPr>
        </p:nvSpPr>
        <p:spPr>
          <a:xfrm>
            <a:off x="4749750" y="1954243"/>
            <a:ext cx="983100" cy="81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5" name="Google Shape;155;p13"/>
          <p:cNvSpPr txBox="1">
            <a:spLocks noGrp="1"/>
          </p:cNvSpPr>
          <p:nvPr>
            <p:ph type="title" idx="14" hasCustomPrompt="1"/>
          </p:nvPr>
        </p:nvSpPr>
        <p:spPr>
          <a:xfrm>
            <a:off x="4749750" y="3440150"/>
            <a:ext cx="983100" cy="814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6" name="Google Shape;156;p13"/>
          <p:cNvSpPr txBox="1">
            <a:spLocks noGrp="1"/>
          </p:cNvSpPr>
          <p:nvPr>
            <p:ph type="title" idx="15"/>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68028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2" name="Google Shape;172;p15"/>
          <p:cNvSpPr/>
          <p:nvPr/>
        </p:nvSpPr>
        <p:spPr>
          <a:xfrm rot="-8100000">
            <a:off x="594728" y="-1647487"/>
            <a:ext cx="804153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15"/>
          <p:cNvSpPr/>
          <p:nvPr/>
        </p:nvSpPr>
        <p:spPr>
          <a:xfrm>
            <a:off x="7562908" y="35117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5"/>
          <p:cNvSpPr/>
          <p:nvPr/>
        </p:nvSpPr>
        <p:spPr>
          <a:xfrm>
            <a:off x="415327" y="5395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5"/>
          <p:cNvSpPr txBox="1">
            <a:spLocks noGrp="1"/>
          </p:cNvSpPr>
          <p:nvPr>
            <p:ph type="title"/>
          </p:nvPr>
        </p:nvSpPr>
        <p:spPr>
          <a:xfrm>
            <a:off x="2391900" y="32907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6" name="Google Shape;176;p15"/>
          <p:cNvSpPr txBox="1">
            <a:spLocks noGrp="1"/>
          </p:cNvSpPr>
          <p:nvPr>
            <p:ph type="subTitle" idx="1"/>
          </p:nvPr>
        </p:nvSpPr>
        <p:spPr>
          <a:xfrm>
            <a:off x="838200" y="1394100"/>
            <a:ext cx="7554600" cy="178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3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513169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6"/>
          <p:cNvSpPr/>
          <p:nvPr/>
        </p:nvSpPr>
        <p:spPr>
          <a:xfrm rot="5139672" flipH="1">
            <a:off x="253568" y="86923"/>
            <a:ext cx="8903709" cy="1003705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79" name="Google Shape;179;p16"/>
          <p:cNvGrpSpPr/>
          <p:nvPr/>
        </p:nvGrpSpPr>
        <p:grpSpPr>
          <a:xfrm rot="3456501">
            <a:off x="-576240" y="-724656"/>
            <a:ext cx="2257709" cy="2528312"/>
            <a:chOff x="-5056092" y="-10"/>
            <a:chExt cx="2257725" cy="2528329"/>
          </a:xfrm>
        </p:grpSpPr>
        <p:sp>
          <p:nvSpPr>
            <p:cNvPr id="180" name="Google Shape;180;p16"/>
            <p:cNvSpPr/>
            <p:nvPr/>
          </p:nvSpPr>
          <p:spPr>
            <a:xfrm>
              <a:off x="-4313774" y="181634"/>
              <a:ext cx="1138595" cy="1199450"/>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6"/>
            <p:cNvSpPr/>
            <p:nvPr/>
          </p:nvSpPr>
          <p:spPr>
            <a:xfrm>
              <a:off x="-4993700" y="-10"/>
              <a:ext cx="1138629" cy="1200168"/>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a:off x="-4409087" y="1002703"/>
              <a:ext cx="1502771" cy="696865"/>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a:off x="-4805841" y="890964"/>
              <a:ext cx="214804" cy="428514"/>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16"/>
            <p:cNvSpPr/>
            <p:nvPr/>
          </p:nvSpPr>
          <p:spPr>
            <a:xfrm>
              <a:off x="-4721832" y="939457"/>
              <a:ext cx="83053" cy="114232"/>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16"/>
            <p:cNvSpPr/>
            <p:nvPr/>
          </p:nvSpPr>
          <p:spPr>
            <a:xfrm>
              <a:off x="-5056092" y="693953"/>
              <a:ext cx="383061" cy="307828"/>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a:off x="-5056092" y="706964"/>
              <a:ext cx="382036" cy="293792"/>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16"/>
            <p:cNvSpPr/>
            <p:nvPr/>
          </p:nvSpPr>
          <p:spPr>
            <a:xfrm>
              <a:off x="-4443407" y="1604084"/>
              <a:ext cx="324664" cy="58376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16"/>
            <p:cNvSpPr/>
            <p:nvPr/>
          </p:nvSpPr>
          <p:spPr>
            <a:xfrm>
              <a:off x="-4562352" y="608646"/>
              <a:ext cx="774659" cy="817653"/>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16"/>
            <p:cNvSpPr/>
            <p:nvPr/>
          </p:nvSpPr>
          <p:spPr>
            <a:xfrm>
              <a:off x="-3930884" y="596932"/>
              <a:ext cx="140152" cy="103816"/>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6"/>
            <p:cNvSpPr/>
            <p:nvPr/>
          </p:nvSpPr>
          <p:spPr>
            <a:xfrm>
              <a:off x="-3891441" y="243821"/>
              <a:ext cx="522154" cy="425816"/>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16"/>
            <p:cNvSpPr/>
            <p:nvPr/>
          </p:nvSpPr>
          <p:spPr>
            <a:xfrm>
              <a:off x="-3889358" y="261648"/>
              <a:ext cx="520070" cy="40799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16"/>
            <p:cNvSpPr/>
            <p:nvPr/>
          </p:nvSpPr>
          <p:spPr>
            <a:xfrm>
              <a:off x="-4439514" y="983067"/>
              <a:ext cx="104875" cy="116281"/>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16"/>
            <p:cNvSpPr/>
            <p:nvPr/>
          </p:nvSpPr>
          <p:spPr>
            <a:xfrm>
              <a:off x="-4182091" y="1688913"/>
              <a:ext cx="131887" cy="87219"/>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16"/>
            <p:cNvSpPr/>
            <p:nvPr/>
          </p:nvSpPr>
          <p:spPr>
            <a:xfrm>
              <a:off x="-4235024" y="1834221"/>
              <a:ext cx="56074" cy="103850"/>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16"/>
            <p:cNvSpPr/>
            <p:nvPr/>
          </p:nvSpPr>
          <p:spPr>
            <a:xfrm>
              <a:off x="-4467517" y="301911"/>
              <a:ext cx="432851" cy="767351"/>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16"/>
            <p:cNvSpPr/>
            <p:nvPr/>
          </p:nvSpPr>
          <p:spPr>
            <a:xfrm>
              <a:off x="-4402154" y="303174"/>
              <a:ext cx="367488" cy="764004"/>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6"/>
            <p:cNvSpPr/>
            <p:nvPr/>
          </p:nvSpPr>
          <p:spPr>
            <a:xfrm>
              <a:off x="-4499721" y="1871615"/>
              <a:ext cx="360248" cy="656705"/>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6"/>
            <p:cNvSpPr/>
            <p:nvPr/>
          </p:nvSpPr>
          <p:spPr>
            <a:xfrm>
              <a:off x="-4499721" y="1872640"/>
              <a:ext cx="295876" cy="655031"/>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6"/>
            <p:cNvSpPr/>
            <p:nvPr/>
          </p:nvSpPr>
          <p:spPr>
            <a:xfrm>
              <a:off x="-4106313" y="1723165"/>
              <a:ext cx="543975" cy="39877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6"/>
            <p:cNvSpPr/>
            <p:nvPr/>
          </p:nvSpPr>
          <p:spPr>
            <a:xfrm>
              <a:off x="-4104229" y="1723165"/>
              <a:ext cx="541892" cy="377870"/>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6"/>
            <p:cNvSpPr/>
            <p:nvPr/>
          </p:nvSpPr>
          <p:spPr>
            <a:xfrm>
              <a:off x="-4536432" y="997410"/>
              <a:ext cx="1080950" cy="488208"/>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6"/>
            <p:cNvSpPr/>
            <p:nvPr/>
          </p:nvSpPr>
          <p:spPr>
            <a:xfrm>
              <a:off x="-4456623" y="1416532"/>
              <a:ext cx="1001039" cy="24868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6"/>
            <p:cNvSpPr/>
            <p:nvPr/>
          </p:nvSpPr>
          <p:spPr>
            <a:xfrm>
              <a:off x="-4543296" y="1234752"/>
              <a:ext cx="1369278" cy="220677"/>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6"/>
            <p:cNvSpPr/>
            <p:nvPr/>
          </p:nvSpPr>
          <p:spPr>
            <a:xfrm>
              <a:off x="-3558239" y="609363"/>
              <a:ext cx="722512" cy="47769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6"/>
            <p:cNvSpPr/>
            <p:nvPr/>
          </p:nvSpPr>
          <p:spPr>
            <a:xfrm>
              <a:off x="-3556156" y="641567"/>
              <a:ext cx="720428" cy="445487"/>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6"/>
            <p:cNvSpPr/>
            <p:nvPr/>
          </p:nvSpPr>
          <p:spPr>
            <a:xfrm>
              <a:off x="-3412897" y="1249402"/>
              <a:ext cx="614529" cy="294715"/>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16"/>
            <p:cNvSpPr/>
            <p:nvPr/>
          </p:nvSpPr>
          <p:spPr>
            <a:xfrm>
              <a:off x="-3411872" y="1249402"/>
              <a:ext cx="613505" cy="24024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6"/>
            <p:cNvSpPr/>
            <p:nvPr/>
          </p:nvSpPr>
          <p:spPr>
            <a:xfrm>
              <a:off x="-3611172" y="1580965"/>
              <a:ext cx="691333" cy="520480"/>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6"/>
            <p:cNvSpPr/>
            <p:nvPr/>
          </p:nvSpPr>
          <p:spPr>
            <a:xfrm>
              <a:off x="-3608064" y="1580965"/>
              <a:ext cx="688225" cy="495175"/>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0" name="Google Shape;210;p16"/>
          <p:cNvGrpSpPr/>
          <p:nvPr/>
        </p:nvGrpSpPr>
        <p:grpSpPr>
          <a:xfrm>
            <a:off x="7502659" y="-1090935"/>
            <a:ext cx="2431070" cy="2849374"/>
            <a:chOff x="-7501642" y="749515"/>
            <a:chExt cx="2431070" cy="2849374"/>
          </a:xfrm>
        </p:grpSpPr>
        <p:sp>
          <p:nvSpPr>
            <p:cNvPr id="211" name="Google Shape;211;p1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1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1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1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1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1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1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1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1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1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1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1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1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1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1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1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1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1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1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1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1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1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1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1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3" name="Google Shape;243;p16"/>
          <p:cNvSpPr/>
          <p:nvPr/>
        </p:nvSpPr>
        <p:spPr>
          <a:xfrm>
            <a:off x="-254349" y="4353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16"/>
          <p:cNvSpPr/>
          <p:nvPr/>
        </p:nvSpPr>
        <p:spPr>
          <a:xfrm>
            <a:off x="8482701" y="29065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16"/>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53495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83"/>
        <p:cNvGrpSpPr/>
        <p:nvPr/>
      </p:nvGrpSpPr>
      <p:grpSpPr>
        <a:xfrm>
          <a:off x="0" y="0"/>
          <a:ext cx="0" cy="0"/>
          <a:chOff x="0" y="0"/>
          <a:chExt cx="0" cy="0"/>
        </a:xfrm>
      </p:grpSpPr>
      <p:sp>
        <p:nvSpPr>
          <p:cNvPr id="284" name="Google Shape;284;p18"/>
          <p:cNvSpPr/>
          <p:nvPr/>
        </p:nvSpPr>
        <p:spPr>
          <a:xfrm rot="10422725">
            <a:off x="3430180" y="846394"/>
            <a:ext cx="5886014" cy="512772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8"/>
          <p:cNvSpPr/>
          <p:nvPr/>
        </p:nvSpPr>
        <p:spPr>
          <a:xfrm>
            <a:off x="8170051" y="94152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8"/>
          <p:cNvSpPr/>
          <p:nvPr/>
        </p:nvSpPr>
        <p:spPr>
          <a:xfrm rot="6209914">
            <a:off x="7731168" y="3943071"/>
            <a:ext cx="1976526" cy="118849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87" name="Google Shape;287;p18"/>
          <p:cNvGrpSpPr/>
          <p:nvPr/>
        </p:nvGrpSpPr>
        <p:grpSpPr>
          <a:xfrm rot="1959041">
            <a:off x="-217175" y="63323"/>
            <a:ext cx="1860805" cy="907960"/>
            <a:chOff x="10083475" y="3839575"/>
            <a:chExt cx="1221925" cy="596225"/>
          </a:xfrm>
        </p:grpSpPr>
        <p:sp>
          <p:nvSpPr>
            <p:cNvPr id="288" name="Google Shape;288;p18"/>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18"/>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90" name="Google Shape;290;p18"/>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8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328"/>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91"/>
        <p:cNvGrpSpPr/>
        <p:nvPr/>
      </p:nvGrpSpPr>
      <p:grpSpPr>
        <a:xfrm>
          <a:off x="0" y="0"/>
          <a:ext cx="0" cy="0"/>
          <a:chOff x="0" y="0"/>
          <a:chExt cx="0" cy="0"/>
        </a:xfrm>
      </p:grpSpPr>
      <p:sp>
        <p:nvSpPr>
          <p:cNvPr id="292" name="Google Shape;292;p19"/>
          <p:cNvSpPr/>
          <p:nvPr/>
        </p:nvSpPr>
        <p:spPr>
          <a:xfrm rot="1652765">
            <a:off x="-6237916" y="-458232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19"/>
          <p:cNvSpPr/>
          <p:nvPr/>
        </p:nvSpPr>
        <p:spPr>
          <a:xfrm>
            <a:off x="37476" y="1669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19"/>
          <p:cNvSpPr/>
          <p:nvPr/>
        </p:nvSpPr>
        <p:spPr>
          <a:xfrm rot="-1652765" flipH="1">
            <a:off x="7494009" y="-4396077"/>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19"/>
          <p:cNvSpPr/>
          <p:nvPr/>
        </p:nvSpPr>
        <p:spPr>
          <a:xfrm flipH="1">
            <a:off x="8140026" y="6557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19"/>
          <p:cNvSpPr/>
          <p:nvPr/>
        </p:nvSpPr>
        <p:spPr>
          <a:xfrm rot="7420455" flipH="1">
            <a:off x="7721009" y="3762228"/>
            <a:ext cx="1976653" cy="118857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97" name="Google Shape;297;p19"/>
          <p:cNvGrpSpPr/>
          <p:nvPr/>
        </p:nvGrpSpPr>
        <p:grpSpPr>
          <a:xfrm rot="-7218994" flipH="1">
            <a:off x="-659823" y="2477601"/>
            <a:ext cx="1860809" cy="907961"/>
            <a:chOff x="10083475" y="3839575"/>
            <a:chExt cx="1221925" cy="596225"/>
          </a:xfrm>
        </p:grpSpPr>
        <p:sp>
          <p:nvSpPr>
            <p:cNvPr id="298" name="Google Shape;298;p19"/>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19"/>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0" name="Google Shape;300;p19"/>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35787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1"/>
        <p:cNvGrpSpPr/>
        <p:nvPr/>
      </p:nvGrpSpPr>
      <p:grpSpPr>
        <a:xfrm>
          <a:off x="0" y="0"/>
          <a:ext cx="0" cy="0"/>
          <a:chOff x="0" y="0"/>
          <a:chExt cx="0" cy="0"/>
        </a:xfrm>
      </p:grpSpPr>
      <p:sp>
        <p:nvSpPr>
          <p:cNvPr id="302" name="Google Shape;302;p20"/>
          <p:cNvSpPr/>
          <p:nvPr/>
        </p:nvSpPr>
        <p:spPr>
          <a:xfrm rot="-5266434">
            <a:off x="-3455729"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20"/>
          <p:cNvSpPr/>
          <p:nvPr/>
        </p:nvSpPr>
        <p:spPr>
          <a:xfrm rot="817974">
            <a:off x="576415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20"/>
          <p:cNvSpPr/>
          <p:nvPr/>
        </p:nvSpPr>
        <p:spPr>
          <a:xfrm>
            <a:off x="7628151"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20"/>
          <p:cNvSpPr txBox="1">
            <a:spLocks noGrp="1"/>
          </p:cNvSpPr>
          <p:nvPr>
            <p:ph type="title"/>
          </p:nvPr>
        </p:nvSpPr>
        <p:spPr>
          <a:xfrm>
            <a:off x="4191000" y="1625350"/>
            <a:ext cx="4239900" cy="131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20"/>
          <p:cNvSpPr txBox="1">
            <a:spLocks noGrp="1"/>
          </p:cNvSpPr>
          <p:nvPr>
            <p:ph type="subTitle" idx="1"/>
          </p:nvPr>
        </p:nvSpPr>
        <p:spPr>
          <a:xfrm>
            <a:off x="5048250" y="3098700"/>
            <a:ext cx="3382800" cy="100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81887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07"/>
        <p:cNvGrpSpPr/>
        <p:nvPr/>
      </p:nvGrpSpPr>
      <p:grpSpPr>
        <a:xfrm>
          <a:off x="0" y="0"/>
          <a:ext cx="0" cy="0"/>
          <a:chOff x="0" y="0"/>
          <a:chExt cx="0" cy="0"/>
        </a:xfrm>
      </p:grpSpPr>
      <p:sp>
        <p:nvSpPr>
          <p:cNvPr id="308" name="Google Shape;308;p21"/>
          <p:cNvSpPr/>
          <p:nvPr/>
        </p:nvSpPr>
        <p:spPr>
          <a:xfrm rot="-9882091">
            <a:off x="3569485" y="520284"/>
            <a:ext cx="6195126" cy="475499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21"/>
          <p:cNvSpPr/>
          <p:nvPr/>
        </p:nvSpPr>
        <p:spPr>
          <a:xfrm>
            <a:off x="8325464" y="232554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21"/>
          <p:cNvSpPr txBox="1">
            <a:spLocks noGrp="1"/>
          </p:cNvSpPr>
          <p:nvPr>
            <p:ph type="title"/>
          </p:nvPr>
        </p:nvSpPr>
        <p:spPr>
          <a:xfrm>
            <a:off x="720000" y="369113"/>
            <a:ext cx="4880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1" name="Google Shape;311;p21"/>
          <p:cNvSpPr txBox="1">
            <a:spLocks noGrp="1"/>
          </p:cNvSpPr>
          <p:nvPr>
            <p:ph type="body" idx="1"/>
          </p:nvPr>
        </p:nvSpPr>
        <p:spPr>
          <a:xfrm>
            <a:off x="720000" y="1621399"/>
            <a:ext cx="3258900" cy="2977800"/>
          </a:xfrm>
          <a:prstGeom prst="rect">
            <a:avLst/>
          </a:prstGeom>
        </p:spPr>
        <p:txBody>
          <a:bodyPr spcFirstLastPara="1" wrap="square" lIns="91425" tIns="91425" rIns="91425" bIns="91425" anchor="t" anchorCtr="0">
            <a:noAutofit/>
          </a:bodyPr>
          <a:lstStyle>
            <a:lvl1pPr marL="457189" lvl="0" indent="-323842" rtl="0">
              <a:lnSpc>
                <a:spcPct val="100000"/>
              </a:lnSpc>
              <a:spcBef>
                <a:spcPts val="0"/>
              </a:spcBef>
              <a:spcAft>
                <a:spcPts val="0"/>
              </a:spcAft>
              <a:buSzPts val="1500"/>
              <a:buChar char="●"/>
              <a:defRPr sz="1600"/>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312" name="Google Shape;312;p21"/>
          <p:cNvSpPr/>
          <p:nvPr/>
        </p:nvSpPr>
        <p:spPr>
          <a:xfrm>
            <a:off x="168133" y="45992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25810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3"/>
        <p:cNvGrpSpPr/>
        <p:nvPr/>
      </p:nvGrpSpPr>
      <p:grpSpPr>
        <a:xfrm>
          <a:off x="0" y="0"/>
          <a:ext cx="0" cy="0"/>
          <a:chOff x="0" y="0"/>
          <a:chExt cx="0" cy="0"/>
        </a:xfrm>
      </p:grpSpPr>
      <p:sp>
        <p:nvSpPr>
          <p:cNvPr id="314" name="Google Shape;314;p22"/>
          <p:cNvSpPr/>
          <p:nvPr/>
        </p:nvSpPr>
        <p:spPr>
          <a:xfrm rot="5790841">
            <a:off x="5464786" y="-4191070"/>
            <a:ext cx="7056929" cy="5048364"/>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 name="Google Shape;315;p22"/>
          <p:cNvSpPr/>
          <p:nvPr/>
        </p:nvSpPr>
        <p:spPr>
          <a:xfrm rot="6975477">
            <a:off x="-3717110" y="-1984627"/>
            <a:ext cx="7056754" cy="5048239"/>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22"/>
          <p:cNvSpPr/>
          <p:nvPr/>
        </p:nvSpPr>
        <p:spPr>
          <a:xfrm>
            <a:off x="8053820" y="20632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22"/>
          <p:cNvSpPr/>
          <p:nvPr/>
        </p:nvSpPr>
        <p:spPr>
          <a:xfrm>
            <a:off x="-449049" y="68725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18" name="Google Shape;318;p22"/>
          <p:cNvGrpSpPr/>
          <p:nvPr/>
        </p:nvGrpSpPr>
        <p:grpSpPr>
          <a:xfrm rot="5873223">
            <a:off x="7363710" y="2979637"/>
            <a:ext cx="2763772" cy="3239322"/>
            <a:chOff x="-7501642" y="749515"/>
            <a:chExt cx="2431070" cy="2849374"/>
          </a:xfrm>
        </p:grpSpPr>
        <p:sp>
          <p:nvSpPr>
            <p:cNvPr id="319" name="Google Shape;319;p22"/>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22"/>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22"/>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22"/>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22"/>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22"/>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22"/>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22"/>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22"/>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22"/>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22"/>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22"/>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22"/>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22"/>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 name="Google Shape;333;p22"/>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22"/>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22"/>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22"/>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22"/>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22"/>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22"/>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22"/>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22"/>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22"/>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22"/>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22"/>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22"/>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22"/>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22"/>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48" name="Google Shape;348;p22"/>
          <p:cNvSpPr txBox="1">
            <a:spLocks noGrp="1"/>
          </p:cNvSpPr>
          <p:nvPr>
            <p:ph type="body" idx="1"/>
          </p:nvPr>
        </p:nvSpPr>
        <p:spPr>
          <a:xfrm>
            <a:off x="713225" y="1352550"/>
            <a:ext cx="3742800" cy="2713200"/>
          </a:xfrm>
          <a:prstGeom prst="rect">
            <a:avLst/>
          </a:prstGeom>
        </p:spPr>
        <p:txBody>
          <a:bodyPr spcFirstLastPara="1" wrap="square" lIns="91425" tIns="91425" rIns="91425" bIns="91425" anchor="b" anchorCtr="0">
            <a:noAutofit/>
          </a:bodyPr>
          <a:lstStyle>
            <a:lvl1pPr marL="457189" lvl="0" indent="-317492" rtl="0">
              <a:lnSpc>
                <a:spcPct val="100000"/>
              </a:lnSpc>
              <a:spcBef>
                <a:spcPts val="0"/>
              </a:spcBef>
              <a:spcAft>
                <a:spcPts val="0"/>
              </a:spcAft>
              <a:buClr>
                <a:schemeClr val="accent2"/>
              </a:buClr>
              <a:buSzPts val="1400"/>
              <a:buChar char="●"/>
              <a:defRPr sz="1400"/>
            </a:lvl1pPr>
            <a:lvl2pPr marL="914378" lvl="1" indent="-304793" rtl="0">
              <a:spcBef>
                <a:spcPts val="0"/>
              </a:spcBef>
              <a:spcAft>
                <a:spcPts val="0"/>
              </a:spcAft>
              <a:buSzPts val="1200"/>
              <a:buChar char="○"/>
              <a:defRPr sz="1200"/>
            </a:lvl2pPr>
            <a:lvl3pPr marL="1371566" lvl="2" indent="-304793" rtl="0">
              <a:spcBef>
                <a:spcPts val="0"/>
              </a:spcBef>
              <a:spcAft>
                <a:spcPts val="0"/>
              </a:spcAft>
              <a:buSzPts val="1200"/>
              <a:buChar char="■"/>
              <a:defRPr sz="1200"/>
            </a:lvl3pPr>
            <a:lvl4pPr marL="1828754" lvl="3" indent="-304793" rtl="0">
              <a:spcBef>
                <a:spcPts val="0"/>
              </a:spcBef>
              <a:spcAft>
                <a:spcPts val="0"/>
              </a:spcAft>
              <a:buSzPts val="1200"/>
              <a:buChar char="●"/>
              <a:defRPr sz="1200"/>
            </a:lvl4pPr>
            <a:lvl5pPr marL="2285943" lvl="4" indent="-304793" rtl="0">
              <a:spcBef>
                <a:spcPts val="0"/>
              </a:spcBef>
              <a:spcAft>
                <a:spcPts val="0"/>
              </a:spcAft>
              <a:buSzPts val="1200"/>
              <a:buChar char="○"/>
              <a:defRPr sz="1200"/>
            </a:lvl5pPr>
            <a:lvl6pPr marL="2743132" lvl="5" indent="-304793" rtl="0">
              <a:spcBef>
                <a:spcPts val="0"/>
              </a:spcBef>
              <a:spcAft>
                <a:spcPts val="0"/>
              </a:spcAft>
              <a:buSzPts val="1200"/>
              <a:buChar char="■"/>
              <a:defRPr sz="1200"/>
            </a:lvl6pPr>
            <a:lvl7pPr marL="3200320" lvl="6" indent="-304793" rtl="0">
              <a:spcBef>
                <a:spcPts val="0"/>
              </a:spcBef>
              <a:spcAft>
                <a:spcPts val="0"/>
              </a:spcAft>
              <a:buSzPts val="1200"/>
              <a:buChar char="●"/>
              <a:defRPr sz="1200"/>
            </a:lvl7pPr>
            <a:lvl8pPr marL="3657509" lvl="7" indent="-304793" rtl="0">
              <a:spcBef>
                <a:spcPts val="0"/>
              </a:spcBef>
              <a:spcAft>
                <a:spcPts val="0"/>
              </a:spcAft>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49" name="Google Shape;349;p22"/>
          <p:cNvSpPr txBox="1">
            <a:spLocks noGrp="1"/>
          </p:cNvSpPr>
          <p:nvPr>
            <p:ph type="body" idx="2"/>
          </p:nvPr>
        </p:nvSpPr>
        <p:spPr>
          <a:xfrm>
            <a:off x="4688225" y="1543050"/>
            <a:ext cx="3742800" cy="2713200"/>
          </a:xfrm>
          <a:prstGeom prst="rect">
            <a:avLst/>
          </a:prstGeom>
        </p:spPr>
        <p:txBody>
          <a:bodyPr spcFirstLastPara="1" wrap="square" lIns="91425" tIns="91425" rIns="91425" bIns="91425" anchor="b" anchorCtr="0">
            <a:noAutofit/>
          </a:bodyPr>
          <a:lstStyle>
            <a:lvl1pPr marL="457189" lvl="0" indent="-317492" rtl="0">
              <a:lnSpc>
                <a:spcPct val="100000"/>
              </a:lnSpc>
              <a:spcBef>
                <a:spcPts val="0"/>
              </a:spcBef>
              <a:spcAft>
                <a:spcPts val="0"/>
              </a:spcAft>
              <a:buClr>
                <a:schemeClr val="accent2"/>
              </a:buClr>
              <a:buSzPts val="1400"/>
              <a:buChar char="●"/>
              <a:defRPr sz="1400"/>
            </a:lvl1pPr>
            <a:lvl2pPr marL="914378" lvl="1" indent="-304793" rtl="0">
              <a:spcBef>
                <a:spcPts val="0"/>
              </a:spcBef>
              <a:spcAft>
                <a:spcPts val="0"/>
              </a:spcAft>
              <a:buClr>
                <a:schemeClr val="accent5"/>
              </a:buClr>
              <a:buSzPts val="1200"/>
              <a:buChar char="○"/>
              <a:defRPr sz="1200"/>
            </a:lvl2pPr>
            <a:lvl3pPr marL="1371566" lvl="2" indent="-304793" rtl="0">
              <a:spcBef>
                <a:spcPts val="0"/>
              </a:spcBef>
              <a:spcAft>
                <a:spcPts val="0"/>
              </a:spcAft>
              <a:buClr>
                <a:schemeClr val="accent5"/>
              </a:buClr>
              <a:buSzPts val="1200"/>
              <a:buChar char="■"/>
              <a:defRPr sz="1200"/>
            </a:lvl3pPr>
            <a:lvl4pPr marL="1828754" lvl="3" indent="-304793" rtl="0">
              <a:spcBef>
                <a:spcPts val="0"/>
              </a:spcBef>
              <a:spcAft>
                <a:spcPts val="0"/>
              </a:spcAft>
              <a:buClr>
                <a:schemeClr val="accent5"/>
              </a:buClr>
              <a:buSzPts val="1200"/>
              <a:buChar char="●"/>
              <a:defRPr sz="1200"/>
            </a:lvl4pPr>
            <a:lvl5pPr marL="2285943" lvl="4" indent="-304793" rtl="0">
              <a:spcBef>
                <a:spcPts val="0"/>
              </a:spcBef>
              <a:spcAft>
                <a:spcPts val="0"/>
              </a:spcAft>
              <a:buClr>
                <a:schemeClr val="accent5"/>
              </a:buClr>
              <a:buSzPts val="1200"/>
              <a:buChar char="○"/>
              <a:defRPr sz="1200"/>
            </a:lvl5pPr>
            <a:lvl6pPr marL="2743132" lvl="5" indent="-304793" rtl="0">
              <a:spcBef>
                <a:spcPts val="0"/>
              </a:spcBef>
              <a:spcAft>
                <a:spcPts val="0"/>
              </a:spcAft>
              <a:buClr>
                <a:schemeClr val="accent5"/>
              </a:buClr>
              <a:buSzPts val="1200"/>
              <a:buChar char="■"/>
              <a:defRPr sz="1200"/>
            </a:lvl6pPr>
            <a:lvl7pPr marL="3200320" lvl="6" indent="-304793" rtl="0">
              <a:spcBef>
                <a:spcPts val="0"/>
              </a:spcBef>
              <a:spcAft>
                <a:spcPts val="0"/>
              </a:spcAft>
              <a:buClr>
                <a:schemeClr val="accent5"/>
              </a:buClr>
              <a:buSzPts val="1200"/>
              <a:buChar char="●"/>
              <a:defRPr sz="1200"/>
            </a:lvl7pPr>
            <a:lvl8pPr marL="3657509" lvl="7" indent="-304793" rtl="0">
              <a:spcBef>
                <a:spcPts val="0"/>
              </a:spcBef>
              <a:spcAft>
                <a:spcPts val="0"/>
              </a:spcAft>
              <a:buClr>
                <a:schemeClr val="accent5"/>
              </a:buClr>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50" name="Google Shape;350;p22"/>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37776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1"/>
        <p:cNvGrpSpPr/>
        <p:nvPr/>
      </p:nvGrpSpPr>
      <p:grpSpPr>
        <a:xfrm>
          <a:off x="0" y="0"/>
          <a:ext cx="0" cy="0"/>
          <a:chOff x="0" y="0"/>
          <a:chExt cx="0" cy="0"/>
        </a:xfrm>
      </p:grpSpPr>
      <p:sp>
        <p:nvSpPr>
          <p:cNvPr id="352" name="Google Shape;352;p23"/>
          <p:cNvSpPr/>
          <p:nvPr/>
        </p:nvSpPr>
        <p:spPr>
          <a:xfrm rot="1494765">
            <a:off x="-6507119" y="-2838337"/>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23"/>
          <p:cNvSpPr/>
          <p:nvPr/>
        </p:nvSpPr>
        <p:spPr>
          <a:xfrm rot="-559858">
            <a:off x="7706835" y="-1422894"/>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23"/>
          <p:cNvSpPr/>
          <p:nvPr/>
        </p:nvSpPr>
        <p:spPr>
          <a:xfrm>
            <a:off x="8330226" y="44872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23"/>
          <p:cNvSpPr/>
          <p:nvPr/>
        </p:nvSpPr>
        <p:spPr>
          <a:xfrm>
            <a:off x="1" y="435326"/>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23"/>
          <p:cNvSpPr/>
          <p:nvPr/>
        </p:nvSpPr>
        <p:spPr>
          <a:xfrm rot="-8742074">
            <a:off x="-390062" y="4005049"/>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7" name="Google Shape;357;p23"/>
          <p:cNvGrpSpPr/>
          <p:nvPr/>
        </p:nvGrpSpPr>
        <p:grpSpPr>
          <a:xfrm rot="9367981">
            <a:off x="7500446" y="-64329"/>
            <a:ext cx="1860906" cy="908009"/>
            <a:chOff x="10083475" y="3839575"/>
            <a:chExt cx="1221925" cy="596225"/>
          </a:xfrm>
        </p:grpSpPr>
        <p:sp>
          <p:nvSpPr>
            <p:cNvPr id="358" name="Google Shape;358;p2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2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60" name="Google Shape;360;p23"/>
          <p:cNvSpPr txBox="1">
            <a:spLocks noGrp="1"/>
          </p:cNvSpPr>
          <p:nvPr>
            <p:ph type="title"/>
          </p:nvPr>
        </p:nvSpPr>
        <p:spPr>
          <a:xfrm>
            <a:off x="937700" y="30713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1" name="Google Shape;361;p23"/>
          <p:cNvSpPr txBox="1">
            <a:spLocks noGrp="1"/>
          </p:cNvSpPr>
          <p:nvPr>
            <p:ph type="subTitle" idx="1"/>
          </p:nvPr>
        </p:nvSpPr>
        <p:spPr>
          <a:xfrm>
            <a:off x="937700" y="36178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23"/>
          <p:cNvSpPr txBox="1">
            <a:spLocks noGrp="1"/>
          </p:cNvSpPr>
          <p:nvPr>
            <p:ph type="title" idx="2"/>
          </p:nvPr>
        </p:nvSpPr>
        <p:spPr>
          <a:xfrm>
            <a:off x="3484420" y="30713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3" name="Google Shape;363;p23"/>
          <p:cNvSpPr txBox="1">
            <a:spLocks noGrp="1"/>
          </p:cNvSpPr>
          <p:nvPr>
            <p:ph type="subTitle" idx="3"/>
          </p:nvPr>
        </p:nvSpPr>
        <p:spPr>
          <a:xfrm>
            <a:off x="3484420" y="36178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23"/>
          <p:cNvSpPr txBox="1">
            <a:spLocks noGrp="1"/>
          </p:cNvSpPr>
          <p:nvPr>
            <p:ph type="title" idx="4"/>
          </p:nvPr>
        </p:nvSpPr>
        <p:spPr>
          <a:xfrm>
            <a:off x="6031147" y="30713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5" name="Google Shape;365;p23"/>
          <p:cNvSpPr txBox="1">
            <a:spLocks noGrp="1"/>
          </p:cNvSpPr>
          <p:nvPr>
            <p:ph type="subTitle" idx="5"/>
          </p:nvPr>
        </p:nvSpPr>
        <p:spPr>
          <a:xfrm>
            <a:off x="6031147" y="36178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23"/>
          <p:cNvSpPr txBox="1">
            <a:spLocks noGrp="1"/>
          </p:cNvSpPr>
          <p:nvPr>
            <p:ph type="title" idx="6"/>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72368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82"/>
        <p:cNvGrpSpPr/>
        <p:nvPr/>
      </p:nvGrpSpPr>
      <p:grpSpPr>
        <a:xfrm>
          <a:off x="0" y="0"/>
          <a:ext cx="0" cy="0"/>
          <a:chOff x="0" y="0"/>
          <a:chExt cx="0" cy="0"/>
        </a:xfrm>
      </p:grpSpPr>
      <p:sp>
        <p:nvSpPr>
          <p:cNvPr id="383" name="Google Shape;383;p25"/>
          <p:cNvSpPr/>
          <p:nvPr/>
        </p:nvSpPr>
        <p:spPr>
          <a:xfrm rot="-571355" flipH="1">
            <a:off x="8095859" y="-1842670"/>
            <a:ext cx="804129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25"/>
          <p:cNvSpPr/>
          <p:nvPr/>
        </p:nvSpPr>
        <p:spPr>
          <a:xfrm rot="326958">
            <a:off x="-7032499" y="-1460909"/>
            <a:ext cx="8041183" cy="75643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25"/>
          <p:cNvSpPr/>
          <p:nvPr/>
        </p:nvSpPr>
        <p:spPr>
          <a:xfrm rot="874891">
            <a:off x="8295000" y="-489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6" name="Google Shape;386;p25"/>
          <p:cNvGrpSpPr/>
          <p:nvPr/>
        </p:nvGrpSpPr>
        <p:grpSpPr>
          <a:xfrm rot="-1864249">
            <a:off x="-501982" y="-691866"/>
            <a:ext cx="2044656" cy="2158001"/>
            <a:chOff x="-5495613" y="-710869"/>
            <a:chExt cx="2750172" cy="2902627"/>
          </a:xfrm>
        </p:grpSpPr>
        <p:sp>
          <p:nvSpPr>
            <p:cNvPr id="387" name="Google Shape;387;p25"/>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25"/>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25"/>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25"/>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25"/>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25"/>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25"/>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25"/>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25"/>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6" name="Google Shape;396;p25"/>
          <p:cNvSpPr/>
          <p:nvPr/>
        </p:nvSpPr>
        <p:spPr>
          <a:xfrm>
            <a:off x="6839008" y="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25"/>
          <p:cNvSpPr/>
          <p:nvPr/>
        </p:nvSpPr>
        <p:spPr>
          <a:xfrm>
            <a:off x="7929201" y="446892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25"/>
          <p:cNvSpPr/>
          <p:nvPr/>
        </p:nvSpPr>
        <p:spPr>
          <a:xfrm>
            <a:off x="-77862" y="46273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25"/>
          <p:cNvSpPr txBox="1">
            <a:spLocks noGrp="1"/>
          </p:cNvSpPr>
          <p:nvPr>
            <p:ph type="title"/>
          </p:nvPr>
        </p:nvSpPr>
        <p:spPr>
          <a:xfrm>
            <a:off x="717575" y="1573548"/>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0" name="Google Shape;400;p25"/>
          <p:cNvSpPr txBox="1">
            <a:spLocks noGrp="1"/>
          </p:cNvSpPr>
          <p:nvPr>
            <p:ph type="subTitle" idx="1"/>
          </p:nvPr>
        </p:nvSpPr>
        <p:spPr>
          <a:xfrm>
            <a:off x="717581" y="2364381"/>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1" name="Google Shape;401;p25"/>
          <p:cNvSpPr txBox="1">
            <a:spLocks noGrp="1"/>
          </p:cNvSpPr>
          <p:nvPr>
            <p:ph type="title" idx="2"/>
          </p:nvPr>
        </p:nvSpPr>
        <p:spPr>
          <a:xfrm>
            <a:off x="3384899" y="1573548"/>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2" name="Google Shape;402;p25"/>
          <p:cNvSpPr txBox="1">
            <a:spLocks noGrp="1"/>
          </p:cNvSpPr>
          <p:nvPr>
            <p:ph type="subTitle" idx="3"/>
          </p:nvPr>
        </p:nvSpPr>
        <p:spPr>
          <a:xfrm>
            <a:off x="3384901" y="2364381"/>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3" name="Google Shape;403;p25"/>
          <p:cNvSpPr txBox="1">
            <a:spLocks noGrp="1"/>
          </p:cNvSpPr>
          <p:nvPr>
            <p:ph type="title" idx="4"/>
          </p:nvPr>
        </p:nvSpPr>
        <p:spPr>
          <a:xfrm>
            <a:off x="717575" y="3284673"/>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4" name="Google Shape;404;p25"/>
          <p:cNvSpPr txBox="1">
            <a:spLocks noGrp="1"/>
          </p:cNvSpPr>
          <p:nvPr>
            <p:ph type="subTitle" idx="5"/>
          </p:nvPr>
        </p:nvSpPr>
        <p:spPr>
          <a:xfrm>
            <a:off x="717581" y="4083775"/>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5" name="Google Shape;405;p25"/>
          <p:cNvSpPr txBox="1">
            <a:spLocks noGrp="1"/>
          </p:cNvSpPr>
          <p:nvPr>
            <p:ph type="title" idx="6"/>
          </p:nvPr>
        </p:nvSpPr>
        <p:spPr>
          <a:xfrm>
            <a:off x="3384899" y="3284673"/>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6" name="Google Shape;406;p25"/>
          <p:cNvSpPr txBox="1">
            <a:spLocks noGrp="1"/>
          </p:cNvSpPr>
          <p:nvPr>
            <p:ph type="subTitle" idx="7"/>
          </p:nvPr>
        </p:nvSpPr>
        <p:spPr>
          <a:xfrm>
            <a:off x="3384901" y="4083775"/>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7" name="Google Shape;407;p25"/>
          <p:cNvSpPr txBox="1">
            <a:spLocks noGrp="1"/>
          </p:cNvSpPr>
          <p:nvPr>
            <p:ph type="title" idx="8"/>
          </p:nvPr>
        </p:nvSpPr>
        <p:spPr>
          <a:xfrm>
            <a:off x="6052221" y="1573548"/>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8" name="Google Shape;408;p25"/>
          <p:cNvSpPr txBox="1">
            <a:spLocks noGrp="1"/>
          </p:cNvSpPr>
          <p:nvPr>
            <p:ph type="subTitle" idx="9"/>
          </p:nvPr>
        </p:nvSpPr>
        <p:spPr>
          <a:xfrm>
            <a:off x="6052219" y="2364381"/>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9" name="Google Shape;409;p25"/>
          <p:cNvSpPr txBox="1">
            <a:spLocks noGrp="1"/>
          </p:cNvSpPr>
          <p:nvPr>
            <p:ph type="title" idx="13"/>
          </p:nvPr>
        </p:nvSpPr>
        <p:spPr>
          <a:xfrm>
            <a:off x="6052221" y="3284673"/>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10" name="Google Shape;410;p25"/>
          <p:cNvSpPr txBox="1">
            <a:spLocks noGrp="1"/>
          </p:cNvSpPr>
          <p:nvPr>
            <p:ph type="subTitle" idx="14"/>
          </p:nvPr>
        </p:nvSpPr>
        <p:spPr>
          <a:xfrm>
            <a:off x="6052219" y="4083775"/>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11" name="Google Shape;411;p25"/>
          <p:cNvSpPr txBox="1">
            <a:spLocks noGrp="1"/>
          </p:cNvSpPr>
          <p:nvPr>
            <p:ph type="title" idx="15"/>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38122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2"/>
        <p:cNvGrpSpPr/>
        <p:nvPr/>
      </p:nvGrpSpPr>
      <p:grpSpPr>
        <a:xfrm>
          <a:off x="0" y="0"/>
          <a:ext cx="0" cy="0"/>
          <a:chOff x="0" y="0"/>
          <a:chExt cx="0" cy="0"/>
        </a:xfrm>
      </p:grpSpPr>
      <p:sp>
        <p:nvSpPr>
          <p:cNvPr id="413" name="Google Shape;413;p26"/>
          <p:cNvSpPr/>
          <p:nvPr/>
        </p:nvSpPr>
        <p:spPr>
          <a:xfrm rot="1652765">
            <a:off x="-2104066" y="-239157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14" name="Google Shape;414;p26"/>
          <p:cNvGrpSpPr/>
          <p:nvPr/>
        </p:nvGrpSpPr>
        <p:grpSpPr>
          <a:xfrm rot="-3863970">
            <a:off x="5793811" y="-1644512"/>
            <a:ext cx="3881555" cy="4549437"/>
            <a:chOff x="9395708" y="-2591285"/>
            <a:chExt cx="2431070" cy="2849374"/>
          </a:xfrm>
        </p:grpSpPr>
        <p:sp>
          <p:nvSpPr>
            <p:cNvPr id="415" name="Google Shape;415;p26"/>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26"/>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26"/>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26"/>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26"/>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26"/>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26"/>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26"/>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26"/>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26"/>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26"/>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26"/>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26"/>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26"/>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26"/>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26"/>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26"/>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26"/>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26"/>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26"/>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26"/>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26"/>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26"/>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26"/>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26"/>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26"/>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26"/>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26"/>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26"/>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26"/>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26"/>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26"/>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7" name="Google Shape;447;p26"/>
          <p:cNvSpPr/>
          <p:nvPr/>
        </p:nvSpPr>
        <p:spPr>
          <a:xfrm>
            <a:off x="131088" y="2554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26"/>
          <p:cNvSpPr txBox="1">
            <a:spLocks noGrp="1"/>
          </p:cNvSpPr>
          <p:nvPr>
            <p:ph type="ctrTitle"/>
          </p:nvPr>
        </p:nvSpPr>
        <p:spPr>
          <a:xfrm>
            <a:off x="713225" y="564025"/>
            <a:ext cx="3858900" cy="8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000" b="1">
                <a:latin typeface="Cairo"/>
                <a:ea typeface="Cairo"/>
                <a:cs typeface="Cairo"/>
                <a:sym typeface="Cair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49" name="Google Shape;449;p26"/>
          <p:cNvSpPr txBox="1">
            <a:spLocks noGrp="1"/>
          </p:cNvSpPr>
          <p:nvPr>
            <p:ph type="subTitle" idx="1"/>
          </p:nvPr>
        </p:nvSpPr>
        <p:spPr>
          <a:xfrm>
            <a:off x="816670" y="1538725"/>
            <a:ext cx="3630300" cy="15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0" name="Google Shape;450;p26"/>
          <p:cNvSpPr txBox="1"/>
          <p:nvPr/>
        </p:nvSpPr>
        <p:spPr>
          <a:xfrm>
            <a:off x="4830900" y="3311150"/>
            <a:ext cx="3427200" cy="905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300">
                <a:solidFill>
                  <a:schemeClr val="lt2"/>
                </a:solidFill>
                <a:latin typeface="Oxygen"/>
                <a:ea typeface="Oxygen"/>
                <a:cs typeface="Oxygen"/>
                <a:sym typeface="Oxygen"/>
              </a:rPr>
              <a:t>CREDITS: This presentation template was created by </a:t>
            </a:r>
            <a:r>
              <a:rPr lang="en" sz="1300" b="1">
                <a:solidFill>
                  <a:schemeClr val="lt2"/>
                </a:solidFill>
                <a:uFill>
                  <a:noFill/>
                </a:uFill>
                <a:latin typeface="Oxygen"/>
                <a:ea typeface="Oxygen"/>
                <a:cs typeface="Oxygen"/>
                <a:sym typeface="Oxygen"/>
                <a:hlinkClick r:id="rId2">
                  <a:extLst>
                    <a:ext uri="{A12FA001-AC4F-418D-AE19-62706E023703}">
                      <ahyp:hlinkClr xmlns:ahyp="http://schemas.microsoft.com/office/drawing/2018/hyperlinkcolor" val="tx"/>
                    </a:ext>
                  </a:extLst>
                </a:hlinkClick>
              </a:rPr>
              <a:t>Slidesgo</a:t>
            </a:r>
            <a:r>
              <a:rPr lang="en" sz="1300">
                <a:solidFill>
                  <a:schemeClr val="lt2"/>
                </a:solidFill>
                <a:latin typeface="Oxygen"/>
                <a:ea typeface="Oxygen"/>
                <a:cs typeface="Oxygen"/>
                <a:sym typeface="Oxygen"/>
              </a:rPr>
              <a:t>, including icons by </a:t>
            </a:r>
            <a:r>
              <a:rPr lang="en" sz="1300" b="1">
                <a:solidFill>
                  <a:schemeClr val="lt2"/>
                </a:solidFill>
                <a:uFill>
                  <a:noFill/>
                </a:uFill>
                <a:latin typeface="Oxygen"/>
                <a:ea typeface="Oxygen"/>
                <a:cs typeface="Oxygen"/>
                <a:sym typeface="Oxygen"/>
                <a:hlinkClick r:id="rId3">
                  <a:extLst>
                    <a:ext uri="{A12FA001-AC4F-418D-AE19-62706E023703}">
                      <ahyp:hlinkClr xmlns:ahyp="http://schemas.microsoft.com/office/drawing/2018/hyperlinkcolor" val="tx"/>
                    </a:ext>
                  </a:extLst>
                </a:hlinkClick>
              </a:rPr>
              <a:t>Flaticon</a:t>
            </a:r>
            <a:r>
              <a:rPr lang="en" sz="1300" b="1">
                <a:solidFill>
                  <a:schemeClr val="lt2"/>
                </a:solidFill>
                <a:latin typeface="Oxygen"/>
                <a:ea typeface="Oxygen"/>
                <a:cs typeface="Oxygen"/>
                <a:sym typeface="Oxygen"/>
              </a:rPr>
              <a:t> </a:t>
            </a:r>
            <a:r>
              <a:rPr lang="en" sz="1300">
                <a:solidFill>
                  <a:schemeClr val="lt2"/>
                </a:solidFill>
                <a:latin typeface="Oxygen"/>
                <a:ea typeface="Oxygen"/>
                <a:cs typeface="Oxygen"/>
                <a:sym typeface="Oxygen"/>
              </a:rPr>
              <a:t>and infographics &amp; images by </a:t>
            </a:r>
            <a:r>
              <a:rPr lang="en" sz="1300" b="1">
                <a:solidFill>
                  <a:schemeClr val="lt2"/>
                </a:solidFill>
                <a:uFill>
                  <a:noFill/>
                </a:uFill>
                <a:latin typeface="Oxygen"/>
                <a:ea typeface="Oxygen"/>
                <a:cs typeface="Oxygen"/>
                <a:sym typeface="Oxygen"/>
                <a:hlinkClick r:id="rId4">
                  <a:extLst>
                    <a:ext uri="{A12FA001-AC4F-418D-AE19-62706E023703}">
                      <ahyp:hlinkClr xmlns:ahyp="http://schemas.microsoft.com/office/drawing/2018/hyperlinkcolor" val="tx"/>
                    </a:ext>
                  </a:extLst>
                </a:hlinkClick>
              </a:rPr>
              <a:t>Freepik</a:t>
            </a:r>
            <a:r>
              <a:rPr lang="en" sz="1300" b="1">
                <a:solidFill>
                  <a:schemeClr val="lt2"/>
                </a:solidFill>
                <a:latin typeface="Oxygen"/>
                <a:ea typeface="Oxygen"/>
                <a:cs typeface="Oxygen"/>
                <a:sym typeface="Oxygen"/>
              </a:rPr>
              <a:t> </a:t>
            </a:r>
            <a:r>
              <a:rPr lang="en" sz="1300">
                <a:solidFill>
                  <a:schemeClr val="lt2"/>
                </a:solidFill>
                <a:latin typeface="Oxygen"/>
                <a:ea typeface="Oxygen"/>
                <a:cs typeface="Oxygen"/>
                <a:sym typeface="Oxygen"/>
              </a:rPr>
              <a:t>and illustrations by </a:t>
            </a:r>
            <a:r>
              <a:rPr lang="en" sz="1300" b="1">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val="tx"/>
                    </a:ext>
                  </a:extLst>
                </a:hlinkClick>
              </a:rPr>
              <a:t>Storyset</a:t>
            </a:r>
            <a:endParaRPr sz="1300" b="1">
              <a:solidFill>
                <a:schemeClr val="lt2"/>
              </a:solidFill>
              <a:latin typeface="Oxygen"/>
              <a:ea typeface="Oxygen"/>
              <a:cs typeface="Oxygen"/>
              <a:sym typeface="Oxygen"/>
            </a:endParaRPr>
          </a:p>
        </p:txBody>
      </p:sp>
    </p:spTree>
    <p:extLst>
      <p:ext uri="{BB962C8B-B14F-4D97-AF65-F5344CB8AC3E}">
        <p14:creationId xmlns:p14="http://schemas.microsoft.com/office/powerpoint/2010/main" val="2696570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51"/>
        <p:cNvGrpSpPr/>
        <p:nvPr/>
      </p:nvGrpSpPr>
      <p:grpSpPr>
        <a:xfrm>
          <a:off x="0" y="0"/>
          <a:ext cx="0" cy="0"/>
          <a:chOff x="0" y="0"/>
          <a:chExt cx="0" cy="0"/>
        </a:xfrm>
      </p:grpSpPr>
      <p:sp>
        <p:nvSpPr>
          <p:cNvPr id="452" name="Google Shape;452;p27"/>
          <p:cNvSpPr/>
          <p:nvPr/>
        </p:nvSpPr>
        <p:spPr>
          <a:xfrm rot="9305235" flipH="1">
            <a:off x="-6488069" y="332764"/>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27"/>
          <p:cNvSpPr/>
          <p:nvPr/>
        </p:nvSpPr>
        <p:spPr>
          <a:xfrm rot="-10240142" flipH="1">
            <a:off x="7725885" y="-1082749"/>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27"/>
          <p:cNvSpPr/>
          <p:nvPr/>
        </p:nvSpPr>
        <p:spPr>
          <a:xfrm flipH="1">
            <a:off x="8349276" y="78896"/>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27"/>
          <p:cNvSpPr/>
          <p:nvPr/>
        </p:nvSpPr>
        <p:spPr>
          <a:xfrm flipH="1">
            <a:off x="19042" y="4640474"/>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27"/>
          <p:cNvSpPr/>
          <p:nvPr/>
        </p:nvSpPr>
        <p:spPr>
          <a:xfrm rot="-2057926" flipH="1">
            <a:off x="-371012" y="-134976"/>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57" name="Google Shape;457;p27"/>
          <p:cNvGrpSpPr/>
          <p:nvPr/>
        </p:nvGrpSpPr>
        <p:grpSpPr>
          <a:xfrm rot="1432019" flipH="1">
            <a:off x="7519496" y="4214904"/>
            <a:ext cx="1860906" cy="908009"/>
            <a:chOff x="10083475" y="3839575"/>
            <a:chExt cx="1221925" cy="596225"/>
          </a:xfrm>
        </p:grpSpPr>
        <p:sp>
          <p:nvSpPr>
            <p:cNvPr id="458" name="Google Shape;458;p2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2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88854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60"/>
        <p:cNvGrpSpPr/>
        <p:nvPr/>
      </p:nvGrpSpPr>
      <p:grpSpPr>
        <a:xfrm>
          <a:off x="0" y="0"/>
          <a:ext cx="0" cy="0"/>
          <a:chOff x="0" y="0"/>
          <a:chExt cx="0" cy="0"/>
        </a:xfrm>
      </p:grpSpPr>
      <p:sp>
        <p:nvSpPr>
          <p:cNvPr id="461" name="Google Shape;461;p28"/>
          <p:cNvSpPr/>
          <p:nvPr/>
        </p:nvSpPr>
        <p:spPr>
          <a:xfrm rot="5266434" flipH="1">
            <a:off x="7590397"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28"/>
          <p:cNvSpPr/>
          <p:nvPr/>
        </p:nvSpPr>
        <p:spPr>
          <a:xfrm rot="-817974" flipH="1">
            <a:off x="-142001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28"/>
          <p:cNvSpPr/>
          <p:nvPr/>
        </p:nvSpPr>
        <p:spPr>
          <a:xfrm flipH="1">
            <a:off x="83440"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64" name="Google Shape;464;p28"/>
          <p:cNvGrpSpPr/>
          <p:nvPr/>
        </p:nvGrpSpPr>
        <p:grpSpPr>
          <a:xfrm rot="-10326178">
            <a:off x="-761664" y="3127457"/>
            <a:ext cx="2763839" cy="3239400"/>
            <a:chOff x="-7501642" y="749515"/>
            <a:chExt cx="2431070" cy="2849374"/>
          </a:xfrm>
        </p:grpSpPr>
        <p:sp>
          <p:nvSpPr>
            <p:cNvPr id="465" name="Google Shape;465;p28"/>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28"/>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28"/>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28"/>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28"/>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28"/>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28"/>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28"/>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28"/>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28"/>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28"/>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28"/>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28"/>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28"/>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28"/>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28"/>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28"/>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28"/>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28"/>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28"/>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28"/>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28"/>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28"/>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28"/>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28"/>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28"/>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28"/>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28"/>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28"/>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94" name="Google Shape;494;p28"/>
          <p:cNvSpPr/>
          <p:nvPr/>
        </p:nvSpPr>
        <p:spPr>
          <a:xfrm flipH="1">
            <a:off x="7951090" y="4599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03575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95"/>
        <p:cNvGrpSpPr/>
        <p:nvPr/>
      </p:nvGrpSpPr>
      <p:grpSpPr>
        <a:xfrm>
          <a:off x="0" y="0"/>
          <a:ext cx="0" cy="0"/>
          <a:chOff x="0" y="0"/>
          <a:chExt cx="0" cy="0"/>
        </a:xfrm>
      </p:grpSpPr>
      <p:sp>
        <p:nvSpPr>
          <p:cNvPr id="496" name="Google Shape;496;p29"/>
          <p:cNvSpPr/>
          <p:nvPr/>
        </p:nvSpPr>
        <p:spPr>
          <a:xfrm rot="-1376154" flipH="1">
            <a:off x="-3744095" y="-5828350"/>
            <a:ext cx="10727883" cy="823402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29"/>
          <p:cNvSpPr/>
          <p:nvPr/>
        </p:nvSpPr>
        <p:spPr>
          <a:xfrm flipH="1">
            <a:off x="7760634" y="293281"/>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29"/>
          <p:cNvSpPr/>
          <p:nvPr/>
        </p:nvSpPr>
        <p:spPr>
          <a:xfrm flipH="1">
            <a:off x="115014" y="459929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99" name="Google Shape;499;p29"/>
          <p:cNvGrpSpPr/>
          <p:nvPr/>
        </p:nvGrpSpPr>
        <p:grpSpPr>
          <a:xfrm rot="-5970486">
            <a:off x="-645721" y="-1872785"/>
            <a:ext cx="3501191" cy="4103625"/>
            <a:chOff x="9395708" y="-2591285"/>
            <a:chExt cx="2431070" cy="2849374"/>
          </a:xfrm>
        </p:grpSpPr>
        <p:sp>
          <p:nvSpPr>
            <p:cNvPr id="500" name="Google Shape;500;p29"/>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29"/>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29"/>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29"/>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29"/>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29"/>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29"/>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29"/>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29"/>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29"/>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29"/>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29"/>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29"/>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29"/>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29"/>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29"/>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29"/>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29"/>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29"/>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29"/>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29"/>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29"/>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29"/>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29"/>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29"/>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29"/>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29"/>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29"/>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29"/>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29"/>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29"/>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29"/>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55944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29"/>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32"/>
        <p:cNvGrpSpPr/>
        <p:nvPr/>
      </p:nvGrpSpPr>
      <p:grpSpPr>
        <a:xfrm>
          <a:off x="0" y="0"/>
          <a:ext cx="0" cy="0"/>
          <a:chOff x="0" y="0"/>
          <a:chExt cx="0" cy="0"/>
        </a:xfrm>
      </p:grpSpPr>
      <p:sp>
        <p:nvSpPr>
          <p:cNvPr id="533" name="Google Shape;533;p30"/>
          <p:cNvSpPr/>
          <p:nvPr/>
        </p:nvSpPr>
        <p:spPr>
          <a:xfrm rot="-1158018" flipH="1">
            <a:off x="-1506736" y="-18151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30"/>
          <p:cNvSpPr/>
          <p:nvPr/>
        </p:nvSpPr>
        <p:spPr>
          <a:xfrm flipH="1">
            <a:off x="152871" y="3137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30"/>
          <p:cNvSpPr/>
          <p:nvPr/>
        </p:nvSpPr>
        <p:spPr>
          <a:xfrm flipH="1">
            <a:off x="7991070" y="8062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36" name="Google Shape;536;p30"/>
          <p:cNvGrpSpPr/>
          <p:nvPr/>
        </p:nvGrpSpPr>
        <p:grpSpPr>
          <a:xfrm rot="5813467">
            <a:off x="5068448" y="2547461"/>
            <a:ext cx="3501237" cy="4103679"/>
            <a:chOff x="9395708" y="-2591285"/>
            <a:chExt cx="2431070" cy="2849374"/>
          </a:xfrm>
        </p:grpSpPr>
        <p:sp>
          <p:nvSpPr>
            <p:cNvPr id="537" name="Google Shape;537;p3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3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3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3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3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3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3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3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3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3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3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3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3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3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3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3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3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3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3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3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3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3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3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3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3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3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3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3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3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3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3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23502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51"/>
        <p:cNvGrpSpPr/>
        <p:nvPr/>
      </p:nvGrpSpPr>
      <p:grpSpPr>
        <a:xfrm>
          <a:off x="0" y="0"/>
          <a:ext cx="0" cy="0"/>
          <a:chOff x="0" y="0"/>
          <a:chExt cx="0" cy="0"/>
        </a:xfrm>
      </p:grpSpPr>
      <p:sp>
        <p:nvSpPr>
          <p:cNvPr id="1352" name="Google Shape;1352;p12"/>
          <p:cNvSpPr txBox="1">
            <a:spLocks noGrp="1"/>
          </p:cNvSpPr>
          <p:nvPr>
            <p:ph type="title"/>
          </p:nvPr>
        </p:nvSpPr>
        <p:spPr>
          <a:xfrm>
            <a:off x="616500" y="324175"/>
            <a:ext cx="6340200" cy="755700"/>
          </a:xfrm>
          <a:prstGeom prst="rect">
            <a:avLst/>
          </a:prstGeom>
        </p:spPr>
        <p:txBody>
          <a:bodyPr spcFirstLastPara="1" wrap="square" lIns="91359" tIns="91359" rIns="91359" bIns="91359"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353" name="Google Shape;1353;p12"/>
          <p:cNvGrpSpPr/>
          <p:nvPr/>
        </p:nvGrpSpPr>
        <p:grpSpPr>
          <a:xfrm>
            <a:off x="-131137" y="4322242"/>
            <a:ext cx="520669" cy="493250"/>
            <a:chOff x="484075" y="3026900"/>
            <a:chExt cx="161975" cy="153450"/>
          </a:xfrm>
        </p:grpSpPr>
        <p:sp>
          <p:nvSpPr>
            <p:cNvPr id="1354" name="Google Shape;1354;p12"/>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2"/>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2"/>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2"/>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2"/>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2"/>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2"/>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2"/>
          <p:cNvGrpSpPr/>
          <p:nvPr/>
        </p:nvGrpSpPr>
        <p:grpSpPr>
          <a:xfrm>
            <a:off x="6587758" y="-210650"/>
            <a:ext cx="636408" cy="494052"/>
            <a:chOff x="1145300" y="2753225"/>
            <a:chExt cx="173375" cy="134575"/>
          </a:xfrm>
        </p:grpSpPr>
        <p:sp>
          <p:nvSpPr>
            <p:cNvPr id="1362" name="Google Shape;1362;p12"/>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2"/>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2"/>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2"/>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2"/>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2"/>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2"/>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2"/>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2"/>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2"/>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2"/>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2"/>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2"/>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2"/>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2"/>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2"/>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12"/>
          <p:cNvGrpSpPr/>
          <p:nvPr/>
        </p:nvGrpSpPr>
        <p:grpSpPr>
          <a:xfrm>
            <a:off x="6890446" y="83937"/>
            <a:ext cx="367400" cy="284730"/>
            <a:chOff x="1891175" y="2586225"/>
            <a:chExt cx="212100" cy="164375"/>
          </a:xfrm>
        </p:grpSpPr>
        <p:sp>
          <p:nvSpPr>
            <p:cNvPr id="1379" name="Google Shape;1379;p12"/>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2"/>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2"/>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2"/>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2"/>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2"/>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2"/>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2"/>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2"/>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2"/>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2"/>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2"/>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2"/>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2"/>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2"/>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2"/>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2"/>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2"/>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2"/>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12"/>
          <p:cNvGrpSpPr/>
          <p:nvPr/>
        </p:nvGrpSpPr>
        <p:grpSpPr>
          <a:xfrm>
            <a:off x="451926" y="4680433"/>
            <a:ext cx="164580" cy="648506"/>
            <a:chOff x="1535150" y="2784850"/>
            <a:chExt cx="114650" cy="451700"/>
          </a:xfrm>
        </p:grpSpPr>
        <p:sp>
          <p:nvSpPr>
            <p:cNvPr id="1399" name="Google Shape;1399;p12"/>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2"/>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2"/>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2"/>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2"/>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2"/>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2"/>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2"/>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2"/>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2"/>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2"/>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2"/>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2"/>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2"/>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2"/>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2"/>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2"/>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2"/>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2"/>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2"/>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2"/>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2"/>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2"/>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2"/>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2"/>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2"/>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2"/>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2"/>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2"/>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2"/>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9" name="Google Shape;1429;p12"/>
          <p:cNvSpPr/>
          <p:nvPr/>
        </p:nvSpPr>
        <p:spPr>
          <a:xfrm rot="5400000">
            <a:off x="8351751" y="-120931"/>
            <a:ext cx="423916" cy="1232581"/>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solidFill>
          <a:ln>
            <a:noFill/>
          </a:ln>
        </p:spPr>
        <p:txBody>
          <a:bodyPr spcFirstLastPara="1" wrap="square" lIns="91359" tIns="91359" rIns="91359" bIns="91359"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105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3998134927"/>
      </p:ext>
    </p:extLst>
  </p:cSld>
  <p:clrMapOvr>
    <a:masterClrMapping/>
  </p:clrMapOvr>
  <p:transition spd="slow" advTm="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2599-44C4-D643-876A-DCCD126CF9ED}"/>
              </a:ext>
            </a:extLst>
          </p:cNvPr>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865FBF85-8D17-B449-9364-6A610C840BB2}"/>
              </a:ext>
            </a:extLst>
          </p:cNvPr>
          <p:cNvSpPr>
            <a:spLocks noGrp="1"/>
          </p:cNvSpPr>
          <p:nvPr>
            <p:ph type="subTitle" idx="1"/>
          </p:nvPr>
        </p:nvSpPr>
        <p:spPr>
          <a:xfrm>
            <a:off x="1143000" y="2701528"/>
            <a:ext cx="6858000" cy="1241822"/>
          </a:xfrm>
        </p:spPr>
        <p:txBody>
          <a:bodyPr/>
          <a:lstStyle>
            <a:lvl1pPr marL="0" indent="0" algn="ctr">
              <a:buNone/>
              <a:defRPr sz="2400"/>
            </a:lvl1pPr>
            <a:lvl2pPr marL="456806" indent="0" algn="ctr">
              <a:buNone/>
              <a:defRPr sz="2000"/>
            </a:lvl2pPr>
            <a:lvl3pPr marL="913658" indent="0" algn="ctr">
              <a:buNone/>
              <a:defRPr sz="1800"/>
            </a:lvl3pPr>
            <a:lvl4pPr marL="1370478" indent="0" algn="ctr">
              <a:buNone/>
              <a:defRPr sz="1600"/>
            </a:lvl4pPr>
            <a:lvl5pPr marL="1827314" indent="0" algn="ctr">
              <a:buNone/>
              <a:defRPr sz="1600"/>
            </a:lvl5pPr>
            <a:lvl6pPr marL="2284119" indent="0" algn="ctr">
              <a:buNone/>
              <a:defRPr sz="1600"/>
            </a:lvl6pPr>
            <a:lvl7pPr marL="2740925" indent="0" algn="ctr">
              <a:buNone/>
              <a:defRPr sz="1600"/>
            </a:lvl7pPr>
            <a:lvl8pPr marL="3197760" indent="0" algn="ctr">
              <a:buNone/>
              <a:defRPr sz="1600"/>
            </a:lvl8pPr>
            <a:lvl9pPr marL="3654583"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FAF574E-A9F2-9948-909E-094DA8752216}"/>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A79AA14D-2BF8-EF4B-95B1-5B46B7C79BF8}"/>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3DD2A47D-3E6F-2543-B23C-A7408A22EAAD}"/>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324587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FB9DFD-C8D3-3C44-B0D5-7BF6616AA387}"/>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84D704E4-185E-3E4F-BEBC-2A76647B99F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8916325F-0762-694E-AAD1-9A2FD043CC1F}"/>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pic>
        <p:nvPicPr>
          <p:cNvPr id="7" name="Content Placeholder 4">
            <a:extLst>
              <a:ext uri="{FF2B5EF4-FFF2-40B4-BE49-F238E27FC236}">
                <a16:creationId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9144000" cy="5143500"/>
          </a:xfrm>
          <a:prstGeom prst="rect">
            <a:avLst/>
          </a:prstGeom>
        </p:spPr>
      </p:pic>
    </p:spTree>
    <p:extLst>
      <p:ext uri="{BB962C8B-B14F-4D97-AF65-F5344CB8AC3E}">
        <p14:creationId xmlns:p14="http://schemas.microsoft.com/office/powerpoint/2010/main" val="2512140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388E-3BCF-1F47-84AC-D783E5EFED1F}"/>
              </a:ext>
            </a:extLst>
          </p:cNvPr>
          <p:cNvSpPr>
            <a:spLocks noGrp="1"/>
          </p:cNvSpPr>
          <p:nvPr>
            <p:ph type="title"/>
          </p:nvPr>
        </p:nvSpPr>
        <p:spPr>
          <a:xfrm>
            <a:off x="623888" y="1282504"/>
            <a:ext cx="7886700" cy="2139553"/>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1875079-0FC1-AC4E-B65E-9508171A75FB}"/>
              </a:ext>
            </a:extLst>
          </p:cNvPr>
          <p:cNvSpPr>
            <a:spLocks noGrp="1"/>
          </p:cNvSpPr>
          <p:nvPr>
            <p:ph type="body" idx="1"/>
          </p:nvPr>
        </p:nvSpPr>
        <p:spPr>
          <a:xfrm>
            <a:off x="623888" y="3442267"/>
            <a:ext cx="7886700" cy="1125140"/>
          </a:xfrm>
        </p:spPr>
        <p:txBody>
          <a:bodyPr/>
          <a:lstStyle>
            <a:lvl1pPr marL="0" indent="0">
              <a:buNone/>
              <a:defRPr sz="2400">
                <a:solidFill>
                  <a:schemeClr val="tx1">
                    <a:tint val="75000"/>
                  </a:schemeClr>
                </a:solidFill>
              </a:defRPr>
            </a:lvl1pPr>
            <a:lvl2pPr marL="456806" indent="0">
              <a:buNone/>
              <a:defRPr sz="2000">
                <a:solidFill>
                  <a:schemeClr val="tx1">
                    <a:tint val="75000"/>
                  </a:schemeClr>
                </a:solidFill>
              </a:defRPr>
            </a:lvl2pPr>
            <a:lvl3pPr marL="913658" indent="0">
              <a:buNone/>
              <a:defRPr sz="1800">
                <a:solidFill>
                  <a:schemeClr val="tx1">
                    <a:tint val="75000"/>
                  </a:schemeClr>
                </a:solidFill>
              </a:defRPr>
            </a:lvl3pPr>
            <a:lvl4pPr marL="1370478" indent="0">
              <a:buNone/>
              <a:defRPr sz="1600">
                <a:solidFill>
                  <a:schemeClr val="tx1">
                    <a:tint val="75000"/>
                  </a:schemeClr>
                </a:solidFill>
              </a:defRPr>
            </a:lvl4pPr>
            <a:lvl5pPr marL="1827314" indent="0">
              <a:buNone/>
              <a:defRPr sz="1600">
                <a:solidFill>
                  <a:schemeClr val="tx1">
                    <a:tint val="75000"/>
                  </a:schemeClr>
                </a:solidFill>
              </a:defRPr>
            </a:lvl5pPr>
            <a:lvl6pPr marL="2284119" indent="0">
              <a:buNone/>
              <a:defRPr sz="1600">
                <a:solidFill>
                  <a:schemeClr val="tx1">
                    <a:tint val="75000"/>
                  </a:schemeClr>
                </a:solidFill>
              </a:defRPr>
            </a:lvl6pPr>
            <a:lvl7pPr marL="2740925" indent="0">
              <a:buNone/>
              <a:defRPr sz="1600">
                <a:solidFill>
                  <a:schemeClr val="tx1">
                    <a:tint val="75000"/>
                  </a:schemeClr>
                </a:solidFill>
              </a:defRPr>
            </a:lvl7pPr>
            <a:lvl8pPr marL="3197760" indent="0">
              <a:buNone/>
              <a:defRPr sz="1600">
                <a:solidFill>
                  <a:schemeClr val="tx1">
                    <a:tint val="75000"/>
                  </a:schemeClr>
                </a:solidFill>
              </a:defRPr>
            </a:lvl8pPr>
            <a:lvl9pPr marL="36545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D3914-6327-4C4F-BD6B-CF1A8F3AC46D}"/>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722B2FE8-8625-3C43-9014-5A431ABC038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85A126B7-FB7A-6C4D-B6E8-7A7AD3D3A482}"/>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946869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8F8868-5C82-8F44-843E-13ACC75C262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BFA4B59-2DF0-2D4D-81DC-4B5D1BEDA29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C6BDB5D-AC0A-A24B-886F-29826BC4BCF0}"/>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D073ED2E-7511-8144-97D6-45497E29DA30}"/>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1A75F0DF-67F8-5C49-987A-535B0A67B32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53446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8C6B-11E7-5347-901B-A4FA2A918889}"/>
              </a:ext>
            </a:extLst>
          </p:cNvPr>
          <p:cNvSpPr>
            <a:spLocks noGrp="1"/>
          </p:cNvSpPr>
          <p:nvPr>
            <p:ph type="title"/>
          </p:nvPr>
        </p:nvSpPr>
        <p:spPr>
          <a:xfrm>
            <a:off x="629841" y="273847"/>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B9ABDFF-3AD9-B94B-8D98-B4AED07965A7}"/>
              </a:ext>
            </a:extLst>
          </p:cNvPr>
          <p:cNvSpPr>
            <a:spLocks noGrp="1"/>
          </p:cNvSpPr>
          <p:nvPr>
            <p:ph type="body" idx="1"/>
          </p:nvPr>
        </p:nvSpPr>
        <p:spPr>
          <a:xfrm>
            <a:off x="629842" y="1260872"/>
            <a:ext cx="3868340" cy="617934"/>
          </a:xfrm>
        </p:spPr>
        <p:txBody>
          <a:bodyPr anchor="b"/>
          <a:lstStyle>
            <a:lvl1pPr marL="0" indent="0">
              <a:buNone/>
              <a:defRPr sz="2400" b="1"/>
            </a:lvl1pPr>
            <a:lvl2pPr marL="456806" indent="0">
              <a:buNone/>
              <a:defRPr sz="2000" b="1"/>
            </a:lvl2pPr>
            <a:lvl3pPr marL="913658" indent="0">
              <a:buNone/>
              <a:defRPr sz="1800" b="1"/>
            </a:lvl3pPr>
            <a:lvl4pPr marL="1370478" indent="0">
              <a:buNone/>
              <a:defRPr sz="1600" b="1"/>
            </a:lvl4pPr>
            <a:lvl5pPr marL="1827314" indent="0">
              <a:buNone/>
              <a:defRPr sz="1600" b="1"/>
            </a:lvl5pPr>
            <a:lvl6pPr marL="2284119" indent="0">
              <a:buNone/>
              <a:defRPr sz="1600" b="1"/>
            </a:lvl6pPr>
            <a:lvl7pPr marL="2740925" indent="0">
              <a:buNone/>
              <a:defRPr sz="1600" b="1"/>
            </a:lvl7pPr>
            <a:lvl8pPr marL="3197760" indent="0">
              <a:buNone/>
              <a:defRPr sz="1600" b="1"/>
            </a:lvl8pPr>
            <a:lvl9pPr marL="36545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4D1E3-70D4-CB40-9DE6-D0C3E4827D3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8D97218-4E18-C446-89E6-B367A43A0AFE}"/>
              </a:ext>
            </a:extLst>
          </p:cNvPr>
          <p:cNvSpPr>
            <a:spLocks noGrp="1"/>
          </p:cNvSpPr>
          <p:nvPr>
            <p:ph type="body" sz="quarter" idx="3"/>
          </p:nvPr>
        </p:nvSpPr>
        <p:spPr>
          <a:xfrm>
            <a:off x="4629155" y="1260872"/>
            <a:ext cx="3887391" cy="617934"/>
          </a:xfrm>
        </p:spPr>
        <p:txBody>
          <a:bodyPr anchor="b"/>
          <a:lstStyle>
            <a:lvl1pPr marL="0" indent="0">
              <a:buNone/>
              <a:defRPr sz="2400" b="1"/>
            </a:lvl1pPr>
            <a:lvl2pPr marL="456806" indent="0">
              <a:buNone/>
              <a:defRPr sz="2000" b="1"/>
            </a:lvl2pPr>
            <a:lvl3pPr marL="913658" indent="0">
              <a:buNone/>
              <a:defRPr sz="1800" b="1"/>
            </a:lvl3pPr>
            <a:lvl4pPr marL="1370478" indent="0">
              <a:buNone/>
              <a:defRPr sz="1600" b="1"/>
            </a:lvl4pPr>
            <a:lvl5pPr marL="1827314" indent="0">
              <a:buNone/>
              <a:defRPr sz="1600" b="1"/>
            </a:lvl5pPr>
            <a:lvl6pPr marL="2284119" indent="0">
              <a:buNone/>
              <a:defRPr sz="1600" b="1"/>
            </a:lvl6pPr>
            <a:lvl7pPr marL="2740925" indent="0">
              <a:buNone/>
              <a:defRPr sz="1600" b="1"/>
            </a:lvl7pPr>
            <a:lvl8pPr marL="3197760" indent="0">
              <a:buNone/>
              <a:defRPr sz="1600" b="1"/>
            </a:lvl8pPr>
            <a:lvl9pPr marL="36545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BB46D-CB89-5A45-AC0F-37D1AF15F750}"/>
              </a:ext>
            </a:extLst>
          </p:cNvPr>
          <p:cNvSpPr>
            <a:spLocks noGrp="1"/>
          </p:cNvSpPr>
          <p:nvPr>
            <p:ph sz="quarter" idx="4"/>
          </p:nvPr>
        </p:nvSpPr>
        <p:spPr>
          <a:xfrm>
            <a:off x="4629155"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590AEACF-67F4-7140-A45C-1DB7529C72D4}"/>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id="{90BCC459-C0FB-5243-BDEF-C5C4A1DC27F8}"/>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id="{403583BC-8C88-D94A-A827-1CF1BD2E475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343148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6B5F2415-FB33-0643-B3CC-94377FCB1F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id="{8566C06D-B3AF-4147-9D18-DD421936A67B}"/>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id="{7DC72309-C4D9-CC4C-B4E0-28A37FF037D3}"/>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53946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BCE91-98BD-7F42-9EB2-03387EAB583F}"/>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id="{3AE85E20-1072-844A-A4FB-EC5E6A4884C8}"/>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id="{BF7D6AFA-FE69-C640-9E37-4A778F1C8834}"/>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794528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2599-44C4-D643-876A-DCCD126CF9E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id="{865FBF85-8D17-B449-9364-6A610C840BB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FAF574E-A9F2-9948-909E-094DA8752216}"/>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A79AA14D-2BF8-EF4B-95B1-5B46B7C79BF8}"/>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3DD2A47D-3E6F-2543-B23C-A7408A22EAAD}"/>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528828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F024-E972-4641-BBDC-75D947E350DC}"/>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9257420A-E054-FE40-AA4C-27C033670FDB}"/>
              </a:ext>
            </a:extLst>
          </p:cNvPr>
          <p:cNvSpPr>
            <a:spLocks noGrp="1"/>
          </p:cNvSpPr>
          <p:nvPr>
            <p:ph idx="1"/>
          </p:nvPr>
        </p:nvSpPr>
        <p:spPr>
          <a:xfrm>
            <a:off x="3887391" y="740769"/>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A37CE29-67C0-1740-AEE1-B4A33F4369A9}"/>
              </a:ext>
            </a:extLst>
          </p:cNvPr>
          <p:cNvSpPr>
            <a:spLocks noGrp="1"/>
          </p:cNvSpPr>
          <p:nvPr>
            <p:ph type="body" sz="half" idx="2"/>
          </p:nvPr>
        </p:nvSpPr>
        <p:spPr>
          <a:xfrm>
            <a:off x="629841" y="1543052"/>
            <a:ext cx="2949178" cy="2858691"/>
          </a:xfrm>
        </p:spPr>
        <p:txBody>
          <a:bodyPr/>
          <a:lstStyle>
            <a:lvl1pPr marL="0" indent="0">
              <a:buNone/>
              <a:defRPr sz="1600"/>
            </a:lvl1pPr>
            <a:lvl2pPr marL="456806" indent="0">
              <a:buNone/>
              <a:defRPr sz="1400"/>
            </a:lvl2pPr>
            <a:lvl3pPr marL="913658" indent="0">
              <a:buNone/>
              <a:defRPr sz="1200"/>
            </a:lvl3pPr>
            <a:lvl4pPr marL="1370478" indent="0">
              <a:buNone/>
              <a:defRPr sz="1000"/>
            </a:lvl4pPr>
            <a:lvl5pPr marL="1827314" indent="0">
              <a:buNone/>
              <a:defRPr sz="1000"/>
            </a:lvl5pPr>
            <a:lvl6pPr marL="2284119" indent="0">
              <a:buNone/>
              <a:defRPr sz="1000"/>
            </a:lvl6pPr>
            <a:lvl7pPr marL="2740925" indent="0">
              <a:buNone/>
              <a:defRPr sz="1000"/>
            </a:lvl7pPr>
            <a:lvl8pPr marL="3197760" indent="0">
              <a:buNone/>
              <a:defRPr sz="1000"/>
            </a:lvl8pPr>
            <a:lvl9pPr marL="36545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06563-8279-914A-B5DE-C03AE1A1B0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C10A42F0-05AB-3246-B134-957CE5ED795D}"/>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B8B4F9F4-5931-F84A-BCD5-37E44A1ACB1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93949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EA94-4E31-2440-8789-7CE2AEA2FD53}"/>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707E50E-4F25-CA48-8CFD-CFA9AB257107}"/>
              </a:ext>
            </a:extLst>
          </p:cNvPr>
          <p:cNvSpPr>
            <a:spLocks noGrp="1"/>
          </p:cNvSpPr>
          <p:nvPr>
            <p:ph type="pic" idx="1"/>
          </p:nvPr>
        </p:nvSpPr>
        <p:spPr>
          <a:xfrm>
            <a:off x="3887391" y="740769"/>
            <a:ext cx="4629150" cy="3655219"/>
          </a:xfrm>
        </p:spPr>
        <p:txBody>
          <a:bodyPr/>
          <a:lstStyle>
            <a:lvl1pPr marL="0" indent="0">
              <a:buNone/>
              <a:defRPr sz="3200"/>
            </a:lvl1pPr>
            <a:lvl2pPr marL="456806" indent="0">
              <a:buNone/>
              <a:defRPr sz="2800"/>
            </a:lvl2pPr>
            <a:lvl3pPr marL="913658" indent="0">
              <a:buNone/>
              <a:defRPr sz="2400"/>
            </a:lvl3pPr>
            <a:lvl4pPr marL="1370478" indent="0">
              <a:buNone/>
              <a:defRPr sz="2000"/>
            </a:lvl4pPr>
            <a:lvl5pPr marL="1827314" indent="0">
              <a:buNone/>
              <a:defRPr sz="2000"/>
            </a:lvl5pPr>
            <a:lvl6pPr marL="2284119" indent="0">
              <a:buNone/>
              <a:defRPr sz="2000"/>
            </a:lvl6pPr>
            <a:lvl7pPr marL="2740925" indent="0">
              <a:buNone/>
              <a:defRPr sz="2000"/>
            </a:lvl7pPr>
            <a:lvl8pPr marL="3197760" indent="0">
              <a:buNone/>
              <a:defRPr sz="2000"/>
            </a:lvl8pPr>
            <a:lvl9pPr marL="3654583" indent="0">
              <a:buNone/>
              <a:defRPr sz="2000"/>
            </a:lvl9pPr>
          </a:lstStyle>
          <a:p>
            <a:endParaRPr lang="x-none"/>
          </a:p>
        </p:txBody>
      </p:sp>
      <p:sp>
        <p:nvSpPr>
          <p:cNvPr id="4" name="Text Placeholder 3">
            <a:extLst>
              <a:ext uri="{FF2B5EF4-FFF2-40B4-BE49-F238E27FC236}">
                <a16:creationId xmlns:a16="http://schemas.microsoft.com/office/drawing/2014/main" id="{105C266F-1DFC-EC43-8DB7-3F761E64C30A}"/>
              </a:ext>
            </a:extLst>
          </p:cNvPr>
          <p:cNvSpPr>
            <a:spLocks noGrp="1"/>
          </p:cNvSpPr>
          <p:nvPr>
            <p:ph type="body" sz="half" idx="2"/>
          </p:nvPr>
        </p:nvSpPr>
        <p:spPr>
          <a:xfrm>
            <a:off x="629841" y="1543052"/>
            <a:ext cx="2949178" cy="2858691"/>
          </a:xfrm>
        </p:spPr>
        <p:txBody>
          <a:bodyPr/>
          <a:lstStyle>
            <a:lvl1pPr marL="0" indent="0">
              <a:buNone/>
              <a:defRPr sz="1600"/>
            </a:lvl1pPr>
            <a:lvl2pPr marL="456806" indent="0">
              <a:buNone/>
              <a:defRPr sz="1400"/>
            </a:lvl2pPr>
            <a:lvl3pPr marL="913658" indent="0">
              <a:buNone/>
              <a:defRPr sz="1200"/>
            </a:lvl3pPr>
            <a:lvl4pPr marL="1370478" indent="0">
              <a:buNone/>
              <a:defRPr sz="1000"/>
            </a:lvl4pPr>
            <a:lvl5pPr marL="1827314" indent="0">
              <a:buNone/>
              <a:defRPr sz="1000"/>
            </a:lvl5pPr>
            <a:lvl6pPr marL="2284119" indent="0">
              <a:buNone/>
              <a:defRPr sz="1000"/>
            </a:lvl6pPr>
            <a:lvl7pPr marL="2740925" indent="0">
              <a:buNone/>
              <a:defRPr sz="1000"/>
            </a:lvl7pPr>
            <a:lvl8pPr marL="3197760" indent="0">
              <a:buNone/>
              <a:defRPr sz="1000"/>
            </a:lvl8pPr>
            <a:lvl9pPr marL="36545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82F-2AF9-6540-B7FE-7DBCA984A415}"/>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37FCD735-9E52-874D-94CA-8F326ADA2FEB}"/>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3E6E8648-DEB3-654A-9F9F-055C776CDD45}"/>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023906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16A96DB-ACF7-804A-BBFB-91D4C4FF157C}"/>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9AF45A9F-2D64-774D-B5D2-47E7B8F92B97}"/>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0F417E7-F316-D142-9CB8-D22E3B83CEE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020636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1CE6A-56C0-AB43-8E92-2AFBED7F9636}"/>
              </a:ext>
            </a:extLst>
          </p:cNvPr>
          <p:cNvSpPr>
            <a:spLocks noGrp="1"/>
          </p:cNvSpPr>
          <p:nvPr>
            <p:ph type="title" orient="vert"/>
          </p:nvPr>
        </p:nvSpPr>
        <p:spPr>
          <a:xfrm>
            <a:off x="6543676" y="273877"/>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2993075-B871-FC4E-A49E-FE858DF3BB7F}"/>
              </a:ext>
            </a:extLst>
          </p:cNvPr>
          <p:cNvSpPr>
            <a:spLocks noGrp="1"/>
          </p:cNvSpPr>
          <p:nvPr>
            <p:ph type="body" orient="vert" idx="1"/>
          </p:nvPr>
        </p:nvSpPr>
        <p:spPr>
          <a:xfrm>
            <a:off x="628655" y="27387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F69CB9-FE3C-9B43-9913-8D7A7B3B535B}"/>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F0D4929B-6707-7C47-80A0-7BE9DA13190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98B7D01F-406E-2240-A715-5BDB687D9179}"/>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4510464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885554">
            <a:off x="-370445" y="-2093551"/>
            <a:ext cx="8041354" cy="756423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 name="Google Shape;11;p2"/>
          <p:cNvSpPr txBox="1">
            <a:spLocks noGrp="1"/>
          </p:cNvSpPr>
          <p:nvPr>
            <p:ph type="ctrTitle"/>
          </p:nvPr>
        </p:nvSpPr>
        <p:spPr>
          <a:xfrm>
            <a:off x="713225" y="668375"/>
            <a:ext cx="7117800" cy="2052600"/>
          </a:xfrm>
          <a:prstGeom prst="rect">
            <a:avLst/>
          </a:prstGeom>
        </p:spPr>
        <p:txBody>
          <a:bodyPr spcFirstLastPara="1" wrap="square" lIns="121897" tIns="121897" rIns="121897" bIns="121897" anchor="b" anchorCtr="0">
            <a:noAutofit/>
          </a:bodyPr>
          <a:lstStyle>
            <a:lvl1pPr lvl="0">
              <a:spcBef>
                <a:spcPts val="0"/>
              </a:spcBef>
              <a:spcAft>
                <a:spcPts val="0"/>
              </a:spcAft>
              <a:buSzPts val="5200"/>
              <a:buNone/>
              <a:defRPr sz="5400" b="1">
                <a:latin typeface="Cairo"/>
                <a:ea typeface="Cairo"/>
                <a:cs typeface="Cairo"/>
                <a:sym typeface="Cairo"/>
              </a:defRPr>
            </a:lvl1pPr>
            <a:lvl2pPr lvl="1" algn="ctr">
              <a:spcBef>
                <a:spcPts val="0"/>
              </a:spcBef>
              <a:spcAft>
                <a:spcPts val="0"/>
              </a:spcAft>
              <a:buSzPts val="5200"/>
              <a:buNone/>
              <a:defRPr sz="5175"/>
            </a:lvl2pPr>
            <a:lvl3pPr lvl="2" algn="ctr">
              <a:spcBef>
                <a:spcPts val="0"/>
              </a:spcBef>
              <a:spcAft>
                <a:spcPts val="0"/>
              </a:spcAft>
              <a:buSzPts val="5200"/>
              <a:buNone/>
              <a:defRPr sz="5175"/>
            </a:lvl3pPr>
            <a:lvl4pPr lvl="3" algn="ctr">
              <a:spcBef>
                <a:spcPts val="0"/>
              </a:spcBef>
              <a:spcAft>
                <a:spcPts val="0"/>
              </a:spcAft>
              <a:buSzPts val="5200"/>
              <a:buNone/>
              <a:defRPr sz="5175"/>
            </a:lvl4pPr>
            <a:lvl5pPr lvl="4" algn="ctr">
              <a:spcBef>
                <a:spcPts val="0"/>
              </a:spcBef>
              <a:spcAft>
                <a:spcPts val="0"/>
              </a:spcAft>
              <a:buSzPts val="5200"/>
              <a:buNone/>
              <a:defRPr sz="5175"/>
            </a:lvl5pPr>
            <a:lvl6pPr lvl="5" algn="ctr">
              <a:spcBef>
                <a:spcPts val="0"/>
              </a:spcBef>
              <a:spcAft>
                <a:spcPts val="0"/>
              </a:spcAft>
              <a:buSzPts val="5200"/>
              <a:buNone/>
              <a:defRPr sz="5175"/>
            </a:lvl6pPr>
            <a:lvl7pPr lvl="6" algn="ctr">
              <a:spcBef>
                <a:spcPts val="0"/>
              </a:spcBef>
              <a:spcAft>
                <a:spcPts val="0"/>
              </a:spcAft>
              <a:buSzPts val="5200"/>
              <a:buNone/>
              <a:defRPr sz="5175"/>
            </a:lvl7pPr>
            <a:lvl8pPr lvl="7" algn="ctr">
              <a:spcBef>
                <a:spcPts val="0"/>
              </a:spcBef>
              <a:spcAft>
                <a:spcPts val="0"/>
              </a:spcAft>
              <a:buSzPts val="5200"/>
              <a:buNone/>
              <a:defRPr sz="5175"/>
            </a:lvl8pPr>
            <a:lvl9pPr lvl="8" algn="ctr">
              <a:spcBef>
                <a:spcPts val="0"/>
              </a:spcBef>
              <a:spcAft>
                <a:spcPts val="0"/>
              </a:spcAft>
              <a:buSzPts val="5200"/>
              <a:buNone/>
              <a:defRPr sz="5175"/>
            </a:lvl9pPr>
          </a:lstStyle>
          <a:p>
            <a:endParaRPr/>
          </a:p>
        </p:txBody>
      </p:sp>
      <p:sp>
        <p:nvSpPr>
          <p:cNvPr id="12" name="Google Shape;12;p2"/>
          <p:cNvSpPr txBox="1">
            <a:spLocks noGrp="1"/>
          </p:cNvSpPr>
          <p:nvPr>
            <p:ph type="subTitle" idx="1"/>
          </p:nvPr>
        </p:nvSpPr>
        <p:spPr>
          <a:xfrm>
            <a:off x="713225" y="2757925"/>
            <a:ext cx="4792200" cy="512400"/>
          </a:xfrm>
          <a:prstGeom prst="rect">
            <a:avLst/>
          </a:prstGeom>
        </p:spPr>
        <p:txBody>
          <a:bodyPr spcFirstLastPara="1" wrap="square" lIns="121897" tIns="121897" rIns="121897" bIns="121897" anchor="t" anchorCtr="0">
            <a:noAutofit/>
          </a:bodyPr>
          <a:lstStyle>
            <a:lvl1pPr lv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a:lnSpc>
                <a:spcPct val="100000"/>
              </a:lnSpc>
              <a:spcBef>
                <a:spcPts val="0"/>
              </a:spcBef>
              <a:spcAft>
                <a:spcPts val="0"/>
              </a:spcAft>
              <a:buSzPts val="2800"/>
              <a:buNone/>
              <a:defRPr sz="2775"/>
            </a:lvl2pPr>
            <a:lvl3pPr lvl="2" algn="ctr">
              <a:lnSpc>
                <a:spcPct val="100000"/>
              </a:lnSpc>
              <a:spcBef>
                <a:spcPts val="0"/>
              </a:spcBef>
              <a:spcAft>
                <a:spcPts val="0"/>
              </a:spcAft>
              <a:buSzPts val="2800"/>
              <a:buNone/>
              <a:defRPr sz="2775"/>
            </a:lvl3pPr>
            <a:lvl4pPr lvl="3" algn="ctr">
              <a:lnSpc>
                <a:spcPct val="100000"/>
              </a:lnSpc>
              <a:spcBef>
                <a:spcPts val="0"/>
              </a:spcBef>
              <a:spcAft>
                <a:spcPts val="0"/>
              </a:spcAft>
              <a:buSzPts val="2800"/>
              <a:buNone/>
              <a:defRPr sz="2775"/>
            </a:lvl4pPr>
            <a:lvl5pPr lvl="4" algn="ctr">
              <a:lnSpc>
                <a:spcPct val="100000"/>
              </a:lnSpc>
              <a:spcBef>
                <a:spcPts val="0"/>
              </a:spcBef>
              <a:spcAft>
                <a:spcPts val="0"/>
              </a:spcAft>
              <a:buSzPts val="2800"/>
              <a:buNone/>
              <a:defRPr sz="2775"/>
            </a:lvl5pPr>
            <a:lvl6pPr lvl="5" algn="ctr">
              <a:lnSpc>
                <a:spcPct val="100000"/>
              </a:lnSpc>
              <a:spcBef>
                <a:spcPts val="0"/>
              </a:spcBef>
              <a:spcAft>
                <a:spcPts val="0"/>
              </a:spcAft>
              <a:buSzPts val="2800"/>
              <a:buNone/>
              <a:defRPr sz="2775"/>
            </a:lvl6pPr>
            <a:lvl7pPr lvl="6" algn="ctr">
              <a:lnSpc>
                <a:spcPct val="100000"/>
              </a:lnSpc>
              <a:spcBef>
                <a:spcPts val="0"/>
              </a:spcBef>
              <a:spcAft>
                <a:spcPts val="0"/>
              </a:spcAft>
              <a:buSzPts val="2800"/>
              <a:buNone/>
              <a:defRPr sz="2775"/>
            </a:lvl7pPr>
            <a:lvl8pPr lvl="7" algn="ctr">
              <a:lnSpc>
                <a:spcPct val="100000"/>
              </a:lnSpc>
              <a:spcBef>
                <a:spcPts val="0"/>
              </a:spcBef>
              <a:spcAft>
                <a:spcPts val="0"/>
              </a:spcAft>
              <a:buSzPts val="2800"/>
              <a:buNone/>
              <a:defRPr sz="2775"/>
            </a:lvl8pPr>
            <a:lvl9pPr lvl="8" algn="ctr">
              <a:lnSpc>
                <a:spcPct val="100000"/>
              </a:lnSpc>
              <a:spcBef>
                <a:spcPts val="0"/>
              </a:spcBef>
              <a:spcAft>
                <a:spcPts val="0"/>
              </a:spcAft>
              <a:buSzPts val="2800"/>
              <a:buNone/>
              <a:defRPr sz="2775"/>
            </a:lvl9pPr>
          </a:lstStyle>
          <a:p>
            <a:endParaRPr/>
          </a:p>
        </p:txBody>
      </p:sp>
    </p:spTree>
    <p:extLst>
      <p:ext uri="{BB962C8B-B14F-4D97-AF65-F5344CB8AC3E}">
        <p14:creationId xmlns:p14="http://schemas.microsoft.com/office/powerpoint/2010/main" val="37952106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9474202" flipH="1">
            <a:off x="1631591" y="15224"/>
            <a:ext cx="5880621" cy="553211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5" name="Google Shape;15;p3"/>
          <p:cNvSpPr/>
          <p:nvPr/>
        </p:nvSpPr>
        <p:spPr>
          <a:xfrm rot="1791410">
            <a:off x="7002737" y="-54767"/>
            <a:ext cx="1976590" cy="1188532"/>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16" name="Google Shape;16;p3"/>
          <p:cNvGrpSpPr/>
          <p:nvPr/>
        </p:nvGrpSpPr>
        <p:grpSpPr>
          <a:xfrm rot="-1667100">
            <a:off x="41112" y="3854152"/>
            <a:ext cx="1860850" cy="90798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9" name="Google Shape;19;p3"/>
          <p:cNvSpPr txBox="1">
            <a:spLocks noGrp="1"/>
          </p:cNvSpPr>
          <p:nvPr>
            <p:ph type="title"/>
          </p:nvPr>
        </p:nvSpPr>
        <p:spPr>
          <a:xfrm>
            <a:off x="2038200" y="2360400"/>
            <a:ext cx="5067600" cy="841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5025"/>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2038200" y="1337825"/>
            <a:ext cx="5067600" cy="841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2933550" y="3189325"/>
            <a:ext cx="3276900" cy="713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89434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p:nvPr/>
        </p:nvSpPr>
        <p:spPr>
          <a:xfrm rot="1885563">
            <a:off x="-258652" y="-2270432"/>
            <a:ext cx="9952210" cy="936155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 name="Google Shape;24;p4"/>
          <p:cNvSpPr/>
          <p:nvPr/>
        </p:nvSpPr>
        <p:spPr>
          <a:xfrm rot="874891">
            <a:off x="203487" y="-411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5" name="Google Shape;25;p4"/>
          <p:cNvGrpSpPr/>
          <p:nvPr/>
        </p:nvGrpSpPr>
        <p:grpSpPr>
          <a:xfrm rot="8939875">
            <a:off x="7652868" y="3799366"/>
            <a:ext cx="2044464" cy="2157798"/>
            <a:chOff x="-5495613" y="-710869"/>
            <a:chExt cx="2750172" cy="2902627"/>
          </a:xfrm>
        </p:grpSpPr>
        <p:sp>
          <p:nvSpPr>
            <p:cNvPr id="26" name="Google Shape;26;p4"/>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 name="Google Shape;27;p4"/>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 name="Google Shape;28;p4"/>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 name="Google Shape;29;p4"/>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 name="Google Shape;30;p4"/>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 name="Google Shape;31;p4"/>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 name="Google Shape;32;p4"/>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 name="Google Shape;33;p4"/>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 name="Google Shape;34;p4"/>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5" name="Google Shape;35;p4"/>
          <p:cNvSpPr/>
          <p:nvPr/>
        </p:nvSpPr>
        <p:spPr>
          <a:xfrm>
            <a:off x="7977608" y="3218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6" name="Google Shape;36;p4"/>
          <p:cNvSpPr txBox="1">
            <a:spLocks noGrp="1"/>
          </p:cNvSpPr>
          <p:nvPr>
            <p:ph type="body" idx="1"/>
          </p:nvPr>
        </p:nvSpPr>
        <p:spPr>
          <a:xfrm>
            <a:off x="713100" y="1228675"/>
            <a:ext cx="7717800" cy="3416400"/>
          </a:xfrm>
          <a:prstGeom prst="rect">
            <a:avLst/>
          </a:prstGeom>
        </p:spPr>
        <p:txBody>
          <a:bodyPr spcFirstLastPara="1" wrap="square" lIns="121897" tIns="121897" rIns="121897" bIns="121897" anchor="t" anchorCtr="0">
            <a:noAutofit/>
          </a:bodyPr>
          <a:lstStyle>
            <a:lvl1pPr marL="457189" lvl="0" indent="-298442">
              <a:lnSpc>
                <a:spcPct val="100000"/>
              </a:lnSpc>
              <a:spcBef>
                <a:spcPts val="0"/>
              </a:spcBef>
              <a:spcAft>
                <a:spcPts val="0"/>
              </a:spcAft>
              <a:buSzPts val="11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10684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p:nvPr/>
        </p:nvSpPr>
        <p:spPr>
          <a:xfrm rot="-10515970">
            <a:off x="4367690" y="309939"/>
            <a:ext cx="5196336" cy="39879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0" name="Google Shape;40;p5"/>
          <p:cNvSpPr/>
          <p:nvPr/>
        </p:nvSpPr>
        <p:spPr>
          <a:xfrm rot="-10592469" flipH="1">
            <a:off x="-647466" y="1192985"/>
            <a:ext cx="5196114" cy="398790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 name="Google Shape;41;p5"/>
          <p:cNvSpPr txBox="1">
            <a:spLocks noGrp="1"/>
          </p:cNvSpPr>
          <p:nvPr>
            <p:ph type="title"/>
          </p:nvPr>
        </p:nvSpPr>
        <p:spPr>
          <a:xfrm flipH="1">
            <a:off x="5685137" y="2359850"/>
            <a:ext cx="2505600" cy="5589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2"/>
              </a:buClr>
              <a:buSzPts val="2800"/>
              <a:buNone/>
              <a:defRPr sz="2775">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2" name="Google Shape;42;p5"/>
          <p:cNvSpPr txBox="1">
            <a:spLocks noGrp="1"/>
          </p:cNvSpPr>
          <p:nvPr>
            <p:ph type="title" idx="2"/>
          </p:nvPr>
        </p:nvSpPr>
        <p:spPr>
          <a:xfrm flipH="1">
            <a:off x="953263" y="3198050"/>
            <a:ext cx="2505600" cy="5589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2"/>
              </a:buClr>
              <a:buSzPts val="2800"/>
              <a:buNone/>
              <a:defRPr sz="2775">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3" name="Google Shape;43;p5"/>
          <p:cNvSpPr txBox="1">
            <a:spLocks noGrp="1"/>
          </p:cNvSpPr>
          <p:nvPr>
            <p:ph type="subTitle" idx="1"/>
          </p:nvPr>
        </p:nvSpPr>
        <p:spPr>
          <a:xfrm flipH="1">
            <a:off x="953263" y="3638550"/>
            <a:ext cx="2505600" cy="895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b="0"/>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4" name="Google Shape;44;p5"/>
          <p:cNvSpPr txBox="1">
            <a:spLocks noGrp="1"/>
          </p:cNvSpPr>
          <p:nvPr>
            <p:ph type="subTitle" idx="3"/>
          </p:nvPr>
        </p:nvSpPr>
        <p:spPr>
          <a:xfrm flipH="1">
            <a:off x="5685137" y="2800350"/>
            <a:ext cx="2505600" cy="895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b="0"/>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5" name="Google Shape;45;p5"/>
          <p:cNvSpPr txBox="1">
            <a:spLocks noGrp="1"/>
          </p:cNvSpPr>
          <p:nvPr>
            <p:ph type="title" idx="4"/>
          </p:nvPr>
        </p:nvSpPr>
        <p:spPr>
          <a:xfrm>
            <a:off x="713100" y="368825"/>
            <a:ext cx="7717800" cy="572700"/>
          </a:xfrm>
          <a:prstGeom prst="rect">
            <a:avLst/>
          </a:prstGeom>
        </p:spPr>
        <p:txBody>
          <a:bodyPr spcFirstLastPara="1" wrap="square" lIns="121897" tIns="121897" rIns="121897" bIns="121897"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26944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6"/>
          <p:cNvSpPr/>
          <p:nvPr/>
        </p:nvSpPr>
        <p:spPr>
          <a:xfrm rot="2700000">
            <a:off x="-3436643" y="-2990422"/>
            <a:ext cx="5600313" cy="526804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 name="Google Shape;48;p6"/>
          <p:cNvSpPr/>
          <p:nvPr/>
        </p:nvSpPr>
        <p:spPr>
          <a:xfrm rot="6634778">
            <a:off x="7688438" y="1854769"/>
            <a:ext cx="5600302" cy="526814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9" name="Google Shape;49;p6"/>
          <p:cNvGrpSpPr/>
          <p:nvPr/>
        </p:nvGrpSpPr>
        <p:grpSpPr>
          <a:xfrm rot="-5400000">
            <a:off x="-834204" y="-885188"/>
            <a:ext cx="2431070" cy="2849374"/>
            <a:chOff x="-7501642" y="749515"/>
            <a:chExt cx="2431070" cy="2849374"/>
          </a:xfrm>
        </p:grpSpPr>
        <p:sp>
          <p:nvSpPr>
            <p:cNvPr id="50" name="Google Shape;5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 name="Google Shape;5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 name="Google Shape;5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 name="Google Shape;5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 name="Google Shape;5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 name="Google Shape;5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 name="Google Shape;5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7" name="Google Shape;5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8" name="Google Shape;5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9" name="Google Shape;5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0" name="Google Shape;6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1" name="Google Shape;6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2" name="Google Shape;6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3" name="Google Shape;6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4" name="Google Shape;6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5" name="Google Shape;6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6" name="Google Shape;6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7" name="Google Shape;6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8" name="Google Shape;6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9" name="Google Shape;6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0" name="Google Shape;7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1" name="Google Shape;7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2" name="Google Shape;7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3" name="Google Shape;73;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4" name="Google Shape;74;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5" name="Google Shape;75;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6" name="Google Shape;76;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7" name="Google Shape;77;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8" name="Google Shape;78;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79" name="Google Shape;79;p6"/>
          <p:cNvGrpSpPr/>
          <p:nvPr/>
        </p:nvGrpSpPr>
        <p:grpSpPr>
          <a:xfrm rot="5524136">
            <a:off x="7947395" y="3353796"/>
            <a:ext cx="2430953" cy="2849236"/>
            <a:chOff x="-7501642" y="749515"/>
            <a:chExt cx="2431070" cy="2849374"/>
          </a:xfrm>
        </p:grpSpPr>
        <p:sp>
          <p:nvSpPr>
            <p:cNvPr id="80" name="Google Shape;8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1" name="Google Shape;8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2" name="Google Shape;8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3" name="Google Shape;8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4" name="Google Shape;8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5" name="Google Shape;8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6" name="Google Shape;8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7" name="Google Shape;8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8" name="Google Shape;8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9" name="Google Shape;8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0" name="Google Shape;9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1" name="Google Shape;9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2" name="Google Shape;9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3" name="Google Shape;9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4" name="Google Shape;9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5" name="Google Shape;9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6" name="Google Shape;9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7" name="Google Shape;9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8" name="Google Shape;9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9" name="Google Shape;9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0" name="Google Shape;10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1" name="Google Shape;10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2" name="Google Shape;10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3" name="Google Shape;103;p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4" name="Google Shape;104;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5" name="Google Shape;105;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6" name="Google Shape;106;p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7" name="Google Shape;107;p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8" name="Google Shape;108;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9" name="Google Shape;109;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0" name="Google Shape;110;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1" name="Google Shape;111;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12" name="Google Shape;112;p6"/>
          <p:cNvSpPr/>
          <p:nvPr/>
        </p:nvSpPr>
        <p:spPr>
          <a:xfrm>
            <a:off x="8167501" y="3034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3" name="Google Shape;113;p6"/>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24863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body" idx="1"/>
          </p:nvPr>
        </p:nvSpPr>
        <p:spPr>
          <a:xfrm>
            <a:off x="4054475" y="1366025"/>
            <a:ext cx="4376400" cy="3085800"/>
          </a:xfrm>
          <a:prstGeom prst="rect">
            <a:avLst/>
          </a:prstGeom>
        </p:spPr>
        <p:txBody>
          <a:bodyPr spcFirstLastPara="1" wrap="square" lIns="121897" tIns="121897" rIns="121897" bIns="121897" anchor="t" anchorCtr="0">
            <a:noAutofit/>
          </a:bodyPr>
          <a:lstStyle>
            <a:lvl1pPr marL="457189" lvl="0" indent="-342892" rtl="0">
              <a:lnSpc>
                <a:spcPct val="100000"/>
              </a:lnSpc>
              <a:spcBef>
                <a:spcPts val="0"/>
              </a:spcBef>
              <a:spcAft>
                <a:spcPts val="0"/>
              </a:spcAft>
              <a:buClr>
                <a:schemeClr val="accent1"/>
              </a:buClr>
              <a:buSzPts val="1800"/>
              <a:buChar char="●"/>
              <a:defRPr sz="1575">
                <a:solidFill>
                  <a:schemeClr val="dk1"/>
                </a:solidFill>
              </a:defRPr>
            </a:lvl1pPr>
            <a:lvl2pPr marL="914378" lvl="1" indent="-317492" rtl="0">
              <a:lnSpc>
                <a:spcPct val="100000"/>
              </a:lnSpc>
              <a:spcBef>
                <a:spcPts val="1600"/>
              </a:spcBef>
              <a:spcAft>
                <a:spcPts val="0"/>
              </a:spcAft>
              <a:buClr>
                <a:schemeClr val="dk1"/>
              </a:buClr>
              <a:buSzPts val="1400"/>
              <a:buChar char="○"/>
              <a:defRPr>
                <a:solidFill>
                  <a:schemeClr val="dk1"/>
                </a:solidFill>
              </a:defRPr>
            </a:lvl2pPr>
            <a:lvl3pPr marL="1371566" lvl="2" indent="-317492" rtl="0">
              <a:lnSpc>
                <a:spcPct val="100000"/>
              </a:lnSpc>
              <a:spcBef>
                <a:spcPts val="1600"/>
              </a:spcBef>
              <a:spcAft>
                <a:spcPts val="0"/>
              </a:spcAft>
              <a:buClr>
                <a:schemeClr val="dk1"/>
              </a:buClr>
              <a:buSzPts val="1400"/>
              <a:buChar char="■"/>
              <a:defRPr>
                <a:solidFill>
                  <a:schemeClr val="dk1"/>
                </a:solidFill>
              </a:defRPr>
            </a:lvl3pPr>
            <a:lvl4pPr marL="1828754" lvl="3" indent="-317492" rtl="0">
              <a:lnSpc>
                <a:spcPct val="100000"/>
              </a:lnSpc>
              <a:spcBef>
                <a:spcPts val="1600"/>
              </a:spcBef>
              <a:spcAft>
                <a:spcPts val="0"/>
              </a:spcAft>
              <a:buClr>
                <a:schemeClr val="dk1"/>
              </a:buClr>
              <a:buSzPts val="1400"/>
              <a:buChar char="●"/>
              <a:defRPr>
                <a:solidFill>
                  <a:schemeClr val="dk1"/>
                </a:solidFill>
              </a:defRPr>
            </a:lvl4pPr>
            <a:lvl5pPr marL="2285943" lvl="4" indent="-317492" rtl="0">
              <a:lnSpc>
                <a:spcPct val="100000"/>
              </a:lnSpc>
              <a:spcBef>
                <a:spcPts val="1600"/>
              </a:spcBef>
              <a:spcAft>
                <a:spcPts val="0"/>
              </a:spcAft>
              <a:buClr>
                <a:schemeClr val="dk1"/>
              </a:buClr>
              <a:buSzPts val="1400"/>
              <a:buChar char="○"/>
              <a:defRPr>
                <a:solidFill>
                  <a:schemeClr val="dk1"/>
                </a:solidFill>
              </a:defRPr>
            </a:lvl5pPr>
            <a:lvl6pPr marL="2743132" lvl="5" indent="-317492" rtl="0">
              <a:lnSpc>
                <a:spcPct val="100000"/>
              </a:lnSpc>
              <a:spcBef>
                <a:spcPts val="1600"/>
              </a:spcBef>
              <a:spcAft>
                <a:spcPts val="0"/>
              </a:spcAft>
              <a:buClr>
                <a:schemeClr val="dk1"/>
              </a:buClr>
              <a:buSzPts val="1400"/>
              <a:buChar char="■"/>
              <a:defRPr>
                <a:solidFill>
                  <a:schemeClr val="dk1"/>
                </a:solidFill>
              </a:defRPr>
            </a:lvl6pPr>
            <a:lvl7pPr marL="3200320" lvl="6" indent="-317492" rtl="0">
              <a:lnSpc>
                <a:spcPct val="100000"/>
              </a:lnSpc>
              <a:spcBef>
                <a:spcPts val="1600"/>
              </a:spcBef>
              <a:spcAft>
                <a:spcPts val="0"/>
              </a:spcAft>
              <a:buClr>
                <a:schemeClr val="dk1"/>
              </a:buClr>
              <a:buSzPts val="1400"/>
              <a:buChar char="●"/>
              <a:defRPr>
                <a:solidFill>
                  <a:schemeClr val="dk1"/>
                </a:solidFill>
              </a:defRPr>
            </a:lvl7pPr>
            <a:lvl8pPr marL="3657509" lvl="7" indent="-317492" rtl="0">
              <a:lnSpc>
                <a:spcPct val="100000"/>
              </a:lnSpc>
              <a:spcBef>
                <a:spcPts val="1600"/>
              </a:spcBef>
              <a:spcAft>
                <a:spcPts val="0"/>
              </a:spcAft>
              <a:buClr>
                <a:schemeClr val="dk1"/>
              </a:buClr>
              <a:buSzPts val="1400"/>
              <a:buChar char="○"/>
              <a:defRPr>
                <a:solidFill>
                  <a:schemeClr val="dk1"/>
                </a:solidFill>
              </a:defRPr>
            </a:lvl8pPr>
            <a:lvl9pPr marL="4114697" lvl="8" indent="-317492" rtl="0">
              <a:lnSpc>
                <a:spcPct val="100000"/>
              </a:lnSpc>
              <a:spcBef>
                <a:spcPts val="1600"/>
              </a:spcBef>
              <a:spcAft>
                <a:spcPts val="1600"/>
              </a:spcAft>
              <a:buClr>
                <a:schemeClr val="dk1"/>
              </a:buClr>
              <a:buSzPts val="1400"/>
              <a:buChar char="■"/>
              <a:defRPr>
                <a:solidFill>
                  <a:schemeClr val="dk1"/>
                </a:solidFill>
              </a:defRPr>
            </a:lvl9pPr>
          </a:lstStyle>
          <a:p>
            <a:endParaRPr/>
          </a:p>
        </p:txBody>
      </p:sp>
      <p:sp>
        <p:nvSpPr>
          <p:cNvPr id="116" name="Google Shape;116;p7"/>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7"/>
          <p:cNvGrpSpPr/>
          <p:nvPr/>
        </p:nvGrpSpPr>
        <p:grpSpPr>
          <a:xfrm rot="-1667100">
            <a:off x="7624299" y="4059590"/>
            <a:ext cx="1860850" cy="907981"/>
            <a:chOff x="10083475" y="3839575"/>
            <a:chExt cx="1221925" cy="596225"/>
          </a:xfrm>
        </p:grpSpPr>
        <p:sp>
          <p:nvSpPr>
            <p:cNvPr id="118" name="Google Shape;118;p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9" name="Google Shape;119;p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20" name="Google Shape;120;p7"/>
          <p:cNvSpPr/>
          <p:nvPr/>
        </p:nvSpPr>
        <p:spPr>
          <a:xfrm>
            <a:off x="7760639" y="-8"/>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258822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FB9DFD-C8D3-3C44-B0D5-7BF6616AA387}"/>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84D704E4-185E-3E4F-BEBC-2A76647B99F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8916325F-0762-694E-AAD1-9A2FD043CC1F}"/>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pic>
        <p:nvPicPr>
          <p:cNvPr id="7" name="Content Placeholder 4">
            <a:extLst>
              <a:ext uri="{FF2B5EF4-FFF2-40B4-BE49-F238E27FC236}">
                <a16:creationId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9144000" cy="5143500"/>
          </a:xfrm>
          <a:prstGeom prst="rect">
            <a:avLst/>
          </a:prstGeom>
        </p:spPr>
      </p:pic>
    </p:spTree>
    <p:extLst>
      <p:ext uri="{BB962C8B-B14F-4D97-AF65-F5344CB8AC3E}">
        <p14:creationId xmlns:p14="http://schemas.microsoft.com/office/powerpoint/2010/main" val="30816694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2642550" y="1323975"/>
            <a:ext cx="5788500" cy="25122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4800"/>
              <a:buNone/>
              <a:defRPr sz="9000">
                <a:solidFill>
                  <a:schemeClr val="l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3" name="Google Shape;123;p8"/>
          <p:cNvSpPr/>
          <p:nvPr/>
        </p:nvSpPr>
        <p:spPr>
          <a:xfrm>
            <a:off x="274851" y="3343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3497937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p:nvPr/>
        </p:nvSpPr>
        <p:spPr>
          <a:xfrm rot="951758">
            <a:off x="-987502" y="-742851"/>
            <a:ext cx="6230125" cy="586046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26" name="Google Shape;126;p9"/>
          <p:cNvSpPr txBox="1">
            <a:spLocks noGrp="1"/>
          </p:cNvSpPr>
          <p:nvPr>
            <p:ph type="title"/>
          </p:nvPr>
        </p:nvSpPr>
        <p:spPr>
          <a:xfrm>
            <a:off x="720000" y="1645600"/>
            <a:ext cx="4234500" cy="8418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600"/>
              <a:buNone/>
              <a:defRPr sz="4575"/>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9"/>
          <p:cNvSpPr txBox="1">
            <a:spLocks noGrp="1"/>
          </p:cNvSpPr>
          <p:nvPr>
            <p:ph type="subTitle" idx="1"/>
          </p:nvPr>
        </p:nvSpPr>
        <p:spPr>
          <a:xfrm>
            <a:off x="720000" y="2450200"/>
            <a:ext cx="3642600" cy="15636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84094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8"/>
        <p:cNvGrpSpPr/>
        <p:nvPr/>
      </p:nvGrpSpPr>
      <p:grpSpPr>
        <a:xfrm>
          <a:off x="0" y="0"/>
          <a:ext cx="0" cy="0"/>
          <a:chOff x="0" y="0"/>
          <a:chExt cx="0" cy="0"/>
        </a:xfrm>
      </p:grpSpPr>
      <p:sp>
        <p:nvSpPr>
          <p:cNvPr id="129" name="Google Shape;129;p10"/>
          <p:cNvSpPr txBox="1">
            <a:spLocks noGrp="1"/>
          </p:cNvSpPr>
          <p:nvPr>
            <p:ph type="title"/>
          </p:nvPr>
        </p:nvSpPr>
        <p:spPr>
          <a:xfrm>
            <a:off x="6096000" y="996700"/>
            <a:ext cx="2334900" cy="1937100"/>
          </a:xfrm>
          <a:prstGeom prst="rect">
            <a:avLst/>
          </a:prstGeom>
        </p:spPr>
        <p:txBody>
          <a:bodyPr spcFirstLastPara="1" wrap="square" lIns="121897" tIns="121897" rIns="121897" bIns="121897" anchor="ctr" anchorCtr="0">
            <a:noAutofit/>
          </a:bodyPr>
          <a:lstStyle>
            <a:lvl1pPr lvl="0" algn="r" rtl="0">
              <a:spcBef>
                <a:spcPts val="0"/>
              </a:spcBef>
              <a:spcAft>
                <a:spcPts val="0"/>
              </a:spcAft>
              <a:buSzPts val="4800"/>
              <a:buNone/>
              <a:defRPr sz="3225"/>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1580362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0"/>
        <p:cNvGrpSpPr/>
        <p:nvPr/>
      </p:nvGrpSpPr>
      <p:grpSpPr>
        <a:xfrm>
          <a:off x="0" y="0"/>
          <a:ext cx="0" cy="0"/>
          <a:chOff x="0" y="0"/>
          <a:chExt cx="0" cy="0"/>
        </a:xfrm>
      </p:grpSpPr>
      <p:sp>
        <p:nvSpPr>
          <p:cNvPr id="131" name="Google Shape;131;p11"/>
          <p:cNvSpPr/>
          <p:nvPr/>
        </p:nvSpPr>
        <p:spPr>
          <a:xfrm rot="1158018">
            <a:off x="-478036" y="-20818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2" name="Google Shape;132;p11"/>
          <p:cNvSpPr/>
          <p:nvPr/>
        </p:nvSpPr>
        <p:spPr>
          <a:xfrm>
            <a:off x="7437651" y="47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3" name="Google Shape;133;p11"/>
          <p:cNvSpPr/>
          <p:nvPr/>
        </p:nvSpPr>
        <p:spPr>
          <a:xfrm>
            <a:off x="-40362" y="5395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4" name="Google Shape;134;p11"/>
          <p:cNvSpPr txBox="1">
            <a:spLocks noGrp="1"/>
          </p:cNvSpPr>
          <p:nvPr>
            <p:ph type="title" hasCustomPrompt="1"/>
          </p:nvPr>
        </p:nvSpPr>
        <p:spPr>
          <a:xfrm>
            <a:off x="712500" y="853900"/>
            <a:ext cx="5079900" cy="1689300"/>
          </a:xfrm>
          <a:prstGeom prst="rect">
            <a:avLst/>
          </a:prstGeom>
        </p:spPr>
        <p:txBody>
          <a:bodyPr spcFirstLastPara="1" wrap="square" lIns="121897" tIns="121897" rIns="121897" bIns="121897" anchor="ctr" anchorCtr="0">
            <a:noAutofit/>
          </a:bodyPr>
          <a:lstStyle>
            <a:lvl1pPr lvl="0" rtl="0">
              <a:spcBef>
                <a:spcPts val="0"/>
              </a:spcBef>
              <a:spcAft>
                <a:spcPts val="0"/>
              </a:spcAft>
              <a:buSzPts val="96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35" name="Google Shape;135;p11"/>
          <p:cNvSpPr txBox="1">
            <a:spLocks noGrp="1"/>
          </p:cNvSpPr>
          <p:nvPr>
            <p:ph type="subTitle" idx="1"/>
          </p:nvPr>
        </p:nvSpPr>
        <p:spPr>
          <a:xfrm>
            <a:off x="712500" y="2573275"/>
            <a:ext cx="4997400" cy="702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Tree>
    <p:extLst>
      <p:ext uri="{BB962C8B-B14F-4D97-AF65-F5344CB8AC3E}">
        <p14:creationId xmlns:p14="http://schemas.microsoft.com/office/powerpoint/2010/main" val="737272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39534760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7"/>
        <p:cNvGrpSpPr/>
        <p:nvPr/>
      </p:nvGrpSpPr>
      <p:grpSpPr>
        <a:xfrm>
          <a:off x="0" y="0"/>
          <a:ext cx="0" cy="0"/>
          <a:chOff x="0" y="0"/>
          <a:chExt cx="0" cy="0"/>
        </a:xfrm>
      </p:grpSpPr>
      <p:sp>
        <p:nvSpPr>
          <p:cNvPr id="138" name="Google Shape;138;p13"/>
          <p:cNvSpPr/>
          <p:nvPr/>
        </p:nvSpPr>
        <p:spPr>
          <a:xfrm rot="5886571">
            <a:off x="4037460" y="930215"/>
            <a:ext cx="6171144" cy="58051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9" name="Google Shape;139;p13"/>
          <p:cNvSpPr/>
          <p:nvPr/>
        </p:nvSpPr>
        <p:spPr>
          <a:xfrm rot="1885625">
            <a:off x="-1626966" y="779710"/>
            <a:ext cx="6171098" cy="580513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40" name="Google Shape;140;p13"/>
          <p:cNvSpPr/>
          <p:nvPr/>
        </p:nvSpPr>
        <p:spPr>
          <a:xfrm rot="7161620">
            <a:off x="7612726" y="236795"/>
            <a:ext cx="1976658" cy="118857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141" name="Google Shape;141;p13"/>
          <p:cNvGrpSpPr/>
          <p:nvPr/>
        </p:nvGrpSpPr>
        <p:grpSpPr>
          <a:xfrm rot="-1445245" flipH="1">
            <a:off x="7346224" y="-48499"/>
            <a:ext cx="1860747" cy="907931"/>
            <a:chOff x="10083475" y="3839575"/>
            <a:chExt cx="1221925" cy="596225"/>
          </a:xfrm>
        </p:grpSpPr>
        <p:sp>
          <p:nvSpPr>
            <p:cNvPr id="142" name="Google Shape;142;p1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43" name="Google Shape;143;p1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44" name="Google Shape;144;p13"/>
          <p:cNvSpPr txBox="1">
            <a:spLocks noGrp="1"/>
          </p:cNvSpPr>
          <p:nvPr>
            <p:ph type="title"/>
          </p:nvPr>
        </p:nvSpPr>
        <p:spPr>
          <a:xfrm>
            <a:off x="1620750" y="1768250"/>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5" name="Google Shape;145;p13"/>
          <p:cNvSpPr txBox="1">
            <a:spLocks noGrp="1"/>
          </p:cNvSpPr>
          <p:nvPr>
            <p:ph type="subTitle" idx="1"/>
          </p:nvPr>
        </p:nvSpPr>
        <p:spPr>
          <a:xfrm>
            <a:off x="1620751" y="2238283"/>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46" name="Google Shape;146;p13"/>
          <p:cNvSpPr txBox="1">
            <a:spLocks noGrp="1"/>
          </p:cNvSpPr>
          <p:nvPr>
            <p:ph type="title" idx="2"/>
          </p:nvPr>
        </p:nvSpPr>
        <p:spPr>
          <a:xfrm>
            <a:off x="1620764" y="3265095"/>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7" name="Google Shape;147;p13"/>
          <p:cNvSpPr txBox="1">
            <a:spLocks noGrp="1"/>
          </p:cNvSpPr>
          <p:nvPr>
            <p:ph type="subTitle" idx="3"/>
          </p:nvPr>
        </p:nvSpPr>
        <p:spPr>
          <a:xfrm>
            <a:off x="1620751" y="3735125"/>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48" name="Google Shape;148;p13"/>
          <p:cNvSpPr txBox="1">
            <a:spLocks noGrp="1"/>
          </p:cNvSpPr>
          <p:nvPr>
            <p:ph type="title" idx="4"/>
          </p:nvPr>
        </p:nvSpPr>
        <p:spPr>
          <a:xfrm>
            <a:off x="5776800" y="1768250"/>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9" name="Google Shape;149;p13"/>
          <p:cNvSpPr txBox="1">
            <a:spLocks noGrp="1"/>
          </p:cNvSpPr>
          <p:nvPr>
            <p:ph type="subTitle" idx="5"/>
          </p:nvPr>
        </p:nvSpPr>
        <p:spPr>
          <a:xfrm>
            <a:off x="5776800" y="2238283"/>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50" name="Google Shape;150;p13"/>
          <p:cNvSpPr txBox="1">
            <a:spLocks noGrp="1"/>
          </p:cNvSpPr>
          <p:nvPr>
            <p:ph type="title" idx="6"/>
          </p:nvPr>
        </p:nvSpPr>
        <p:spPr>
          <a:xfrm>
            <a:off x="5776800" y="3265095"/>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51" name="Google Shape;151;p13"/>
          <p:cNvSpPr txBox="1">
            <a:spLocks noGrp="1"/>
          </p:cNvSpPr>
          <p:nvPr>
            <p:ph type="subTitle" idx="7"/>
          </p:nvPr>
        </p:nvSpPr>
        <p:spPr>
          <a:xfrm>
            <a:off x="5776800" y="3735125"/>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52" name="Google Shape;152;p13"/>
          <p:cNvSpPr txBox="1">
            <a:spLocks noGrp="1"/>
          </p:cNvSpPr>
          <p:nvPr>
            <p:ph type="title" idx="8" hasCustomPrompt="1"/>
          </p:nvPr>
        </p:nvSpPr>
        <p:spPr>
          <a:xfrm>
            <a:off x="598800" y="1954243"/>
            <a:ext cx="983100" cy="8100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3" name="Google Shape;153;p13"/>
          <p:cNvSpPr txBox="1">
            <a:spLocks noGrp="1"/>
          </p:cNvSpPr>
          <p:nvPr>
            <p:ph type="title" idx="9" hasCustomPrompt="1"/>
          </p:nvPr>
        </p:nvSpPr>
        <p:spPr>
          <a:xfrm>
            <a:off x="598800" y="3440150"/>
            <a:ext cx="983100" cy="814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4" name="Google Shape;154;p13"/>
          <p:cNvSpPr txBox="1">
            <a:spLocks noGrp="1"/>
          </p:cNvSpPr>
          <p:nvPr>
            <p:ph type="title" idx="13" hasCustomPrompt="1"/>
          </p:nvPr>
        </p:nvSpPr>
        <p:spPr>
          <a:xfrm>
            <a:off x="4749750" y="1954243"/>
            <a:ext cx="983100" cy="8100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5" name="Google Shape;155;p13"/>
          <p:cNvSpPr txBox="1">
            <a:spLocks noGrp="1"/>
          </p:cNvSpPr>
          <p:nvPr>
            <p:ph type="title" idx="14" hasCustomPrompt="1"/>
          </p:nvPr>
        </p:nvSpPr>
        <p:spPr>
          <a:xfrm>
            <a:off x="4749750" y="3440150"/>
            <a:ext cx="983100" cy="814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6" name="Google Shape;156;p13"/>
          <p:cNvSpPr txBox="1">
            <a:spLocks noGrp="1"/>
          </p:cNvSpPr>
          <p:nvPr>
            <p:ph type="title" idx="15"/>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9729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7"/>
        <p:cNvGrpSpPr/>
        <p:nvPr/>
      </p:nvGrpSpPr>
      <p:grpSpPr>
        <a:xfrm>
          <a:off x="0" y="0"/>
          <a:ext cx="0" cy="0"/>
          <a:chOff x="0" y="0"/>
          <a:chExt cx="0" cy="0"/>
        </a:xfrm>
      </p:grpSpPr>
      <p:sp>
        <p:nvSpPr>
          <p:cNvPr id="158" name="Google Shape;158;p14"/>
          <p:cNvSpPr/>
          <p:nvPr/>
        </p:nvSpPr>
        <p:spPr>
          <a:xfrm rot="10565544">
            <a:off x="-467311" y="2407760"/>
            <a:ext cx="10727803" cy="823411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59" name="Google Shape;159;p14"/>
          <p:cNvSpPr/>
          <p:nvPr/>
        </p:nvSpPr>
        <p:spPr>
          <a:xfrm>
            <a:off x="-125199" y="53950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60" name="Google Shape;160;p14"/>
          <p:cNvSpPr/>
          <p:nvPr/>
        </p:nvSpPr>
        <p:spPr>
          <a:xfrm>
            <a:off x="7697352" y="22440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61" name="Google Shape;161;p14"/>
          <p:cNvSpPr txBox="1">
            <a:spLocks noGrp="1"/>
          </p:cNvSpPr>
          <p:nvPr>
            <p:ph type="title" hasCustomPrompt="1"/>
          </p:nvPr>
        </p:nvSpPr>
        <p:spPr>
          <a:xfrm>
            <a:off x="3370950" y="3344575"/>
            <a:ext cx="2404800" cy="1254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000"/>
              <a:buNone/>
              <a:defRPr sz="5025">
                <a:solidFill>
                  <a:schemeClr val="accent4"/>
                </a:solidFill>
              </a:defRPr>
            </a:lvl1pPr>
            <a:lvl2pPr lvl="1" algn="ctr" rtl="0">
              <a:spcBef>
                <a:spcPts val="0"/>
              </a:spcBef>
              <a:spcAft>
                <a:spcPts val="0"/>
              </a:spcAft>
              <a:buClr>
                <a:schemeClr val="dk1"/>
              </a:buClr>
              <a:buSzPts val="7000"/>
              <a:buNone/>
              <a:defRPr sz="6975">
                <a:solidFill>
                  <a:schemeClr val="dk1"/>
                </a:solidFill>
              </a:defRPr>
            </a:lvl2pPr>
            <a:lvl3pPr lvl="2" algn="ctr" rtl="0">
              <a:spcBef>
                <a:spcPts val="0"/>
              </a:spcBef>
              <a:spcAft>
                <a:spcPts val="0"/>
              </a:spcAft>
              <a:buClr>
                <a:schemeClr val="dk1"/>
              </a:buClr>
              <a:buSzPts val="7000"/>
              <a:buNone/>
              <a:defRPr sz="6975">
                <a:solidFill>
                  <a:schemeClr val="dk1"/>
                </a:solidFill>
              </a:defRPr>
            </a:lvl3pPr>
            <a:lvl4pPr lvl="3" algn="ctr" rtl="0">
              <a:spcBef>
                <a:spcPts val="0"/>
              </a:spcBef>
              <a:spcAft>
                <a:spcPts val="0"/>
              </a:spcAft>
              <a:buClr>
                <a:schemeClr val="dk1"/>
              </a:buClr>
              <a:buSzPts val="7000"/>
              <a:buNone/>
              <a:defRPr sz="6975">
                <a:solidFill>
                  <a:schemeClr val="dk1"/>
                </a:solidFill>
              </a:defRPr>
            </a:lvl4pPr>
            <a:lvl5pPr lvl="4" algn="ctr" rtl="0">
              <a:spcBef>
                <a:spcPts val="0"/>
              </a:spcBef>
              <a:spcAft>
                <a:spcPts val="0"/>
              </a:spcAft>
              <a:buClr>
                <a:schemeClr val="dk1"/>
              </a:buClr>
              <a:buSzPts val="7000"/>
              <a:buNone/>
              <a:defRPr sz="6975">
                <a:solidFill>
                  <a:schemeClr val="dk1"/>
                </a:solidFill>
              </a:defRPr>
            </a:lvl5pPr>
            <a:lvl6pPr lvl="5" algn="ctr" rtl="0">
              <a:spcBef>
                <a:spcPts val="0"/>
              </a:spcBef>
              <a:spcAft>
                <a:spcPts val="0"/>
              </a:spcAft>
              <a:buClr>
                <a:schemeClr val="dk1"/>
              </a:buClr>
              <a:buSzPts val="7000"/>
              <a:buNone/>
              <a:defRPr sz="6975">
                <a:solidFill>
                  <a:schemeClr val="dk1"/>
                </a:solidFill>
              </a:defRPr>
            </a:lvl6pPr>
            <a:lvl7pPr lvl="6" algn="ctr" rtl="0">
              <a:spcBef>
                <a:spcPts val="0"/>
              </a:spcBef>
              <a:spcAft>
                <a:spcPts val="0"/>
              </a:spcAft>
              <a:buClr>
                <a:schemeClr val="dk1"/>
              </a:buClr>
              <a:buSzPts val="7000"/>
              <a:buNone/>
              <a:defRPr sz="6975">
                <a:solidFill>
                  <a:schemeClr val="dk1"/>
                </a:solidFill>
              </a:defRPr>
            </a:lvl7pPr>
            <a:lvl8pPr lvl="7" algn="ctr" rtl="0">
              <a:spcBef>
                <a:spcPts val="0"/>
              </a:spcBef>
              <a:spcAft>
                <a:spcPts val="0"/>
              </a:spcAft>
              <a:buClr>
                <a:schemeClr val="dk1"/>
              </a:buClr>
              <a:buSzPts val="7000"/>
              <a:buNone/>
              <a:defRPr sz="6975">
                <a:solidFill>
                  <a:schemeClr val="dk1"/>
                </a:solidFill>
              </a:defRPr>
            </a:lvl8pPr>
            <a:lvl9pPr lvl="8" algn="ctr" rtl="0">
              <a:spcBef>
                <a:spcPts val="0"/>
              </a:spcBef>
              <a:spcAft>
                <a:spcPts val="0"/>
              </a:spcAft>
              <a:buClr>
                <a:schemeClr val="dk1"/>
              </a:buClr>
              <a:buSzPts val="7000"/>
              <a:buNone/>
              <a:defRPr sz="6975">
                <a:solidFill>
                  <a:schemeClr val="dk1"/>
                </a:solidFill>
              </a:defRPr>
            </a:lvl9pPr>
          </a:lstStyle>
          <a:p>
            <a:r>
              <a:t>xx%</a:t>
            </a:r>
          </a:p>
        </p:txBody>
      </p:sp>
      <p:sp>
        <p:nvSpPr>
          <p:cNvPr id="162" name="Google Shape;162;p14"/>
          <p:cNvSpPr txBox="1">
            <a:spLocks noGrp="1"/>
          </p:cNvSpPr>
          <p:nvPr>
            <p:ph type="subTitle" idx="1"/>
          </p:nvPr>
        </p:nvSpPr>
        <p:spPr>
          <a:xfrm>
            <a:off x="3429450" y="2327625"/>
            <a:ext cx="2285100" cy="517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14"/>
          <p:cNvSpPr txBox="1">
            <a:spLocks noGrp="1"/>
          </p:cNvSpPr>
          <p:nvPr>
            <p:ph type="title" idx="2" hasCustomPrompt="1"/>
          </p:nvPr>
        </p:nvSpPr>
        <p:spPr>
          <a:xfrm>
            <a:off x="830700" y="2906425"/>
            <a:ext cx="2407500" cy="1254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000"/>
              <a:buNone/>
              <a:defRPr sz="5025">
                <a:solidFill>
                  <a:schemeClr val="accent3"/>
                </a:solidFill>
              </a:defRPr>
            </a:lvl1pPr>
            <a:lvl2pPr lvl="1" algn="ctr" rtl="0">
              <a:spcBef>
                <a:spcPts val="0"/>
              </a:spcBef>
              <a:spcAft>
                <a:spcPts val="0"/>
              </a:spcAft>
              <a:buClr>
                <a:schemeClr val="dk1"/>
              </a:buClr>
              <a:buSzPts val="7000"/>
              <a:buNone/>
              <a:defRPr sz="6975">
                <a:solidFill>
                  <a:schemeClr val="dk1"/>
                </a:solidFill>
              </a:defRPr>
            </a:lvl2pPr>
            <a:lvl3pPr lvl="2" algn="ctr" rtl="0">
              <a:spcBef>
                <a:spcPts val="0"/>
              </a:spcBef>
              <a:spcAft>
                <a:spcPts val="0"/>
              </a:spcAft>
              <a:buClr>
                <a:schemeClr val="dk1"/>
              </a:buClr>
              <a:buSzPts val="7000"/>
              <a:buNone/>
              <a:defRPr sz="6975">
                <a:solidFill>
                  <a:schemeClr val="dk1"/>
                </a:solidFill>
              </a:defRPr>
            </a:lvl3pPr>
            <a:lvl4pPr lvl="3" algn="ctr" rtl="0">
              <a:spcBef>
                <a:spcPts val="0"/>
              </a:spcBef>
              <a:spcAft>
                <a:spcPts val="0"/>
              </a:spcAft>
              <a:buClr>
                <a:schemeClr val="dk1"/>
              </a:buClr>
              <a:buSzPts val="7000"/>
              <a:buNone/>
              <a:defRPr sz="6975">
                <a:solidFill>
                  <a:schemeClr val="dk1"/>
                </a:solidFill>
              </a:defRPr>
            </a:lvl4pPr>
            <a:lvl5pPr lvl="4" algn="ctr" rtl="0">
              <a:spcBef>
                <a:spcPts val="0"/>
              </a:spcBef>
              <a:spcAft>
                <a:spcPts val="0"/>
              </a:spcAft>
              <a:buClr>
                <a:schemeClr val="dk1"/>
              </a:buClr>
              <a:buSzPts val="7000"/>
              <a:buNone/>
              <a:defRPr sz="6975">
                <a:solidFill>
                  <a:schemeClr val="dk1"/>
                </a:solidFill>
              </a:defRPr>
            </a:lvl5pPr>
            <a:lvl6pPr lvl="5" algn="ctr" rtl="0">
              <a:spcBef>
                <a:spcPts val="0"/>
              </a:spcBef>
              <a:spcAft>
                <a:spcPts val="0"/>
              </a:spcAft>
              <a:buClr>
                <a:schemeClr val="dk1"/>
              </a:buClr>
              <a:buSzPts val="7000"/>
              <a:buNone/>
              <a:defRPr sz="6975">
                <a:solidFill>
                  <a:schemeClr val="dk1"/>
                </a:solidFill>
              </a:defRPr>
            </a:lvl6pPr>
            <a:lvl7pPr lvl="6" algn="ctr" rtl="0">
              <a:spcBef>
                <a:spcPts val="0"/>
              </a:spcBef>
              <a:spcAft>
                <a:spcPts val="0"/>
              </a:spcAft>
              <a:buClr>
                <a:schemeClr val="dk1"/>
              </a:buClr>
              <a:buSzPts val="7000"/>
              <a:buNone/>
              <a:defRPr sz="6975">
                <a:solidFill>
                  <a:schemeClr val="dk1"/>
                </a:solidFill>
              </a:defRPr>
            </a:lvl7pPr>
            <a:lvl8pPr lvl="7" algn="ctr" rtl="0">
              <a:spcBef>
                <a:spcPts val="0"/>
              </a:spcBef>
              <a:spcAft>
                <a:spcPts val="0"/>
              </a:spcAft>
              <a:buClr>
                <a:schemeClr val="dk1"/>
              </a:buClr>
              <a:buSzPts val="7000"/>
              <a:buNone/>
              <a:defRPr sz="6975">
                <a:solidFill>
                  <a:schemeClr val="dk1"/>
                </a:solidFill>
              </a:defRPr>
            </a:lvl8pPr>
            <a:lvl9pPr lvl="8" algn="ctr" rtl="0">
              <a:spcBef>
                <a:spcPts val="0"/>
              </a:spcBef>
              <a:spcAft>
                <a:spcPts val="0"/>
              </a:spcAft>
              <a:buClr>
                <a:schemeClr val="dk1"/>
              </a:buClr>
              <a:buSzPts val="7000"/>
              <a:buNone/>
              <a:defRPr sz="6975">
                <a:solidFill>
                  <a:schemeClr val="dk1"/>
                </a:solidFill>
              </a:defRPr>
            </a:lvl9pPr>
          </a:lstStyle>
          <a:p>
            <a:r>
              <a:t>xx%</a:t>
            </a:r>
          </a:p>
        </p:txBody>
      </p:sp>
      <p:sp>
        <p:nvSpPr>
          <p:cNvPr id="164" name="Google Shape;164;p14"/>
          <p:cNvSpPr txBox="1">
            <a:spLocks noGrp="1"/>
          </p:cNvSpPr>
          <p:nvPr>
            <p:ph type="subTitle" idx="3"/>
          </p:nvPr>
        </p:nvSpPr>
        <p:spPr>
          <a:xfrm>
            <a:off x="891225" y="1889475"/>
            <a:ext cx="2285100" cy="517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lt2"/>
              </a:buClr>
              <a:buSzPts val="1400"/>
              <a:buNone/>
              <a:defRPr sz="1575"/>
            </a:lvl1pPr>
            <a:lvl2pPr lvl="1" algn="ctr" rtl="0">
              <a:lnSpc>
                <a:spcPct val="100000"/>
              </a:lnSpc>
              <a:spcBef>
                <a:spcPts val="0"/>
              </a:spcBef>
              <a:spcAft>
                <a:spcPts val="0"/>
              </a:spcAft>
              <a:buClr>
                <a:schemeClr val="lt2"/>
              </a:buClr>
              <a:buSzPts val="1400"/>
              <a:buNone/>
              <a:defRPr>
                <a:solidFill>
                  <a:schemeClr val="lt2"/>
                </a:solidFill>
              </a:defRPr>
            </a:lvl2pPr>
            <a:lvl3pPr lvl="2" algn="ctr" rtl="0">
              <a:lnSpc>
                <a:spcPct val="100000"/>
              </a:lnSpc>
              <a:spcBef>
                <a:spcPts val="0"/>
              </a:spcBef>
              <a:spcAft>
                <a:spcPts val="0"/>
              </a:spcAft>
              <a:buClr>
                <a:schemeClr val="lt2"/>
              </a:buClr>
              <a:buSzPts val="1400"/>
              <a:buNone/>
              <a:defRPr>
                <a:solidFill>
                  <a:schemeClr val="lt2"/>
                </a:solidFill>
              </a:defRPr>
            </a:lvl3pPr>
            <a:lvl4pPr lvl="3" algn="ctr" rtl="0">
              <a:lnSpc>
                <a:spcPct val="100000"/>
              </a:lnSpc>
              <a:spcBef>
                <a:spcPts val="0"/>
              </a:spcBef>
              <a:spcAft>
                <a:spcPts val="0"/>
              </a:spcAft>
              <a:buClr>
                <a:schemeClr val="lt2"/>
              </a:buClr>
              <a:buSzPts val="1400"/>
              <a:buNone/>
              <a:defRPr>
                <a:solidFill>
                  <a:schemeClr val="lt2"/>
                </a:solidFill>
              </a:defRPr>
            </a:lvl4pPr>
            <a:lvl5pPr lvl="4" algn="ctr" rtl="0">
              <a:lnSpc>
                <a:spcPct val="100000"/>
              </a:lnSpc>
              <a:spcBef>
                <a:spcPts val="0"/>
              </a:spcBef>
              <a:spcAft>
                <a:spcPts val="0"/>
              </a:spcAft>
              <a:buClr>
                <a:schemeClr val="lt2"/>
              </a:buClr>
              <a:buSzPts val="1400"/>
              <a:buNone/>
              <a:defRPr>
                <a:solidFill>
                  <a:schemeClr val="lt2"/>
                </a:solidFill>
              </a:defRPr>
            </a:lvl5pPr>
            <a:lvl6pPr lvl="5" algn="ctr" rtl="0">
              <a:lnSpc>
                <a:spcPct val="100000"/>
              </a:lnSpc>
              <a:spcBef>
                <a:spcPts val="0"/>
              </a:spcBef>
              <a:spcAft>
                <a:spcPts val="0"/>
              </a:spcAft>
              <a:buClr>
                <a:schemeClr val="lt2"/>
              </a:buClr>
              <a:buSzPts val="1400"/>
              <a:buNone/>
              <a:defRPr>
                <a:solidFill>
                  <a:schemeClr val="lt2"/>
                </a:solidFill>
              </a:defRPr>
            </a:lvl6pPr>
            <a:lvl7pPr lvl="6" algn="ctr" rtl="0">
              <a:lnSpc>
                <a:spcPct val="100000"/>
              </a:lnSpc>
              <a:spcBef>
                <a:spcPts val="0"/>
              </a:spcBef>
              <a:spcAft>
                <a:spcPts val="0"/>
              </a:spcAft>
              <a:buClr>
                <a:schemeClr val="lt2"/>
              </a:buClr>
              <a:buSzPts val="1400"/>
              <a:buNone/>
              <a:defRPr>
                <a:solidFill>
                  <a:schemeClr val="lt2"/>
                </a:solidFill>
              </a:defRPr>
            </a:lvl7pPr>
            <a:lvl8pPr lvl="7" algn="ctr" rtl="0">
              <a:lnSpc>
                <a:spcPct val="100000"/>
              </a:lnSpc>
              <a:spcBef>
                <a:spcPts val="0"/>
              </a:spcBef>
              <a:spcAft>
                <a:spcPts val="0"/>
              </a:spcAft>
              <a:buClr>
                <a:schemeClr val="lt2"/>
              </a:buClr>
              <a:buSzPts val="1400"/>
              <a:buNone/>
              <a:defRPr>
                <a:solidFill>
                  <a:schemeClr val="lt2"/>
                </a:solidFill>
              </a:defRPr>
            </a:lvl8pPr>
            <a:lvl9pPr lvl="8" algn="ctr" rtl="0">
              <a:lnSpc>
                <a:spcPct val="100000"/>
              </a:lnSpc>
              <a:spcBef>
                <a:spcPts val="0"/>
              </a:spcBef>
              <a:spcAft>
                <a:spcPts val="0"/>
              </a:spcAft>
              <a:buClr>
                <a:schemeClr val="lt2"/>
              </a:buClr>
              <a:buSzPts val="1400"/>
              <a:buNone/>
              <a:defRPr>
                <a:solidFill>
                  <a:schemeClr val="lt2"/>
                </a:solidFill>
              </a:defRPr>
            </a:lvl9pPr>
          </a:lstStyle>
          <a:p>
            <a:endParaRPr/>
          </a:p>
        </p:txBody>
      </p:sp>
      <p:sp>
        <p:nvSpPr>
          <p:cNvPr id="165" name="Google Shape;165;p14"/>
          <p:cNvSpPr txBox="1">
            <a:spLocks noGrp="1"/>
          </p:cNvSpPr>
          <p:nvPr>
            <p:ph type="title" idx="4" hasCustomPrompt="1"/>
          </p:nvPr>
        </p:nvSpPr>
        <p:spPr>
          <a:xfrm>
            <a:off x="5908501" y="2906425"/>
            <a:ext cx="2404800" cy="1254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000"/>
              <a:buNone/>
              <a:defRPr sz="5025">
                <a:solidFill>
                  <a:schemeClr val="dk2"/>
                </a:solidFill>
              </a:defRPr>
            </a:lvl1pPr>
            <a:lvl2pPr lvl="1" algn="ctr" rtl="0">
              <a:spcBef>
                <a:spcPts val="0"/>
              </a:spcBef>
              <a:spcAft>
                <a:spcPts val="0"/>
              </a:spcAft>
              <a:buClr>
                <a:schemeClr val="dk1"/>
              </a:buClr>
              <a:buSzPts val="7000"/>
              <a:buNone/>
              <a:defRPr sz="6975">
                <a:solidFill>
                  <a:schemeClr val="dk1"/>
                </a:solidFill>
              </a:defRPr>
            </a:lvl2pPr>
            <a:lvl3pPr lvl="2" algn="ctr" rtl="0">
              <a:spcBef>
                <a:spcPts val="0"/>
              </a:spcBef>
              <a:spcAft>
                <a:spcPts val="0"/>
              </a:spcAft>
              <a:buClr>
                <a:schemeClr val="dk1"/>
              </a:buClr>
              <a:buSzPts val="7000"/>
              <a:buNone/>
              <a:defRPr sz="6975">
                <a:solidFill>
                  <a:schemeClr val="dk1"/>
                </a:solidFill>
              </a:defRPr>
            </a:lvl3pPr>
            <a:lvl4pPr lvl="3" algn="ctr" rtl="0">
              <a:spcBef>
                <a:spcPts val="0"/>
              </a:spcBef>
              <a:spcAft>
                <a:spcPts val="0"/>
              </a:spcAft>
              <a:buClr>
                <a:schemeClr val="dk1"/>
              </a:buClr>
              <a:buSzPts val="7000"/>
              <a:buNone/>
              <a:defRPr sz="6975">
                <a:solidFill>
                  <a:schemeClr val="dk1"/>
                </a:solidFill>
              </a:defRPr>
            </a:lvl4pPr>
            <a:lvl5pPr lvl="4" algn="ctr" rtl="0">
              <a:spcBef>
                <a:spcPts val="0"/>
              </a:spcBef>
              <a:spcAft>
                <a:spcPts val="0"/>
              </a:spcAft>
              <a:buClr>
                <a:schemeClr val="dk1"/>
              </a:buClr>
              <a:buSzPts val="7000"/>
              <a:buNone/>
              <a:defRPr sz="6975">
                <a:solidFill>
                  <a:schemeClr val="dk1"/>
                </a:solidFill>
              </a:defRPr>
            </a:lvl5pPr>
            <a:lvl6pPr lvl="5" algn="ctr" rtl="0">
              <a:spcBef>
                <a:spcPts val="0"/>
              </a:spcBef>
              <a:spcAft>
                <a:spcPts val="0"/>
              </a:spcAft>
              <a:buClr>
                <a:schemeClr val="dk1"/>
              </a:buClr>
              <a:buSzPts val="7000"/>
              <a:buNone/>
              <a:defRPr sz="6975">
                <a:solidFill>
                  <a:schemeClr val="dk1"/>
                </a:solidFill>
              </a:defRPr>
            </a:lvl6pPr>
            <a:lvl7pPr lvl="6" algn="ctr" rtl="0">
              <a:spcBef>
                <a:spcPts val="0"/>
              </a:spcBef>
              <a:spcAft>
                <a:spcPts val="0"/>
              </a:spcAft>
              <a:buClr>
                <a:schemeClr val="dk1"/>
              </a:buClr>
              <a:buSzPts val="7000"/>
              <a:buNone/>
              <a:defRPr sz="6975">
                <a:solidFill>
                  <a:schemeClr val="dk1"/>
                </a:solidFill>
              </a:defRPr>
            </a:lvl7pPr>
            <a:lvl8pPr lvl="7" algn="ctr" rtl="0">
              <a:spcBef>
                <a:spcPts val="0"/>
              </a:spcBef>
              <a:spcAft>
                <a:spcPts val="0"/>
              </a:spcAft>
              <a:buClr>
                <a:schemeClr val="dk1"/>
              </a:buClr>
              <a:buSzPts val="7000"/>
              <a:buNone/>
              <a:defRPr sz="6975">
                <a:solidFill>
                  <a:schemeClr val="dk1"/>
                </a:solidFill>
              </a:defRPr>
            </a:lvl8pPr>
            <a:lvl9pPr lvl="8" algn="ctr" rtl="0">
              <a:spcBef>
                <a:spcPts val="0"/>
              </a:spcBef>
              <a:spcAft>
                <a:spcPts val="0"/>
              </a:spcAft>
              <a:buClr>
                <a:schemeClr val="dk1"/>
              </a:buClr>
              <a:buSzPts val="7000"/>
              <a:buNone/>
              <a:defRPr sz="6975">
                <a:solidFill>
                  <a:schemeClr val="dk1"/>
                </a:solidFill>
              </a:defRPr>
            </a:lvl9pPr>
          </a:lstStyle>
          <a:p>
            <a:r>
              <a:t>xx%</a:t>
            </a:r>
          </a:p>
        </p:txBody>
      </p:sp>
      <p:sp>
        <p:nvSpPr>
          <p:cNvPr id="166" name="Google Shape;166;p14"/>
          <p:cNvSpPr txBox="1">
            <a:spLocks noGrp="1"/>
          </p:cNvSpPr>
          <p:nvPr>
            <p:ph type="subTitle" idx="5"/>
          </p:nvPr>
        </p:nvSpPr>
        <p:spPr>
          <a:xfrm>
            <a:off x="5967675" y="1889475"/>
            <a:ext cx="2285100" cy="517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4"/>
          <p:cNvSpPr txBox="1">
            <a:spLocks noGrp="1"/>
          </p:cNvSpPr>
          <p:nvPr>
            <p:ph type="title" idx="6"/>
          </p:nvPr>
        </p:nvSpPr>
        <p:spPr>
          <a:xfrm>
            <a:off x="891898" y="1434575"/>
            <a:ext cx="2285100" cy="431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775">
                <a:solidFill>
                  <a:schemeClr val="accent3"/>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8" name="Google Shape;168;p14"/>
          <p:cNvSpPr txBox="1">
            <a:spLocks noGrp="1"/>
          </p:cNvSpPr>
          <p:nvPr>
            <p:ph type="title" idx="7"/>
          </p:nvPr>
        </p:nvSpPr>
        <p:spPr>
          <a:xfrm>
            <a:off x="3430125" y="1872725"/>
            <a:ext cx="2285100" cy="431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775">
                <a:solidFill>
                  <a:schemeClr val="accent4"/>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9" name="Google Shape;169;p14"/>
          <p:cNvSpPr txBox="1">
            <a:spLocks noGrp="1"/>
          </p:cNvSpPr>
          <p:nvPr>
            <p:ph type="title" idx="8"/>
          </p:nvPr>
        </p:nvSpPr>
        <p:spPr>
          <a:xfrm>
            <a:off x="5968352" y="1434575"/>
            <a:ext cx="2285100" cy="431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775">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 name="Google Shape;170;p14"/>
          <p:cNvSpPr txBox="1">
            <a:spLocks noGrp="1"/>
          </p:cNvSpPr>
          <p:nvPr>
            <p:ph type="title" idx="9"/>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17523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2" name="Google Shape;172;p15"/>
          <p:cNvSpPr/>
          <p:nvPr/>
        </p:nvSpPr>
        <p:spPr>
          <a:xfrm rot="-8100000">
            <a:off x="594728" y="-1647487"/>
            <a:ext cx="804153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73" name="Google Shape;173;p15"/>
          <p:cNvSpPr/>
          <p:nvPr/>
        </p:nvSpPr>
        <p:spPr>
          <a:xfrm>
            <a:off x="7562908" y="35117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74" name="Google Shape;174;p15"/>
          <p:cNvSpPr/>
          <p:nvPr/>
        </p:nvSpPr>
        <p:spPr>
          <a:xfrm>
            <a:off x="415327" y="5395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75" name="Google Shape;175;p15"/>
          <p:cNvSpPr txBox="1">
            <a:spLocks noGrp="1"/>
          </p:cNvSpPr>
          <p:nvPr>
            <p:ph type="title"/>
          </p:nvPr>
        </p:nvSpPr>
        <p:spPr>
          <a:xfrm>
            <a:off x="2391900" y="3290788"/>
            <a:ext cx="4360200" cy="5319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200"/>
              <a:buNone/>
              <a:defRPr sz="2175"/>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6" name="Google Shape;176;p15"/>
          <p:cNvSpPr txBox="1">
            <a:spLocks noGrp="1"/>
          </p:cNvSpPr>
          <p:nvPr>
            <p:ph type="subTitle" idx="1"/>
          </p:nvPr>
        </p:nvSpPr>
        <p:spPr>
          <a:xfrm>
            <a:off x="838200" y="1394100"/>
            <a:ext cx="7554600" cy="17859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3000"/>
              <a:buNone/>
              <a:defRPr sz="2325"/>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329760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6"/>
          <p:cNvSpPr/>
          <p:nvPr/>
        </p:nvSpPr>
        <p:spPr>
          <a:xfrm rot="5139672" flipH="1">
            <a:off x="253568" y="86923"/>
            <a:ext cx="8903709" cy="1003705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179" name="Google Shape;179;p16"/>
          <p:cNvGrpSpPr/>
          <p:nvPr/>
        </p:nvGrpSpPr>
        <p:grpSpPr>
          <a:xfrm rot="3456501">
            <a:off x="-576240" y="-724656"/>
            <a:ext cx="2257709" cy="2528312"/>
            <a:chOff x="-5056092" y="-10"/>
            <a:chExt cx="2257725" cy="2528329"/>
          </a:xfrm>
        </p:grpSpPr>
        <p:sp>
          <p:nvSpPr>
            <p:cNvPr id="180" name="Google Shape;180;p16"/>
            <p:cNvSpPr/>
            <p:nvPr/>
          </p:nvSpPr>
          <p:spPr>
            <a:xfrm>
              <a:off x="-4313774" y="181634"/>
              <a:ext cx="1138595" cy="1199450"/>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1" name="Google Shape;181;p16"/>
            <p:cNvSpPr/>
            <p:nvPr/>
          </p:nvSpPr>
          <p:spPr>
            <a:xfrm>
              <a:off x="-4993700" y="-10"/>
              <a:ext cx="1138629" cy="1200168"/>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2" name="Google Shape;182;p16"/>
            <p:cNvSpPr/>
            <p:nvPr/>
          </p:nvSpPr>
          <p:spPr>
            <a:xfrm>
              <a:off x="-4409087" y="1002703"/>
              <a:ext cx="1502771" cy="696865"/>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3" name="Google Shape;183;p16"/>
            <p:cNvSpPr/>
            <p:nvPr/>
          </p:nvSpPr>
          <p:spPr>
            <a:xfrm>
              <a:off x="-4805841" y="890964"/>
              <a:ext cx="214804" cy="428514"/>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4" name="Google Shape;184;p16"/>
            <p:cNvSpPr/>
            <p:nvPr/>
          </p:nvSpPr>
          <p:spPr>
            <a:xfrm>
              <a:off x="-4721832" y="939457"/>
              <a:ext cx="83053" cy="114232"/>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5" name="Google Shape;185;p16"/>
            <p:cNvSpPr/>
            <p:nvPr/>
          </p:nvSpPr>
          <p:spPr>
            <a:xfrm>
              <a:off x="-5056092" y="693953"/>
              <a:ext cx="383061" cy="307828"/>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6" name="Google Shape;186;p16"/>
            <p:cNvSpPr/>
            <p:nvPr/>
          </p:nvSpPr>
          <p:spPr>
            <a:xfrm>
              <a:off x="-5056092" y="706964"/>
              <a:ext cx="382036" cy="293792"/>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7" name="Google Shape;187;p16"/>
            <p:cNvSpPr/>
            <p:nvPr/>
          </p:nvSpPr>
          <p:spPr>
            <a:xfrm>
              <a:off x="-4443407" y="1604084"/>
              <a:ext cx="324664" cy="58376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8" name="Google Shape;188;p16"/>
            <p:cNvSpPr/>
            <p:nvPr/>
          </p:nvSpPr>
          <p:spPr>
            <a:xfrm>
              <a:off x="-4562352" y="608646"/>
              <a:ext cx="774659" cy="817653"/>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9" name="Google Shape;189;p16"/>
            <p:cNvSpPr/>
            <p:nvPr/>
          </p:nvSpPr>
          <p:spPr>
            <a:xfrm>
              <a:off x="-3930884" y="596932"/>
              <a:ext cx="140152" cy="103816"/>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0" name="Google Shape;190;p16"/>
            <p:cNvSpPr/>
            <p:nvPr/>
          </p:nvSpPr>
          <p:spPr>
            <a:xfrm>
              <a:off x="-3891441" y="243821"/>
              <a:ext cx="522154" cy="425816"/>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1" name="Google Shape;191;p16"/>
            <p:cNvSpPr/>
            <p:nvPr/>
          </p:nvSpPr>
          <p:spPr>
            <a:xfrm>
              <a:off x="-3889358" y="261648"/>
              <a:ext cx="520070" cy="40799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2" name="Google Shape;192;p16"/>
            <p:cNvSpPr/>
            <p:nvPr/>
          </p:nvSpPr>
          <p:spPr>
            <a:xfrm>
              <a:off x="-4439514" y="983067"/>
              <a:ext cx="104875" cy="116281"/>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3" name="Google Shape;193;p16"/>
            <p:cNvSpPr/>
            <p:nvPr/>
          </p:nvSpPr>
          <p:spPr>
            <a:xfrm>
              <a:off x="-4182091" y="1688913"/>
              <a:ext cx="131887" cy="87219"/>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4" name="Google Shape;194;p16"/>
            <p:cNvSpPr/>
            <p:nvPr/>
          </p:nvSpPr>
          <p:spPr>
            <a:xfrm>
              <a:off x="-4235024" y="1834221"/>
              <a:ext cx="56074" cy="103850"/>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5" name="Google Shape;195;p16"/>
            <p:cNvSpPr/>
            <p:nvPr/>
          </p:nvSpPr>
          <p:spPr>
            <a:xfrm>
              <a:off x="-4467517" y="301911"/>
              <a:ext cx="432851" cy="767351"/>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6" name="Google Shape;196;p16"/>
            <p:cNvSpPr/>
            <p:nvPr/>
          </p:nvSpPr>
          <p:spPr>
            <a:xfrm>
              <a:off x="-4402154" y="303174"/>
              <a:ext cx="367488" cy="764004"/>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7" name="Google Shape;197;p16"/>
            <p:cNvSpPr/>
            <p:nvPr/>
          </p:nvSpPr>
          <p:spPr>
            <a:xfrm>
              <a:off x="-4499721" y="1871615"/>
              <a:ext cx="360248" cy="656705"/>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8" name="Google Shape;198;p16"/>
            <p:cNvSpPr/>
            <p:nvPr/>
          </p:nvSpPr>
          <p:spPr>
            <a:xfrm>
              <a:off x="-4499721" y="1872640"/>
              <a:ext cx="295876" cy="655031"/>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9" name="Google Shape;199;p16"/>
            <p:cNvSpPr/>
            <p:nvPr/>
          </p:nvSpPr>
          <p:spPr>
            <a:xfrm>
              <a:off x="-4106313" y="1723165"/>
              <a:ext cx="543975" cy="39877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0" name="Google Shape;200;p16"/>
            <p:cNvSpPr/>
            <p:nvPr/>
          </p:nvSpPr>
          <p:spPr>
            <a:xfrm>
              <a:off x="-4104229" y="1723165"/>
              <a:ext cx="541892" cy="377870"/>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1" name="Google Shape;201;p16"/>
            <p:cNvSpPr/>
            <p:nvPr/>
          </p:nvSpPr>
          <p:spPr>
            <a:xfrm>
              <a:off x="-4536432" y="997410"/>
              <a:ext cx="1080950" cy="488208"/>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2" name="Google Shape;202;p16"/>
            <p:cNvSpPr/>
            <p:nvPr/>
          </p:nvSpPr>
          <p:spPr>
            <a:xfrm>
              <a:off x="-4456623" y="1416532"/>
              <a:ext cx="1001039" cy="24868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3" name="Google Shape;203;p16"/>
            <p:cNvSpPr/>
            <p:nvPr/>
          </p:nvSpPr>
          <p:spPr>
            <a:xfrm>
              <a:off x="-4543296" y="1234752"/>
              <a:ext cx="1369278" cy="220677"/>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4" name="Google Shape;204;p16"/>
            <p:cNvSpPr/>
            <p:nvPr/>
          </p:nvSpPr>
          <p:spPr>
            <a:xfrm>
              <a:off x="-3558239" y="609363"/>
              <a:ext cx="722512" cy="47769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5" name="Google Shape;205;p16"/>
            <p:cNvSpPr/>
            <p:nvPr/>
          </p:nvSpPr>
          <p:spPr>
            <a:xfrm>
              <a:off x="-3556156" y="641567"/>
              <a:ext cx="720428" cy="445487"/>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6" name="Google Shape;206;p16"/>
            <p:cNvSpPr/>
            <p:nvPr/>
          </p:nvSpPr>
          <p:spPr>
            <a:xfrm>
              <a:off x="-3412897" y="1249402"/>
              <a:ext cx="614529" cy="294715"/>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7" name="Google Shape;207;p16"/>
            <p:cNvSpPr/>
            <p:nvPr/>
          </p:nvSpPr>
          <p:spPr>
            <a:xfrm>
              <a:off x="-3411872" y="1249402"/>
              <a:ext cx="613505" cy="24024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8" name="Google Shape;208;p16"/>
            <p:cNvSpPr/>
            <p:nvPr/>
          </p:nvSpPr>
          <p:spPr>
            <a:xfrm>
              <a:off x="-3611172" y="1580965"/>
              <a:ext cx="691333" cy="520480"/>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9" name="Google Shape;209;p16"/>
            <p:cNvSpPr/>
            <p:nvPr/>
          </p:nvSpPr>
          <p:spPr>
            <a:xfrm>
              <a:off x="-3608064" y="1580965"/>
              <a:ext cx="688225" cy="495175"/>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210" name="Google Shape;210;p16"/>
          <p:cNvGrpSpPr/>
          <p:nvPr/>
        </p:nvGrpSpPr>
        <p:grpSpPr>
          <a:xfrm>
            <a:off x="7502659" y="-1090935"/>
            <a:ext cx="2431070" cy="2849374"/>
            <a:chOff x="-7501642" y="749515"/>
            <a:chExt cx="2431070" cy="2849374"/>
          </a:xfrm>
        </p:grpSpPr>
        <p:sp>
          <p:nvSpPr>
            <p:cNvPr id="211" name="Google Shape;211;p1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2" name="Google Shape;212;p1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3" name="Google Shape;213;p1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4" name="Google Shape;214;p1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5" name="Google Shape;215;p1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6" name="Google Shape;216;p1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7" name="Google Shape;217;p1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8" name="Google Shape;218;p1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9" name="Google Shape;219;p1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0" name="Google Shape;220;p1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1" name="Google Shape;221;p1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2" name="Google Shape;222;p1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3" name="Google Shape;223;p1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4" name="Google Shape;224;p1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5" name="Google Shape;225;p1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6" name="Google Shape;226;p1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7" name="Google Shape;227;p1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8" name="Google Shape;228;p1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9" name="Google Shape;229;p1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0" name="Google Shape;230;p1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1" name="Google Shape;231;p1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2" name="Google Shape;232;p1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3" name="Google Shape;233;p1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4" name="Google Shape;234;p1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5" name="Google Shape;235;p1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6" name="Google Shape;236;p1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7" name="Google Shape;237;p1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8" name="Google Shape;238;p1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9" name="Google Shape;239;p1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0" name="Google Shape;240;p1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1" name="Google Shape;241;p1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2" name="Google Shape;242;p1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243" name="Google Shape;243;p16"/>
          <p:cNvSpPr/>
          <p:nvPr/>
        </p:nvSpPr>
        <p:spPr>
          <a:xfrm>
            <a:off x="-254349" y="4353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4" name="Google Shape;244;p16"/>
          <p:cNvSpPr/>
          <p:nvPr/>
        </p:nvSpPr>
        <p:spPr>
          <a:xfrm>
            <a:off x="8482701" y="29065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5" name="Google Shape;245;p16"/>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343589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6"/>
        <p:cNvGrpSpPr/>
        <p:nvPr/>
      </p:nvGrpSpPr>
      <p:grpSpPr>
        <a:xfrm>
          <a:off x="0" y="0"/>
          <a:ext cx="0" cy="0"/>
          <a:chOff x="0" y="0"/>
          <a:chExt cx="0" cy="0"/>
        </a:xfrm>
      </p:grpSpPr>
      <p:sp>
        <p:nvSpPr>
          <p:cNvPr id="247" name="Google Shape;247;p17"/>
          <p:cNvSpPr/>
          <p:nvPr/>
        </p:nvSpPr>
        <p:spPr>
          <a:xfrm rot="-5073458">
            <a:off x="-2481583" y="3503269"/>
            <a:ext cx="5885979" cy="512766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48" name="Google Shape;248;p17"/>
          <p:cNvGrpSpPr/>
          <p:nvPr/>
        </p:nvGrpSpPr>
        <p:grpSpPr>
          <a:xfrm rot="5771679" flipH="1">
            <a:off x="7519963" y="-1182584"/>
            <a:ext cx="2430921" cy="2849199"/>
            <a:chOff x="-7501642" y="749515"/>
            <a:chExt cx="2431070" cy="2849374"/>
          </a:xfrm>
        </p:grpSpPr>
        <p:sp>
          <p:nvSpPr>
            <p:cNvPr id="249" name="Google Shape;249;p17"/>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0" name="Google Shape;250;p17"/>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1" name="Google Shape;251;p17"/>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2" name="Google Shape;252;p17"/>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3" name="Google Shape;253;p17"/>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4" name="Google Shape;254;p17"/>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5" name="Google Shape;255;p17"/>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6" name="Google Shape;256;p17"/>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7" name="Google Shape;257;p17"/>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8" name="Google Shape;258;p17"/>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9" name="Google Shape;259;p17"/>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0" name="Google Shape;260;p17"/>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1" name="Google Shape;261;p17"/>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2" name="Google Shape;262;p17"/>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3" name="Google Shape;263;p17"/>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4" name="Google Shape;264;p17"/>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5" name="Google Shape;265;p17"/>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6" name="Google Shape;266;p17"/>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7" name="Google Shape;267;p17"/>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8" name="Google Shape;268;p17"/>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9" name="Google Shape;269;p17"/>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0" name="Google Shape;270;p17"/>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1" name="Google Shape;271;p17"/>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2" name="Google Shape;272;p17"/>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3" name="Google Shape;273;p17"/>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4" name="Google Shape;274;p17"/>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5" name="Google Shape;275;p17"/>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6" name="Google Shape;276;p17"/>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7" name="Google Shape;277;p17"/>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8" name="Google Shape;278;p17"/>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9" name="Google Shape;279;p17"/>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0" name="Google Shape;280;p17"/>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281" name="Google Shape;281;p17"/>
          <p:cNvSpPr/>
          <p:nvPr/>
        </p:nvSpPr>
        <p:spPr>
          <a:xfrm>
            <a:off x="-304950" y="46510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2" name="Google Shape;282;p17"/>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74539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388E-3BCF-1F47-84AC-D783E5EFED1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1875079-0FC1-AC4E-B65E-9508171A75F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D3914-6327-4C4F-BD6B-CF1A8F3AC46D}"/>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722B2FE8-8625-3C43-9014-5A431ABC038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85A126B7-FB7A-6C4D-B6E8-7A7AD3D3A482}"/>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8541483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83"/>
        <p:cNvGrpSpPr/>
        <p:nvPr/>
      </p:nvGrpSpPr>
      <p:grpSpPr>
        <a:xfrm>
          <a:off x="0" y="0"/>
          <a:ext cx="0" cy="0"/>
          <a:chOff x="0" y="0"/>
          <a:chExt cx="0" cy="0"/>
        </a:xfrm>
      </p:grpSpPr>
      <p:sp>
        <p:nvSpPr>
          <p:cNvPr id="284" name="Google Shape;284;p18"/>
          <p:cNvSpPr/>
          <p:nvPr/>
        </p:nvSpPr>
        <p:spPr>
          <a:xfrm rot="10422725">
            <a:off x="3430180" y="846394"/>
            <a:ext cx="5886014" cy="512772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5" name="Google Shape;285;p18"/>
          <p:cNvSpPr/>
          <p:nvPr/>
        </p:nvSpPr>
        <p:spPr>
          <a:xfrm>
            <a:off x="8170051" y="94152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6" name="Google Shape;286;p18"/>
          <p:cNvSpPr/>
          <p:nvPr/>
        </p:nvSpPr>
        <p:spPr>
          <a:xfrm rot="6209914">
            <a:off x="7731168" y="3943071"/>
            <a:ext cx="1976526" cy="118849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87" name="Google Shape;287;p18"/>
          <p:cNvGrpSpPr/>
          <p:nvPr/>
        </p:nvGrpSpPr>
        <p:grpSpPr>
          <a:xfrm rot="1959041">
            <a:off x="-217175" y="63323"/>
            <a:ext cx="1860805" cy="907960"/>
            <a:chOff x="10083475" y="3839575"/>
            <a:chExt cx="1221925" cy="596225"/>
          </a:xfrm>
        </p:grpSpPr>
        <p:sp>
          <p:nvSpPr>
            <p:cNvPr id="288" name="Google Shape;288;p18"/>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9" name="Google Shape;289;p18"/>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290" name="Google Shape;290;p18"/>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48105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91"/>
        <p:cNvGrpSpPr/>
        <p:nvPr/>
      </p:nvGrpSpPr>
      <p:grpSpPr>
        <a:xfrm>
          <a:off x="0" y="0"/>
          <a:ext cx="0" cy="0"/>
          <a:chOff x="0" y="0"/>
          <a:chExt cx="0" cy="0"/>
        </a:xfrm>
      </p:grpSpPr>
      <p:sp>
        <p:nvSpPr>
          <p:cNvPr id="292" name="Google Shape;292;p19"/>
          <p:cNvSpPr/>
          <p:nvPr/>
        </p:nvSpPr>
        <p:spPr>
          <a:xfrm rot="1652765">
            <a:off x="-6237916" y="-458232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3" name="Google Shape;293;p19"/>
          <p:cNvSpPr/>
          <p:nvPr/>
        </p:nvSpPr>
        <p:spPr>
          <a:xfrm>
            <a:off x="37476" y="1669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4" name="Google Shape;294;p19"/>
          <p:cNvSpPr/>
          <p:nvPr/>
        </p:nvSpPr>
        <p:spPr>
          <a:xfrm rot="-1652765" flipH="1">
            <a:off x="7494009" y="-4396077"/>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5" name="Google Shape;295;p19"/>
          <p:cNvSpPr/>
          <p:nvPr/>
        </p:nvSpPr>
        <p:spPr>
          <a:xfrm flipH="1">
            <a:off x="8140026" y="6557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6" name="Google Shape;296;p19"/>
          <p:cNvSpPr/>
          <p:nvPr/>
        </p:nvSpPr>
        <p:spPr>
          <a:xfrm rot="7420455" flipH="1">
            <a:off x="7721009" y="3762228"/>
            <a:ext cx="1976653" cy="118857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97" name="Google Shape;297;p19"/>
          <p:cNvGrpSpPr/>
          <p:nvPr/>
        </p:nvGrpSpPr>
        <p:grpSpPr>
          <a:xfrm rot="-7218994" flipH="1">
            <a:off x="-659823" y="2477601"/>
            <a:ext cx="1860809" cy="907961"/>
            <a:chOff x="10083475" y="3839575"/>
            <a:chExt cx="1221925" cy="596225"/>
          </a:xfrm>
        </p:grpSpPr>
        <p:sp>
          <p:nvSpPr>
            <p:cNvPr id="298" name="Google Shape;298;p19"/>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9" name="Google Shape;299;p19"/>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00" name="Google Shape;300;p19"/>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69335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1"/>
        <p:cNvGrpSpPr/>
        <p:nvPr/>
      </p:nvGrpSpPr>
      <p:grpSpPr>
        <a:xfrm>
          <a:off x="0" y="0"/>
          <a:ext cx="0" cy="0"/>
          <a:chOff x="0" y="0"/>
          <a:chExt cx="0" cy="0"/>
        </a:xfrm>
      </p:grpSpPr>
      <p:sp>
        <p:nvSpPr>
          <p:cNvPr id="302" name="Google Shape;302;p20"/>
          <p:cNvSpPr/>
          <p:nvPr/>
        </p:nvSpPr>
        <p:spPr>
          <a:xfrm rot="-5266434">
            <a:off x="-3455729"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3" name="Google Shape;303;p20"/>
          <p:cNvSpPr/>
          <p:nvPr/>
        </p:nvSpPr>
        <p:spPr>
          <a:xfrm rot="817974">
            <a:off x="576415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4" name="Google Shape;304;p20"/>
          <p:cNvSpPr/>
          <p:nvPr/>
        </p:nvSpPr>
        <p:spPr>
          <a:xfrm>
            <a:off x="7628151"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5" name="Google Shape;305;p20"/>
          <p:cNvSpPr txBox="1">
            <a:spLocks noGrp="1"/>
          </p:cNvSpPr>
          <p:nvPr>
            <p:ph type="title"/>
          </p:nvPr>
        </p:nvSpPr>
        <p:spPr>
          <a:xfrm>
            <a:off x="4191000" y="1625350"/>
            <a:ext cx="4239900" cy="13122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20"/>
          <p:cNvSpPr txBox="1">
            <a:spLocks noGrp="1"/>
          </p:cNvSpPr>
          <p:nvPr>
            <p:ph type="subTitle" idx="1"/>
          </p:nvPr>
        </p:nvSpPr>
        <p:spPr>
          <a:xfrm>
            <a:off x="5048250" y="3098700"/>
            <a:ext cx="3382800" cy="10047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8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75818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07"/>
        <p:cNvGrpSpPr/>
        <p:nvPr/>
      </p:nvGrpSpPr>
      <p:grpSpPr>
        <a:xfrm>
          <a:off x="0" y="0"/>
          <a:ext cx="0" cy="0"/>
          <a:chOff x="0" y="0"/>
          <a:chExt cx="0" cy="0"/>
        </a:xfrm>
      </p:grpSpPr>
      <p:sp>
        <p:nvSpPr>
          <p:cNvPr id="308" name="Google Shape;308;p21"/>
          <p:cNvSpPr/>
          <p:nvPr/>
        </p:nvSpPr>
        <p:spPr>
          <a:xfrm rot="-9882091">
            <a:off x="3569485" y="520284"/>
            <a:ext cx="6195126" cy="475499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9" name="Google Shape;309;p21"/>
          <p:cNvSpPr/>
          <p:nvPr/>
        </p:nvSpPr>
        <p:spPr>
          <a:xfrm>
            <a:off x="8325464" y="232554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0" name="Google Shape;310;p21"/>
          <p:cNvSpPr txBox="1">
            <a:spLocks noGrp="1"/>
          </p:cNvSpPr>
          <p:nvPr>
            <p:ph type="title"/>
          </p:nvPr>
        </p:nvSpPr>
        <p:spPr>
          <a:xfrm>
            <a:off x="720000" y="369113"/>
            <a:ext cx="4880700" cy="572700"/>
          </a:xfrm>
          <a:prstGeom prst="rect">
            <a:avLst/>
          </a:prstGeom>
        </p:spPr>
        <p:txBody>
          <a:bodyPr spcFirstLastPara="1" wrap="square" lIns="121897" tIns="121897" rIns="121897" bIns="121897"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1" name="Google Shape;311;p21"/>
          <p:cNvSpPr txBox="1">
            <a:spLocks noGrp="1"/>
          </p:cNvSpPr>
          <p:nvPr>
            <p:ph type="body" idx="1"/>
          </p:nvPr>
        </p:nvSpPr>
        <p:spPr>
          <a:xfrm>
            <a:off x="720000" y="1621399"/>
            <a:ext cx="3258900" cy="2977800"/>
          </a:xfrm>
          <a:prstGeom prst="rect">
            <a:avLst/>
          </a:prstGeom>
        </p:spPr>
        <p:txBody>
          <a:bodyPr spcFirstLastPara="1" wrap="square" lIns="121897" tIns="121897" rIns="121897" bIns="121897" anchor="t" anchorCtr="0">
            <a:noAutofit/>
          </a:bodyPr>
          <a:lstStyle>
            <a:lvl1pPr marL="457189" lvl="0" indent="-323842" rtl="0">
              <a:lnSpc>
                <a:spcPct val="100000"/>
              </a:lnSpc>
              <a:spcBef>
                <a:spcPts val="0"/>
              </a:spcBef>
              <a:spcAft>
                <a:spcPts val="0"/>
              </a:spcAft>
              <a:buSzPts val="1500"/>
              <a:buChar char="●"/>
              <a:defRPr sz="1575"/>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312" name="Google Shape;312;p21"/>
          <p:cNvSpPr/>
          <p:nvPr/>
        </p:nvSpPr>
        <p:spPr>
          <a:xfrm>
            <a:off x="168133" y="45992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34662771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3"/>
        <p:cNvGrpSpPr/>
        <p:nvPr/>
      </p:nvGrpSpPr>
      <p:grpSpPr>
        <a:xfrm>
          <a:off x="0" y="0"/>
          <a:ext cx="0" cy="0"/>
          <a:chOff x="0" y="0"/>
          <a:chExt cx="0" cy="0"/>
        </a:xfrm>
      </p:grpSpPr>
      <p:sp>
        <p:nvSpPr>
          <p:cNvPr id="314" name="Google Shape;314;p22"/>
          <p:cNvSpPr/>
          <p:nvPr/>
        </p:nvSpPr>
        <p:spPr>
          <a:xfrm rot="5790841">
            <a:off x="5464786" y="-4191070"/>
            <a:ext cx="7056929" cy="5048364"/>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5" name="Google Shape;315;p22"/>
          <p:cNvSpPr/>
          <p:nvPr/>
        </p:nvSpPr>
        <p:spPr>
          <a:xfrm rot="6975477">
            <a:off x="-3717110" y="-1984627"/>
            <a:ext cx="7056754" cy="5048239"/>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6" name="Google Shape;316;p22"/>
          <p:cNvSpPr/>
          <p:nvPr/>
        </p:nvSpPr>
        <p:spPr>
          <a:xfrm>
            <a:off x="8053820" y="20632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7" name="Google Shape;317;p22"/>
          <p:cNvSpPr/>
          <p:nvPr/>
        </p:nvSpPr>
        <p:spPr>
          <a:xfrm>
            <a:off x="-449049" y="68725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318" name="Google Shape;318;p22"/>
          <p:cNvGrpSpPr/>
          <p:nvPr/>
        </p:nvGrpSpPr>
        <p:grpSpPr>
          <a:xfrm rot="5873223">
            <a:off x="7363710" y="2979637"/>
            <a:ext cx="2763772" cy="3239322"/>
            <a:chOff x="-7501642" y="749515"/>
            <a:chExt cx="2431070" cy="2849374"/>
          </a:xfrm>
        </p:grpSpPr>
        <p:sp>
          <p:nvSpPr>
            <p:cNvPr id="319" name="Google Shape;319;p22"/>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0" name="Google Shape;320;p22"/>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1" name="Google Shape;321;p22"/>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2" name="Google Shape;322;p22"/>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3" name="Google Shape;323;p22"/>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4" name="Google Shape;324;p22"/>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5" name="Google Shape;325;p22"/>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6" name="Google Shape;326;p22"/>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7" name="Google Shape;327;p22"/>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8" name="Google Shape;328;p22"/>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9" name="Google Shape;329;p22"/>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0" name="Google Shape;330;p22"/>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1" name="Google Shape;331;p22"/>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2" name="Google Shape;332;p22"/>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3" name="Google Shape;333;p22"/>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4" name="Google Shape;334;p22"/>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5" name="Google Shape;335;p22"/>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6" name="Google Shape;336;p22"/>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7" name="Google Shape;337;p22"/>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8" name="Google Shape;338;p22"/>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9" name="Google Shape;339;p22"/>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0" name="Google Shape;340;p22"/>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1" name="Google Shape;341;p22"/>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2" name="Google Shape;342;p22"/>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3" name="Google Shape;343;p22"/>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4" name="Google Shape;344;p22"/>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5" name="Google Shape;345;p22"/>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6" name="Google Shape;346;p22"/>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7" name="Google Shape;347;p22"/>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48" name="Google Shape;348;p22"/>
          <p:cNvSpPr txBox="1">
            <a:spLocks noGrp="1"/>
          </p:cNvSpPr>
          <p:nvPr>
            <p:ph type="body" idx="1"/>
          </p:nvPr>
        </p:nvSpPr>
        <p:spPr>
          <a:xfrm>
            <a:off x="713225" y="1352550"/>
            <a:ext cx="3742800" cy="2713200"/>
          </a:xfrm>
          <a:prstGeom prst="rect">
            <a:avLst/>
          </a:prstGeom>
        </p:spPr>
        <p:txBody>
          <a:bodyPr spcFirstLastPara="1" wrap="square" lIns="121897" tIns="121897" rIns="121897" bIns="121897" anchor="b" anchorCtr="0">
            <a:noAutofit/>
          </a:bodyPr>
          <a:lstStyle>
            <a:lvl1pPr marL="457189" lvl="0" indent="-317492" rtl="0">
              <a:lnSpc>
                <a:spcPct val="100000"/>
              </a:lnSpc>
              <a:spcBef>
                <a:spcPts val="0"/>
              </a:spcBef>
              <a:spcAft>
                <a:spcPts val="0"/>
              </a:spcAft>
              <a:buClr>
                <a:schemeClr val="accent2"/>
              </a:buClr>
              <a:buSzPts val="1400"/>
              <a:buChar char="●"/>
              <a:defRPr sz="1425"/>
            </a:lvl1pPr>
            <a:lvl2pPr marL="914378" lvl="1" indent="-304793" rtl="0">
              <a:spcBef>
                <a:spcPts val="0"/>
              </a:spcBef>
              <a:spcAft>
                <a:spcPts val="0"/>
              </a:spcAft>
              <a:buSzPts val="1200"/>
              <a:buChar char="○"/>
              <a:defRPr sz="1200"/>
            </a:lvl2pPr>
            <a:lvl3pPr marL="1371566" lvl="2" indent="-304793" rtl="0">
              <a:spcBef>
                <a:spcPts val="0"/>
              </a:spcBef>
              <a:spcAft>
                <a:spcPts val="0"/>
              </a:spcAft>
              <a:buSzPts val="1200"/>
              <a:buChar char="■"/>
              <a:defRPr sz="1200"/>
            </a:lvl3pPr>
            <a:lvl4pPr marL="1828754" lvl="3" indent="-304793" rtl="0">
              <a:spcBef>
                <a:spcPts val="0"/>
              </a:spcBef>
              <a:spcAft>
                <a:spcPts val="0"/>
              </a:spcAft>
              <a:buSzPts val="1200"/>
              <a:buChar char="●"/>
              <a:defRPr sz="1200"/>
            </a:lvl4pPr>
            <a:lvl5pPr marL="2285943" lvl="4" indent="-304793" rtl="0">
              <a:spcBef>
                <a:spcPts val="0"/>
              </a:spcBef>
              <a:spcAft>
                <a:spcPts val="0"/>
              </a:spcAft>
              <a:buSzPts val="1200"/>
              <a:buChar char="○"/>
              <a:defRPr sz="1200"/>
            </a:lvl5pPr>
            <a:lvl6pPr marL="2743132" lvl="5" indent="-304793" rtl="0">
              <a:spcBef>
                <a:spcPts val="0"/>
              </a:spcBef>
              <a:spcAft>
                <a:spcPts val="0"/>
              </a:spcAft>
              <a:buSzPts val="1200"/>
              <a:buChar char="■"/>
              <a:defRPr sz="1200"/>
            </a:lvl6pPr>
            <a:lvl7pPr marL="3200320" lvl="6" indent="-304793" rtl="0">
              <a:spcBef>
                <a:spcPts val="0"/>
              </a:spcBef>
              <a:spcAft>
                <a:spcPts val="0"/>
              </a:spcAft>
              <a:buSzPts val="1200"/>
              <a:buChar char="●"/>
              <a:defRPr sz="1200"/>
            </a:lvl7pPr>
            <a:lvl8pPr marL="3657509" lvl="7" indent="-304793" rtl="0">
              <a:spcBef>
                <a:spcPts val="0"/>
              </a:spcBef>
              <a:spcAft>
                <a:spcPts val="0"/>
              </a:spcAft>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49" name="Google Shape;349;p22"/>
          <p:cNvSpPr txBox="1">
            <a:spLocks noGrp="1"/>
          </p:cNvSpPr>
          <p:nvPr>
            <p:ph type="body" idx="2"/>
          </p:nvPr>
        </p:nvSpPr>
        <p:spPr>
          <a:xfrm>
            <a:off x="4688225" y="1543050"/>
            <a:ext cx="3742800" cy="2713200"/>
          </a:xfrm>
          <a:prstGeom prst="rect">
            <a:avLst/>
          </a:prstGeom>
        </p:spPr>
        <p:txBody>
          <a:bodyPr spcFirstLastPara="1" wrap="square" lIns="121897" tIns="121897" rIns="121897" bIns="121897" anchor="b" anchorCtr="0">
            <a:noAutofit/>
          </a:bodyPr>
          <a:lstStyle>
            <a:lvl1pPr marL="457189" lvl="0" indent="-317492" rtl="0">
              <a:lnSpc>
                <a:spcPct val="100000"/>
              </a:lnSpc>
              <a:spcBef>
                <a:spcPts val="0"/>
              </a:spcBef>
              <a:spcAft>
                <a:spcPts val="0"/>
              </a:spcAft>
              <a:buClr>
                <a:schemeClr val="accent2"/>
              </a:buClr>
              <a:buSzPts val="1400"/>
              <a:buChar char="●"/>
              <a:defRPr sz="1425"/>
            </a:lvl1pPr>
            <a:lvl2pPr marL="914378" lvl="1" indent="-304793" rtl="0">
              <a:spcBef>
                <a:spcPts val="0"/>
              </a:spcBef>
              <a:spcAft>
                <a:spcPts val="0"/>
              </a:spcAft>
              <a:buClr>
                <a:schemeClr val="accent5"/>
              </a:buClr>
              <a:buSzPts val="1200"/>
              <a:buChar char="○"/>
              <a:defRPr sz="1200"/>
            </a:lvl2pPr>
            <a:lvl3pPr marL="1371566" lvl="2" indent="-304793" rtl="0">
              <a:spcBef>
                <a:spcPts val="0"/>
              </a:spcBef>
              <a:spcAft>
                <a:spcPts val="0"/>
              </a:spcAft>
              <a:buClr>
                <a:schemeClr val="accent5"/>
              </a:buClr>
              <a:buSzPts val="1200"/>
              <a:buChar char="■"/>
              <a:defRPr sz="1200"/>
            </a:lvl3pPr>
            <a:lvl4pPr marL="1828754" lvl="3" indent="-304793" rtl="0">
              <a:spcBef>
                <a:spcPts val="0"/>
              </a:spcBef>
              <a:spcAft>
                <a:spcPts val="0"/>
              </a:spcAft>
              <a:buClr>
                <a:schemeClr val="accent5"/>
              </a:buClr>
              <a:buSzPts val="1200"/>
              <a:buChar char="●"/>
              <a:defRPr sz="1200"/>
            </a:lvl4pPr>
            <a:lvl5pPr marL="2285943" lvl="4" indent="-304793" rtl="0">
              <a:spcBef>
                <a:spcPts val="0"/>
              </a:spcBef>
              <a:spcAft>
                <a:spcPts val="0"/>
              </a:spcAft>
              <a:buClr>
                <a:schemeClr val="accent5"/>
              </a:buClr>
              <a:buSzPts val="1200"/>
              <a:buChar char="○"/>
              <a:defRPr sz="1200"/>
            </a:lvl5pPr>
            <a:lvl6pPr marL="2743132" lvl="5" indent="-304793" rtl="0">
              <a:spcBef>
                <a:spcPts val="0"/>
              </a:spcBef>
              <a:spcAft>
                <a:spcPts val="0"/>
              </a:spcAft>
              <a:buClr>
                <a:schemeClr val="accent5"/>
              </a:buClr>
              <a:buSzPts val="1200"/>
              <a:buChar char="■"/>
              <a:defRPr sz="1200"/>
            </a:lvl6pPr>
            <a:lvl7pPr marL="3200320" lvl="6" indent="-304793" rtl="0">
              <a:spcBef>
                <a:spcPts val="0"/>
              </a:spcBef>
              <a:spcAft>
                <a:spcPts val="0"/>
              </a:spcAft>
              <a:buClr>
                <a:schemeClr val="accent5"/>
              </a:buClr>
              <a:buSzPts val="1200"/>
              <a:buChar char="●"/>
              <a:defRPr sz="1200"/>
            </a:lvl7pPr>
            <a:lvl8pPr marL="3657509" lvl="7" indent="-304793" rtl="0">
              <a:spcBef>
                <a:spcPts val="0"/>
              </a:spcBef>
              <a:spcAft>
                <a:spcPts val="0"/>
              </a:spcAft>
              <a:buClr>
                <a:schemeClr val="accent5"/>
              </a:buClr>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50" name="Google Shape;350;p22"/>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894837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1"/>
        <p:cNvGrpSpPr/>
        <p:nvPr/>
      </p:nvGrpSpPr>
      <p:grpSpPr>
        <a:xfrm>
          <a:off x="0" y="0"/>
          <a:ext cx="0" cy="0"/>
          <a:chOff x="0" y="0"/>
          <a:chExt cx="0" cy="0"/>
        </a:xfrm>
      </p:grpSpPr>
      <p:sp>
        <p:nvSpPr>
          <p:cNvPr id="352" name="Google Shape;352;p23"/>
          <p:cNvSpPr/>
          <p:nvPr/>
        </p:nvSpPr>
        <p:spPr>
          <a:xfrm rot="1494765">
            <a:off x="-6507119" y="-2838337"/>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3" name="Google Shape;353;p23"/>
          <p:cNvSpPr/>
          <p:nvPr/>
        </p:nvSpPr>
        <p:spPr>
          <a:xfrm rot="-559858">
            <a:off x="7706835" y="-1422894"/>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4" name="Google Shape;354;p23"/>
          <p:cNvSpPr/>
          <p:nvPr/>
        </p:nvSpPr>
        <p:spPr>
          <a:xfrm>
            <a:off x="8330226" y="44872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5" name="Google Shape;355;p23"/>
          <p:cNvSpPr/>
          <p:nvPr/>
        </p:nvSpPr>
        <p:spPr>
          <a:xfrm>
            <a:off x="1" y="435326"/>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6" name="Google Shape;356;p23"/>
          <p:cNvSpPr/>
          <p:nvPr/>
        </p:nvSpPr>
        <p:spPr>
          <a:xfrm rot="-8742074">
            <a:off x="-390062" y="4005049"/>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357" name="Google Shape;357;p23"/>
          <p:cNvGrpSpPr/>
          <p:nvPr/>
        </p:nvGrpSpPr>
        <p:grpSpPr>
          <a:xfrm rot="9367981">
            <a:off x="7500446" y="-64329"/>
            <a:ext cx="1860906" cy="908009"/>
            <a:chOff x="10083475" y="3839575"/>
            <a:chExt cx="1221925" cy="596225"/>
          </a:xfrm>
        </p:grpSpPr>
        <p:sp>
          <p:nvSpPr>
            <p:cNvPr id="358" name="Google Shape;358;p2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9" name="Google Shape;359;p2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60" name="Google Shape;360;p23"/>
          <p:cNvSpPr txBox="1">
            <a:spLocks noGrp="1"/>
          </p:cNvSpPr>
          <p:nvPr>
            <p:ph type="title"/>
          </p:nvPr>
        </p:nvSpPr>
        <p:spPr>
          <a:xfrm>
            <a:off x="937700" y="3071300"/>
            <a:ext cx="2175300" cy="527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2775">
                <a:solidFill>
                  <a:schemeClr val="dk2"/>
                </a:solidFill>
              </a:defRPr>
            </a:lvl1pPr>
            <a:lvl2pPr lvl="1" algn="ctr" rtl="0">
              <a:spcBef>
                <a:spcPts val="0"/>
              </a:spcBef>
              <a:spcAft>
                <a:spcPts val="0"/>
              </a:spcAft>
              <a:buSzPts val="2500"/>
              <a:buNone/>
              <a:defRPr sz="2475"/>
            </a:lvl2pPr>
            <a:lvl3pPr lvl="2" algn="ctr" rtl="0">
              <a:spcBef>
                <a:spcPts val="0"/>
              </a:spcBef>
              <a:spcAft>
                <a:spcPts val="0"/>
              </a:spcAft>
              <a:buSzPts val="2500"/>
              <a:buNone/>
              <a:defRPr sz="2475"/>
            </a:lvl3pPr>
            <a:lvl4pPr lvl="3" algn="ctr" rtl="0">
              <a:spcBef>
                <a:spcPts val="0"/>
              </a:spcBef>
              <a:spcAft>
                <a:spcPts val="0"/>
              </a:spcAft>
              <a:buSzPts val="2500"/>
              <a:buNone/>
              <a:defRPr sz="2475"/>
            </a:lvl4pPr>
            <a:lvl5pPr lvl="4" algn="ctr" rtl="0">
              <a:spcBef>
                <a:spcPts val="0"/>
              </a:spcBef>
              <a:spcAft>
                <a:spcPts val="0"/>
              </a:spcAft>
              <a:buSzPts val="2500"/>
              <a:buNone/>
              <a:defRPr sz="2475"/>
            </a:lvl5pPr>
            <a:lvl6pPr lvl="5" algn="ctr" rtl="0">
              <a:spcBef>
                <a:spcPts val="0"/>
              </a:spcBef>
              <a:spcAft>
                <a:spcPts val="0"/>
              </a:spcAft>
              <a:buSzPts val="2500"/>
              <a:buNone/>
              <a:defRPr sz="2475"/>
            </a:lvl6pPr>
            <a:lvl7pPr lvl="6" algn="ctr" rtl="0">
              <a:spcBef>
                <a:spcPts val="0"/>
              </a:spcBef>
              <a:spcAft>
                <a:spcPts val="0"/>
              </a:spcAft>
              <a:buSzPts val="2500"/>
              <a:buNone/>
              <a:defRPr sz="2475"/>
            </a:lvl7pPr>
            <a:lvl8pPr lvl="7" algn="ctr" rtl="0">
              <a:spcBef>
                <a:spcPts val="0"/>
              </a:spcBef>
              <a:spcAft>
                <a:spcPts val="0"/>
              </a:spcAft>
              <a:buSzPts val="2500"/>
              <a:buNone/>
              <a:defRPr sz="2475"/>
            </a:lvl8pPr>
            <a:lvl9pPr lvl="8" algn="ctr" rtl="0">
              <a:spcBef>
                <a:spcPts val="0"/>
              </a:spcBef>
              <a:spcAft>
                <a:spcPts val="0"/>
              </a:spcAft>
              <a:buSzPts val="2500"/>
              <a:buNone/>
              <a:defRPr sz="2475"/>
            </a:lvl9pPr>
          </a:lstStyle>
          <a:p>
            <a:endParaRPr/>
          </a:p>
        </p:txBody>
      </p:sp>
      <p:sp>
        <p:nvSpPr>
          <p:cNvPr id="361" name="Google Shape;361;p23"/>
          <p:cNvSpPr txBox="1">
            <a:spLocks noGrp="1"/>
          </p:cNvSpPr>
          <p:nvPr>
            <p:ph type="subTitle" idx="1"/>
          </p:nvPr>
        </p:nvSpPr>
        <p:spPr>
          <a:xfrm>
            <a:off x="937700" y="3617875"/>
            <a:ext cx="2175300" cy="869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23"/>
          <p:cNvSpPr txBox="1">
            <a:spLocks noGrp="1"/>
          </p:cNvSpPr>
          <p:nvPr>
            <p:ph type="title" idx="2"/>
          </p:nvPr>
        </p:nvSpPr>
        <p:spPr>
          <a:xfrm>
            <a:off x="3484420" y="3071300"/>
            <a:ext cx="2175300" cy="527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2775">
                <a:solidFill>
                  <a:schemeClr val="dk2"/>
                </a:solidFill>
              </a:defRPr>
            </a:lvl1pPr>
            <a:lvl2pPr lvl="1" algn="ctr" rtl="0">
              <a:spcBef>
                <a:spcPts val="0"/>
              </a:spcBef>
              <a:spcAft>
                <a:spcPts val="0"/>
              </a:spcAft>
              <a:buSzPts val="2500"/>
              <a:buNone/>
              <a:defRPr sz="2475"/>
            </a:lvl2pPr>
            <a:lvl3pPr lvl="2" algn="ctr" rtl="0">
              <a:spcBef>
                <a:spcPts val="0"/>
              </a:spcBef>
              <a:spcAft>
                <a:spcPts val="0"/>
              </a:spcAft>
              <a:buSzPts val="2500"/>
              <a:buNone/>
              <a:defRPr sz="2475"/>
            </a:lvl3pPr>
            <a:lvl4pPr lvl="3" algn="ctr" rtl="0">
              <a:spcBef>
                <a:spcPts val="0"/>
              </a:spcBef>
              <a:spcAft>
                <a:spcPts val="0"/>
              </a:spcAft>
              <a:buSzPts val="2500"/>
              <a:buNone/>
              <a:defRPr sz="2475"/>
            </a:lvl4pPr>
            <a:lvl5pPr lvl="4" algn="ctr" rtl="0">
              <a:spcBef>
                <a:spcPts val="0"/>
              </a:spcBef>
              <a:spcAft>
                <a:spcPts val="0"/>
              </a:spcAft>
              <a:buSzPts val="2500"/>
              <a:buNone/>
              <a:defRPr sz="2475"/>
            </a:lvl5pPr>
            <a:lvl6pPr lvl="5" algn="ctr" rtl="0">
              <a:spcBef>
                <a:spcPts val="0"/>
              </a:spcBef>
              <a:spcAft>
                <a:spcPts val="0"/>
              </a:spcAft>
              <a:buSzPts val="2500"/>
              <a:buNone/>
              <a:defRPr sz="2475"/>
            </a:lvl6pPr>
            <a:lvl7pPr lvl="6" algn="ctr" rtl="0">
              <a:spcBef>
                <a:spcPts val="0"/>
              </a:spcBef>
              <a:spcAft>
                <a:spcPts val="0"/>
              </a:spcAft>
              <a:buSzPts val="2500"/>
              <a:buNone/>
              <a:defRPr sz="2475"/>
            </a:lvl7pPr>
            <a:lvl8pPr lvl="7" algn="ctr" rtl="0">
              <a:spcBef>
                <a:spcPts val="0"/>
              </a:spcBef>
              <a:spcAft>
                <a:spcPts val="0"/>
              </a:spcAft>
              <a:buSzPts val="2500"/>
              <a:buNone/>
              <a:defRPr sz="2475"/>
            </a:lvl8pPr>
            <a:lvl9pPr lvl="8" algn="ctr" rtl="0">
              <a:spcBef>
                <a:spcPts val="0"/>
              </a:spcBef>
              <a:spcAft>
                <a:spcPts val="0"/>
              </a:spcAft>
              <a:buSzPts val="2500"/>
              <a:buNone/>
              <a:defRPr sz="2475"/>
            </a:lvl9pPr>
          </a:lstStyle>
          <a:p>
            <a:endParaRPr/>
          </a:p>
        </p:txBody>
      </p:sp>
      <p:sp>
        <p:nvSpPr>
          <p:cNvPr id="363" name="Google Shape;363;p23"/>
          <p:cNvSpPr txBox="1">
            <a:spLocks noGrp="1"/>
          </p:cNvSpPr>
          <p:nvPr>
            <p:ph type="subTitle" idx="3"/>
          </p:nvPr>
        </p:nvSpPr>
        <p:spPr>
          <a:xfrm>
            <a:off x="3484420" y="3617875"/>
            <a:ext cx="2175300" cy="869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23"/>
          <p:cNvSpPr txBox="1">
            <a:spLocks noGrp="1"/>
          </p:cNvSpPr>
          <p:nvPr>
            <p:ph type="title" idx="4"/>
          </p:nvPr>
        </p:nvSpPr>
        <p:spPr>
          <a:xfrm>
            <a:off x="6031147" y="3071300"/>
            <a:ext cx="2175300" cy="527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2775">
                <a:solidFill>
                  <a:schemeClr val="dk2"/>
                </a:solidFill>
              </a:defRPr>
            </a:lvl1pPr>
            <a:lvl2pPr lvl="1" algn="ctr" rtl="0">
              <a:spcBef>
                <a:spcPts val="0"/>
              </a:spcBef>
              <a:spcAft>
                <a:spcPts val="0"/>
              </a:spcAft>
              <a:buSzPts val="2500"/>
              <a:buNone/>
              <a:defRPr sz="2475"/>
            </a:lvl2pPr>
            <a:lvl3pPr lvl="2" algn="ctr" rtl="0">
              <a:spcBef>
                <a:spcPts val="0"/>
              </a:spcBef>
              <a:spcAft>
                <a:spcPts val="0"/>
              </a:spcAft>
              <a:buSzPts val="2500"/>
              <a:buNone/>
              <a:defRPr sz="2475"/>
            </a:lvl3pPr>
            <a:lvl4pPr lvl="3" algn="ctr" rtl="0">
              <a:spcBef>
                <a:spcPts val="0"/>
              </a:spcBef>
              <a:spcAft>
                <a:spcPts val="0"/>
              </a:spcAft>
              <a:buSzPts val="2500"/>
              <a:buNone/>
              <a:defRPr sz="2475"/>
            </a:lvl4pPr>
            <a:lvl5pPr lvl="4" algn="ctr" rtl="0">
              <a:spcBef>
                <a:spcPts val="0"/>
              </a:spcBef>
              <a:spcAft>
                <a:spcPts val="0"/>
              </a:spcAft>
              <a:buSzPts val="2500"/>
              <a:buNone/>
              <a:defRPr sz="2475"/>
            </a:lvl5pPr>
            <a:lvl6pPr lvl="5" algn="ctr" rtl="0">
              <a:spcBef>
                <a:spcPts val="0"/>
              </a:spcBef>
              <a:spcAft>
                <a:spcPts val="0"/>
              </a:spcAft>
              <a:buSzPts val="2500"/>
              <a:buNone/>
              <a:defRPr sz="2475"/>
            </a:lvl6pPr>
            <a:lvl7pPr lvl="6" algn="ctr" rtl="0">
              <a:spcBef>
                <a:spcPts val="0"/>
              </a:spcBef>
              <a:spcAft>
                <a:spcPts val="0"/>
              </a:spcAft>
              <a:buSzPts val="2500"/>
              <a:buNone/>
              <a:defRPr sz="2475"/>
            </a:lvl7pPr>
            <a:lvl8pPr lvl="7" algn="ctr" rtl="0">
              <a:spcBef>
                <a:spcPts val="0"/>
              </a:spcBef>
              <a:spcAft>
                <a:spcPts val="0"/>
              </a:spcAft>
              <a:buSzPts val="2500"/>
              <a:buNone/>
              <a:defRPr sz="2475"/>
            </a:lvl8pPr>
            <a:lvl9pPr lvl="8" algn="ctr" rtl="0">
              <a:spcBef>
                <a:spcPts val="0"/>
              </a:spcBef>
              <a:spcAft>
                <a:spcPts val="0"/>
              </a:spcAft>
              <a:buSzPts val="2500"/>
              <a:buNone/>
              <a:defRPr sz="2475"/>
            </a:lvl9pPr>
          </a:lstStyle>
          <a:p>
            <a:endParaRPr/>
          </a:p>
        </p:txBody>
      </p:sp>
      <p:sp>
        <p:nvSpPr>
          <p:cNvPr id="365" name="Google Shape;365;p23"/>
          <p:cNvSpPr txBox="1">
            <a:spLocks noGrp="1"/>
          </p:cNvSpPr>
          <p:nvPr>
            <p:ph type="subTitle" idx="5"/>
          </p:nvPr>
        </p:nvSpPr>
        <p:spPr>
          <a:xfrm>
            <a:off x="6031147" y="3617875"/>
            <a:ext cx="2175300" cy="869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23"/>
          <p:cNvSpPr txBox="1">
            <a:spLocks noGrp="1"/>
          </p:cNvSpPr>
          <p:nvPr>
            <p:ph type="title" idx="6"/>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71466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67"/>
        <p:cNvGrpSpPr/>
        <p:nvPr/>
      </p:nvGrpSpPr>
      <p:grpSpPr>
        <a:xfrm>
          <a:off x="0" y="0"/>
          <a:ext cx="0" cy="0"/>
          <a:chOff x="0" y="0"/>
          <a:chExt cx="0" cy="0"/>
        </a:xfrm>
      </p:grpSpPr>
      <p:sp>
        <p:nvSpPr>
          <p:cNvPr id="368" name="Google Shape;368;p24"/>
          <p:cNvSpPr txBox="1">
            <a:spLocks noGrp="1"/>
          </p:cNvSpPr>
          <p:nvPr>
            <p:ph type="title"/>
          </p:nvPr>
        </p:nvSpPr>
        <p:spPr>
          <a:xfrm>
            <a:off x="2577246" y="1723025"/>
            <a:ext cx="1978200" cy="527700"/>
          </a:xfrm>
          <a:prstGeom prst="rect">
            <a:avLst/>
          </a:prstGeom>
        </p:spPr>
        <p:txBody>
          <a:bodyPr spcFirstLastPara="1" wrap="square" lIns="121897" tIns="121897" rIns="121897" bIns="121897" anchor="ctr" anchorCtr="0">
            <a:noAutofit/>
          </a:bodyPr>
          <a:lstStyle>
            <a:lvl1pPr lvl="0"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69" name="Google Shape;369;p24"/>
          <p:cNvSpPr txBox="1">
            <a:spLocks noGrp="1"/>
          </p:cNvSpPr>
          <p:nvPr>
            <p:ph type="subTitle" idx="1"/>
          </p:nvPr>
        </p:nvSpPr>
        <p:spPr>
          <a:xfrm>
            <a:off x="2577246" y="2204775"/>
            <a:ext cx="1978200" cy="6654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0" name="Google Shape;370;p24"/>
          <p:cNvSpPr txBox="1">
            <a:spLocks noGrp="1"/>
          </p:cNvSpPr>
          <p:nvPr>
            <p:ph type="title" idx="2"/>
          </p:nvPr>
        </p:nvSpPr>
        <p:spPr>
          <a:xfrm>
            <a:off x="4588554" y="1723025"/>
            <a:ext cx="1978200" cy="527700"/>
          </a:xfrm>
          <a:prstGeom prst="rect">
            <a:avLst/>
          </a:prstGeom>
        </p:spPr>
        <p:txBody>
          <a:bodyPr spcFirstLastPara="1" wrap="square" lIns="121897" tIns="121897" rIns="121897" bIns="121897" anchor="ctr" anchorCtr="0">
            <a:noAutofit/>
          </a:bodyPr>
          <a:lstStyle>
            <a:lvl1pPr lvl="0" algn="r"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71" name="Google Shape;371;p24"/>
          <p:cNvSpPr txBox="1">
            <a:spLocks noGrp="1"/>
          </p:cNvSpPr>
          <p:nvPr>
            <p:ph type="subTitle" idx="3"/>
          </p:nvPr>
        </p:nvSpPr>
        <p:spPr>
          <a:xfrm>
            <a:off x="4588550" y="2204775"/>
            <a:ext cx="1978200" cy="6654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2" name="Google Shape;372;p24"/>
          <p:cNvSpPr txBox="1">
            <a:spLocks noGrp="1"/>
          </p:cNvSpPr>
          <p:nvPr>
            <p:ph type="title" idx="4"/>
          </p:nvPr>
        </p:nvSpPr>
        <p:spPr>
          <a:xfrm>
            <a:off x="2577246" y="3156425"/>
            <a:ext cx="1978200" cy="527700"/>
          </a:xfrm>
          <a:prstGeom prst="rect">
            <a:avLst/>
          </a:prstGeom>
        </p:spPr>
        <p:txBody>
          <a:bodyPr spcFirstLastPara="1" wrap="square" lIns="121897" tIns="121897" rIns="121897" bIns="121897" anchor="ctr" anchorCtr="0">
            <a:noAutofit/>
          </a:bodyPr>
          <a:lstStyle>
            <a:lvl1pPr lvl="0"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73" name="Google Shape;373;p24"/>
          <p:cNvSpPr txBox="1">
            <a:spLocks noGrp="1"/>
          </p:cNvSpPr>
          <p:nvPr>
            <p:ph type="subTitle" idx="5"/>
          </p:nvPr>
        </p:nvSpPr>
        <p:spPr>
          <a:xfrm>
            <a:off x="2577246" y="3638175"/>
            <a:ext cx="1978200" cy="6654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4" name="Google Shape;374;p24"/>
          <p:cNvSpPr txBox="1">
            <a:spLocks noGrp="1"/>
          </p:cNvSpPr>
          <p:nvPr>
            <p:ph type="title" idx="6"/>
          </p:nvPr>
        </p:nvSpPr>
        <p:spPr>
          <a:xfrm>
            <a:off x="4588554" y="3156425"/>
            <a:ext cx="1978200" cy="527700"/>
          </a:xfrm>
          <a:prstGeom prst="rect">
            <a:avLst/>
          </a:prstGeom>
        </p:spPr>
        <p:txBody>
          <a:bodyPr spcFirstLastPara="1" wrap="square" lIns="121897" tIns="121897" rIns="121897" bIns="121897" anchor="ctr" anchorCtr="0">
            <a:noAutofit/>
          </a:bodyPr>
          <a:lstStyle>
            <a:lvl1pPr lvl="0" algn="r"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75" name="Google Shape;375;p24"/>
          <p:cNvSpPr txBox="1">
            <a:spLocks noGrp="1"/>
          </p:cNvSpPr>
          <p:nvPr>
            <p:ph type="subTitle" idx="7"/>
          </p:nvPr>
        </p:nvSpPr>
        <p:spPr>
          <a:xfrm>
            <a:off x="4588550" y="3638175"/>
            <a:ext cx="1978200" cy="6654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6" name="Google Shape;376;p24"/>
          <p:cNvSpPr txBox="1">
            <a:spLocks noGrp="1"/>
          </p:cNvSpPr>
          <p:nvPr>
            <p:ph type="title" idx="8"/>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7" name="Google Shape;377;p24"/>
          <p:cNvSpPr/>
          <p:nvPr/>
        </p:nvSpPr>
        <p:spPr>
          <a:xfrm rot="10800000">
            <a:off x="6547024" y="1350946"/>
            <a:ext cx="4199156" cy="365787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78" name="Google Shape;378;p24"/>
          <p:cNvSpPr/>
          <p:nvPr/>
        </p:nvSpPr>
        <p:spPr>
          <a:xfrm rot="177447">
            <a:off x="-1548719" y="1244970"/>
            <a:ext cx="4198719" cy="36579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79" name="Google Shape;379;p24"/>
          <p:cNvSpPr/>
          <p:nvPr/>
        </p:nvSpPr>
        <p:spPr>
          <a:xfrm>
            <a:off x="7791420" y="296490"/>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0" name="Google Shape;380;p24"/>
          <p:cNvSpPr/>
          <p:nvPr/>
        </p:nvSpPr>
        <p:spPr>
          <a:xfrm>
            <a:off x="7684439" y="450405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1" name="Google Shape;381;p24"/>
          <p:cNvSpPr/>
          <p:nvPr/>
        </p:nvSpPr>
        <p:spPr>
          <a:xfrm>
            <a:off x="-454799" y="2960039"/>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8085635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82"/>
        <p:cNvGrpSpPr/>
        <p:nvPr/>
      </p:nvGrpSpPr>
      <p:grpSpPr>
        <a:xfrm>
          <a:off x="0" y="0"/>
          <a:ext cx="0" cy="0"/>
          <a:chOff x="0" y="0"/>
          <a:chExt cx="0" cy="0"/>
        </a:xfrm>
      </p:grpSpPr>
      <p:sp>
        <p:nvSpPr>
          <p:cNvPr id="383" name="Google Shape;383;p25"/>
          <p:cNvSpPr/>
          <p:nvPr/>
        </p:nvSpPr>
        <p:spPr>
          <a:xfrm rot="-571355" flipH="1">
            <a:off x="8095859" y="-1842670"/>
            <a:ext cx="804129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4" name="Google Shape;384;p25"/>
          <p:cNvSpPr/>
          <p:nvPr/>
        </p:nvSpPr>
        <p:spPr>
          <a:xfrm rot="326958">
            <a:off x="-7032499" y="-1460909"/>
            <a:ext cx="8041183" cy="75643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5" name="Google Shape;385;p25"/>
          <p:cNvSpPr/>
          <p:nvPr/>
        </p:nvSpPr>
        <p:spPr>
          <a:xfrm rot="874891">
            <a:off x="8295000" y="-489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386" name="Google Shape;386;p25"/>
          <p:cNvGrpSpPr/>
          <p:nvPr/>
        </p:nvGrpSpPr>
        <p:grpSpPr>
          <a:xfrm rot="-1864249">
            <a:off x="-501982" y="-691866"/>
            <a:ext cx="2044656" cy="2158001"/>
            <a:chOff x="-5495613" y="-710869"/>
            <a:chExt cx="2750172" cy="2902627"/>
          </a:xfrm>
        </p:grpSpPr>
        <p:sp>
          <p:nvSpPr>
            <p:cNvPr id="387" name="Google Shape;387;p25"/>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8" name="Google Shape;388;p25"/>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9" name="Google Shape;389;p25"/>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0" name="Google Shape;390;p25"/>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1" name="Google Shape;391;p25"/>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2" name="Google Shape;392;p25"/>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3" name="Google Shape;393;p25"/>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4" name="Google Shape;394;p25"/>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5" name="Google Shape;395;p25"/>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96" name="Google Shape;396;p25"/>
          <p:cNvSpPr/>
          <p:nvPr/>
        </p:nvSpPr>
        <p:spPr>
          <a:xfrm>
            <a:off x="6839008" y="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7" name="Google Shape;397;p25"/>
          <p:cNvSpPr/>
          <p:nvPr/>
        </p:nvSpPr>
        <p:spPr>
          <a:xfrm>
            <a:off x="7929201" y="446892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8" name="Google Shape;398;p25"/>
          <p:cNvSpPr/>
          <p:nvPr/>
        </p:nvSpPr>
        <p:spPr>
          <a:xfrm>
            <a:off x="-77862" y="46273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9" name="Google Shape;399;p25"/>
          <p:cNvSpPr txBox="1">
            <a:spLocks noGrp="1"/>
          </p:cNvSpPr>
          <p:nvPr>
            <p:ph type="title"/>
          </p:nvPr>
        </p:nvSpPr>
        <p:spPr>
          <a:xfrm>
            <a:off x="717575" y="1573548"/>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0" name="Google Shape;400;p25"/>
          <p:cNvSpPr txBox="1">
            <a:spLocks noGrp="1"/>
          </p:cNvSpPr>
          <p:nvPr>
            <p:ph type="subTitle" idx="1"/>
          </p:nvPr>
        </p:nvSpPr>
        <p:spPr>
          <a:xfrm>
            <a:off x="717581" y="2364381"/>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1" name="Google Shape;401;p25"/>
          <p:cNvSpPr txBox="1">
            <a:spLocks noGrp="1"/>
          </p:cNvSpPr>
          <p:nvPr>
            <p:ph type="title" idx="2"/>
          </p:nvPr>
        </p:nvSpPr>
        <p:spPr>
          <a:xfrm>
            <a:off x="3384899" y="1573548"/>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2" name="Google Shape;402;p25"/>
          <p:cNvSpPr txBox="1">
            <a:spLocks noGrp="1"/>
          </p:cNvSpPr>
          <p:nvPr>
            <p:ph type="subTitle" idx="3"/>
          </p:nvPr>
        </p:nvSpPr>
        <p:spPr>
          <a:xfrm>
            <a:off x="3384901" y="2364381"/>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3" name="Google Shape;403;p25"/>
          <p:cNvSpPr txBox="1">
            <a:spLocks noGrp="1"/>
          </p:cNvSpPr>
          <p:nvPr>
            <p:ph type="title" idx="4"/>
          </p:nvPr>
        </p:nvSpPr>
        <p:spPr>
          <a:xfrm>
            <a:off x="717575" y="3284673"/>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4" name="Google Shape;404;p25"/>
          <p:cNvSpPr txBox="1">
            <a:spLocks noGrp="1"/>
          </p:cNvSpPr>
          <p:nvPr>
            <p:ph type="subTitle" idx="5"/>
          </p:nvPr>
        </p:nvSpPr>
        <p:spPr>
          <a:xfrm>
            <a:off x="717581" y="4083775"/>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5" name="Google Shape;405;p25"/>
          <p:cNvSpPr txBox="1">
            <a:spLocks noGrp="1"/>
          </p:cNvSpPr>
          <p:nvPr>
            <p:ph type="title" idx="6"/>
          </p:nvPr>
        </p:nvSpPr>
        <p:spPr>
          <a:xfrm>
            <a:off x="3384899" y="3284673"/>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6" name="Google Shape;406;p25"/>
          <p:cNvSpPr txBox="1">
            <a:spLocks noGrp="1"/>
          </p:cNvSpPr>
          <p:nvPr>
            <p:ph type="subTitle" idx="7"/>
          </p:nvPr>
        </p:nvSpPr>
        <p:spPr>
          <a:xfrm>
            <a:off x="3384901" y="4083775"/>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7" name="Google Shape;407;p25"/>
          <p:cNvSpPr txBox="1">
            <a:spLocks noGrp="1"/>
          </p:cNvSpPr>
          <p:nvPr>
            <p:ph type="title" idx="8"/>
          </p:nvPr>
        </p:nvSpPr>
        <p:spPr>
          <a:xfrm>
            <a:off x="6052221" y="1573548"/>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8" name="Google Shape;408;p25"/>
          <p:cNvSpPr txBox="1">
            <a:spLocks noGrp="1"/>
          </p:cNvSpPr>
          <p:nvPr>
            <p:ph type="subTitle" idx="9"/>
          </p:nvPr>
        </p:nvSpPr>
        <p:spPr>
          <a:xfrm>
            <a:off x="6052219" y="2364381"/>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9" name="Google Shape;409;p25"/>
          <p:cNvSpPr txBox="1">
            <a:spLocks noGrp="1"/>
          </p:cNvSpPr>
          <p:nvPr>
            <p:ph type="title" idx="13"/>
          </p:nvPr>
        </p:nvSpPr>
        <p:spPr>
          <a:xfrm>
            <a:off x="6052221" y="3284673"/>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10" name="Google Shape;410;p25"/>
          <p:cNvSpPr txBox="1">
            <a:spLocks noGrp="1"/>
          </p:cNvSpPr>
          <p:nvPr>
            <p:ph type="subTitle" idx="14"/>
          </p:nvPr>
        </p:nvSpPr>
        <p:spPr>
          <a:xfrm>
            <a:off x="6052219" y="4083775"/>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11" name="Google Shape;411;p25"/>
          <p:cNvSpPr txBox="1">
            <a:spLocks noGrp="1"/>
          </p:cNvSpPr>
          <p:nvPr>
            <p:ph type="title" idx="15"/>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087785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2"/>
        <p:cNvGrpSpPr/>
        <p:nvPr/>
      </p:nvGrpSpPr>
      <p:grpSpPr>
        <a:xfrm>
          <a:off x="0" y="0"/>
          <a:ext cx="0" cy="0"/>
          <a:chOff x="0" y="0"/>
          <a:chExt cx="0" cy="0"/>
        </a:xfrm>
      </p:grpSpPr>
      <p:sp>
        <p:nvSpPr>
          <p:cNvPr id="413" name="Google Shape;413;p26"/>
          <p:cNvSpPr/>
          <p:nvPr/>
        </p:nvSpPr>
        <p:spPr>
          <a:xfrm rot="1652765">
            <a:off x="-2104066" y="-239157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14" name="Google Shape;414;p26"/>
          <p:cNvGrpSpPr/>
          <p:nvPr/>
        </p:nvGrpSpPr>
        <p:grpSpPr>
          <a:xfrm rot="-3863970">
            <a:off x="5793811" y="-1644512"/>
            <a:ext cx="3881555" cy="4549437"/>
            <a:chOff x="9395708" y="-2591285"/>
            <a:chExt cx="2431070" cy="2849374"/>
          </a:xfrm>
        </p:grpSpPr>
        <p:sp>
          <p:nvSpPr>
            <p:cNvPr id="415" name="Google Shape;415;p26"/>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6" name="Google Shape;416;p26"/>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7" name="Google Shape;417;p26"/>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8" name="Google Shape;418;p26"/>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9" name="Google Shape;419;p26"/>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0" name="Google Shape;420;p26"/>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1" name="Google Shape;421;p26"/>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2" name="Google Shape;422;p26"/>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3" name="Google Shape;423;p26"/>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4" name="Google Shape;424;p26"/>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5" name="Google Shape;425;p26"/>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6" name="Google Shape;426;p26"/>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7" name="Google Shape;427;p26"/>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8" name="Google Shape;428;p26"/>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9" name="Google Shape;429;p26"/>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0" name="Google Shape;430;p26"/>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1" name="Google Shape;431;p26"/>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2" name="Google Shape;432;p26"/>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3" name="Google Shape;433;p26"/>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4" name="Google Shape;434;p26"/>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5" name="Google Shape;435;p26"/>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6" name="Google Shape;436;p26"/>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7" name="Google Shape;437;p26"/>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8" name="Google Shape;438;p26"/>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9" name="Google Shape;439;p26"/>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0" name="Google Shape;440;p26"/>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1" name="Google Shape;441;p26"/>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2" name="Google Shape;442;p26"/>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3" name="Google Shape;443;p26"/>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4" name="Google Shape;444;p26"/>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5" name="Google Shape;445;p26"/>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6" name="Google Shape;446;p26"/>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447" name="Google Shape;447;p26"/>
          <p:cNvSpPr/>
          <p:nvPr/>
        </p:nvSpPr>
        <p:spPr>
          <a:xfrm>
            <a:off x="131088" y="2554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8" name="Google Shape;448;p26"/>
          <p:cNvSpPr txBox="1">
            <a:spLocks noGrp="1"/>
          </p:cNvSpPr>
          <p:nvPr>
            <p:ph type="ctrTitle"/>
          </p:nvPr>
        </p:nvSpPr>
        <p:spPr>
          <a:xfrm>
            <a:off x="713225" y="564025"/>
            <a:ext cx="3858900" cy="806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5200"/>
              <a:buNone/>
              <a:defRPr sz="6975" b="1">
                <a:latin typeface="Cairo"/>
                <a:ea typeface="Cairo"/>
                <a:cs typeface="Cairo"/>
                <a:sym typeface="Cairo"/>
              </a:defRPr>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449" name="Google Shape;449;p26"/>
          <p:cNvSpPr txBox="1">
            <a:spLocks noGrp="1"/>
          </p:cNvSpPr>
          <p:nvPr>
            <p:ph type="subTitle" idx="1"/>
          </p:nvPr>
        </p:nvSpPr>
        <p:spPr>
          <a:xfrm>
            <a:off x="816670" y="1538725"/>
            <a:ext cx="3630300" cy="15663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450" name="Google Shape;450;p26"/>
          <p:cNvSpPr txBox="1"/>
          <p:nvPr/>
        </p:nvSpPr>
        <p:spPr>
          <a:xfrm>
            <a:off x="4830900" y="3311150"/>
            <a:ext cx="3427200" cy="905100"/>
          </a:xfrm>
          <a:prstGeom prst="rect">
            <a:avLst/>
          </a:prstGeom>
          <a:noFill/>
          <a:ln>
            <a:noFill/>
          </a:ln>
        </p:spPr>
        <p:txBody>
          <a:bodyPr spcFirstLastPara="1" wrap="square" lIns="91423" tIns="91423" rIns="91423" bIns="91423" anchor="b" anchorCtr="0">
            <a:noAutofit/>
          </a:bodyPr>
          <a:lstStyle/>
          <a:p>
            <a:pPr algn="ctr">
              <a:spcBef>
                <a:spcPts val="300"/>
              </a:spcBef>
              <a:buClr>
                <a:srgbClr val="000000"/>
              </a:buClr>
              <a:buFont typeface="Arial"/>
              <a:buNone/>
            </a:pPr>
            <a:r>
              <a:rPr lang="en" sz="1275" kern="0">
                <a:solidFill>
                  <a:srgbClr val="282828"/>
                </a:solidFill>
                <a:latin typeface="Oxygen"/>
                <a:ea typeface="Oxygen"/>
                <a:cs typeface="Oxygen"/>
                <a:sym typeface="Oxygen"/>
              </a:rPr>
              <a:t>CREDITS: This presentation template was created by </a:t>
            </a:r>
            <a:r>
              <a:rPr lang="en" sz="1275" b="1" kern="0">
                <a:solidFill>
                  <a:srgbClr val="282828"/>
                </a:solidFill>
                <a:uFill>
                  <a:noFill/>
                </a:uFill>
                <a:latin typeface="Oxygen"/>
                <a:ea typeface="Oxygen"/>
                <a:cs typeface="Oxygen"/>
                <a:sym typeface="Oxygen"/>
                <a:hlinkClick r:id="rId2">
                  <a:extLst>
                    <a:ext uri="{A12FA001-AC4F-418D-AE19-62706E023703}">
                      <ahyp:hlinkClr xmlns:ahyp="http://schemas.microsoft.com/office/drawing/2018/hyperlinkcolor" val="tx"/>
                    </a:ext>
                  </a:extLst>
                </a:hlinkClick>
              </a:rPr>
              <a:t>Slidesgo</a:t>
            </a:r>
            <a:r>
              <a:rPr lang="en" sz="1275" kern="0">
                <a:solidFill>
                  <a:srgbClr val="282828"/>
                </a:solidFill>
                <a:latin typeface="Oxygen"/>
                <a:ea typeface="Oxygen"/>
                <a:cs typeface="Oxygen"/>
                <a:sym typeface="Oxygen"/>
              </a:rPr>
              <a:t>, including icons by </a:t>
            </a:r>
            <a:r>
              <a:rPr lang="en" sz="1275" b="1" kern="0">
                <a:solidFill>
                  <a:srgbClr val="282828"/>
                </a:solidFill>
                <a:uFill>
                  <a:noFill/>
                </a:uFill>
                <a:latin typeface="Oxygen"/>
                <a:ea typeface="Oxygen"/>
                <a:cs typeface="Oxygen"/>
                <a:sym typeface="Oxygen"/>
                <a:hlinkClick r:id="rId3">
                  <a:extLst>
                    <a:ext uri="{A12FA001-AC4F-418D-AE19-62706E023703}">
                      <ahyp:hlinkClr xmlns:ahyp="http://schemas.microsoft.com/office/drawing/2018/hyperlinkcolor" val="tx"/>
                    </a:ext>
                  </a:extLst>
                </a:hlinkClick>
              </a:rPr>
              <a:t>Flaticon</a:t>
            </a:r>
            <a:r>
              <a:rPr lang="en" sz="1275" b="1" kern="0">
                <a:solidFill>
                  <a:srgbClr val="282828"/>
                </a:solidFill>
                <a:latin typeface="Oxygen"/>
                <a:ea typeface="Oxygen"/>
                <a:cs typeface="Oxygen"/>
                <a:sym typeface="Oxygen"/>
              </a:rPr>
              <a:t> </a:t>
            </a:r>
            <a:r>
              <a:rPr lang="en" sz="1275" kern="0">
                <a:solidFill>
                  <a:srgbClr val="282828"/>
                </a:solidFill>
                <a:latin typeface="Oxygen"/>
                <a:ea typeface="Oxygen"/>
                <a:cs typeface="Oxygen"/>
                <a:sym typeface="Oxygen"/>
              </a:rPr>
              <a:t>and infographics &amp; images by </a:t>
            </a:r>
            <a:r>
              <a:rPr lang="en" sz="1275" b="1" kern="0">
                <a:solidFill>
                  <a:srgbClr val="282828"/>
                </a:solidFill>
                <a:uFill>
                  <a:noFill/>
                </a:uFill>
                <a:latin typeface="Oxygen"/>
                <a:ea typeface="Oxygen"/>
                <a:cs typeface="Oxygen"/>
                <a:sym typeface="Oxygen"/>
                <a:hlinkClick r:id="rId4">
                  <a:extLst>
                    <a:ext uri="{A12FA001-AC4F-418D-AE19-62706E023703}">
                      <ahyp:hlinkClr xmlns:ahyp="http://schemas.microsoft.com/office/drawing/2018/hyperlinkcolor" val="tx"/>
                    </a:ext>
                  </a:extLst>
                </a:hlinkClick>
              </a:rPr>
              <a:t>Freepik</a:t>
            </a:r>
            <a:r>
              <a:rPr lang="en" sz="1275" b="1" kern="0">
                <a:solidFill>
                  <a:srgbClr val="282828"/>
                </a:solidFill>
                <a:latin typeface="Oxygen"/>
                <a:ea typeface="Oxygen"/>
                <a:cs typeface="Oxygen"/>
                <a:sym typeface="Oxygen"/>
              </a:rPr>
              <a:t> </a:t>
            </a:r>
            <a:r>
              <a:rPr lang="en" sz="1275" kern="0">
                <a:solidFill>
                  <a:srgbClr val="282828"/>
                </a:solidFill>
                <a:latin typeface="Oxygen"/>
                <a:ea typeface="Oxygen"/>
                <a:cs typeface="Oxygen"/>
                <a:sym typeface="Oxygen"/>
              </a:rPr>
              <a:t>and illustrations by </a:t>
            </a:r>
            <a:r>
              <a:rPr lang="en" sz="1275" b="1" kern="0">
                <a:solidFill>
                  <a:srgbClr val="282828"/>
                </a:solidFill>
                <a:uFill>
                  <a:noFill/>
                </a:uFill>
                <a:latin typeface="Oxygen"/>
                <a:ea typeface="Oxygen"/>
                <a:cs typeface="Oxygen"/>
                <a:sym typeface="Oxygen"/>
                <a:hlinkClick r:id="rId5">
                  <a:extLst>
                    <a:ext uri="{A12FA001-AC4F-418D-AE19-62706E023703}">
                      <ahyp:hlinkClr xmlns:ahyp="http://schemas.microsoft.com/office/drawing/2018/hyperlinkcolor" val="tx"/>
                    </a:ext>
                  </a:extLst>
                </a:hlinkClick>
              </a:rPr>
              <a:t>Storyset</a:t>
            </a:r>
            <a:endParaRPr sz="1275" b="1" kern="0">
              <a:solidFill>
                <a:srgbClr val="282828"/>
              </a:solidFill>
              <a:latin typeface="Oxygen"/>
              <a:ea typeface="Oxygen"/>
              <a:cs typeface="Oxygen"/>
              <a:sym typeface="Oxygen"/>
            </a:endParaRPr>
          </a:p>
        </p:txBody>
      </p:sp>
    </p:spTree>
    <p:extLst>
      <p:ext uri="{BB962C8B-B14F-4D97-AF65-F5344CB8AC3E}">
        <p14:creationId xmlns:p14="http://schemas.microsoft.com/office/powerpoint/2010/main" val="1615774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51"/>
        <p:cNvGrpSpPr/>
        <p:nvPr/>
      </p:nvGrpSpPr>
      <p:grpSpPr>
        <a:xfrm>
          <a:off x="0" y="0"/>
          <a:ext cx="0" cy="0"/>
          <a:chOff x="0" y="0"/>
          <a:chExt cx="0" cy="0"/>
        </a:xfrm>
      </p:grpSpPr>
      <p:sp>
        <p:nvSpPr>
          <p:cNvPr id="452" name="Google Shape;452;p27"/>
          <p:cNvSpPr/>
          <p:nvPr/>
        </p:nvSpPr>
        <p:spPr>
          <a:xfrm rot="9305235" flipH="1">
            <a:off x="-6488069" y="332764"/>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3" name="Google Shape;453;p27"/>
          <p:cNvSpPr/>
          <p:nvPr/>
        </p:nvSpPr>
        <p:spPr>
          <a:xfrm rot="-10240142" flipH="1">
            <a:off x="7725885" y="-1082749"/>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4" name="Google Shape;454;p27"/>
          <p:cNvSpPr/>
          <p:nvPr/>
        </p:nvSpPr>
        <p:spPr>
          <a:xfrm flipH="1">
            <a:off x="8349276" y="78896"/>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5" name="Google Shape;455;p27"/>
          <p:cNvSpPr/>
          <p:nvPr/>
        </p:nvSpPr>
        <p:spPr>
          <a:xfrm flipH="1">
            <a:off x="19042" y="4640474"/>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6" name="Google Shape;456;p27"/>
          <p:cNvSpPr/>
          <p:nvPr/>
        </p:nvSpPr>
        <p:spPr>
          <a:xfrm rot="-2057926" flipH="1">
            <a:off x="-371012" y="-134976"/>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57" name="Google Shape;457;p27"/>
          <p:cNvGrpSpPr/>
          <p:nvPr/>
        </p:nvGrpSpPr>
        <p:grpSpPr>
          <a:xfrm rot="1432019" flipH="1">
            <a:off x="7519496" y="4214904"/>
            <a:ext cx="1860906" cy="908009"/>
            <a:chOff x="10083475" y="3839575"/>
            <a:chExt cx="1221925" cy="596225"/>
          </a:xfrm>
        </p:grpSpPr>
        <p:sp>
          <p:nvSpPr>
            <p:cNvPr id="458" name="Google Shape;458;p2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9" name="Google Shape;459;p2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217424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8F8868-5C82-8F44-843E-13ACC75C262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BFA4B59-2DF0-2D4D-81DC-4B5D1BEDA29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C6BDB5D-AC0A-A24B-886F-29826BC4BCF0}"/>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D073ED2E-7511-8144-97D6-45497E29DA30}"/>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1A75F0DF-67F8-5C49-987A-535B0A67B32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241874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60"/>
        <p:cNvGrpSpPr/>
        <p:nvPr/>
      </p:nvGrpSpPr>
      <p:grpSpPr>
        <a:xfrm>
          <a:off x="0" y="0"/>
          <a:ext cx="0" cy="0"/>
          <a:chOff x="0" y="0"/>
          <a:chExt cx="0" cy="0"/>
        </a:xfrm>
      </p:grpSpPr>
      <p:sp>
        <p:nvSpPr>
          <p:cNvPr id="461" name="Google Shape;461;p28"/>
          <p:cNvSpPr/>
          <p:nvPr/>
        </p:nvSpPr>
        <p:spPr>
          <a:xfrm rot="5266434" flipH="1">
            <a:off x="7590397"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2" name="Google Shape;462;p28"/>
          <p:cNvSpPr/>
          <p:nvPr/>
        </p:nvSpPr>
        <p:spPr>
          <a:xfrm rot="-817974" flipH="1">
            <a:off x="-142001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3" name="Google Shape;463;p28"/>
          <p:cNvSpPr/>
          <p:nvPr/>
        </p:nvSpPr>
        <p:spPr>
          <a:xfrm flipH="1">
            <a:off x="83440"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64" name="Google Shape;464;p28"/>
          <p:cNvGrpSpPr/>
          <p:nvPr/>
        </p:nvGrpSpPr>
        <p:grpSpPr>
          <a:xfrm rot="-10326178">
            <a:off x="-761664" y="3127457"/>
            <a:ext cx="2763839" cy="3239400"/>
            <a:chOff x="-7501642" y="749515"/>
            <a:chExt cx="2431070" cy="2849374"/>
          </a:xfrm>
        </p:grpSpPr>
        <p:sp>
          <p:nvSpPr>
            <p:cNvPr id="465" name="Google Shape;465;p28"/>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6" name="Google Shape;466;p28"/>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7" name="Google Shape;467;p28"/>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8" name="Google Shape;468;p28"/>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9" name="Google Shape;469;p28"/>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0" name="Google Shape;470;p28"/>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1" name="Google Shape;471;p28"/>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2" name="Google Shape;472;p28"/>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3" name="Google Shape;473;p28"/>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4" name="Google Shape;474;p28"/>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5" name="Google Shape;475;p28"/>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6" name="Google Shape;476;p28"/>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7" name="Google Shape;477;p28"/>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8" name="Google Shape;478;p28"/>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9" name="Google Shape;479;p28"/>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0" name="Google Shape;480;p28"/>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1" name="Google Shape;481;p28"/>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2" name="Google Shape;482;p28"/>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3" name="Google Shape;483;p28"/>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4" name="Google Shape;484;p28"/>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5" name="Google Shape;485;p28"/>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6" name="Google Shape;486;p28"/>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7" name="Google Shape;487;p28"/>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8" name="Google Shape;488;p28"/>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9" name="Google Shape;489;p28"/>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0" name="Google Shape;490;p28"/>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1" name="Google Shape;491;p28"/>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2" name="Google Shape;492;p28"/>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3" name="Google Shape;493;p28"/>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494" name="Google Shape;494;p28"/>
          <p:cNvSpPr/>
          <p:nvPr/>
        </p:nvSpPr>
        <p:spPr>
          <a:xfrm flipH="1">
            <a:off x="7951090" y="4599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25071708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95"/>
        <p:cNvGrpSpPr/>
        <p:nvPr/>
      </p:nvGrpSpPr>
      <p:grpSpPr>
        <a:xfrm>
          <a:off x="0" y="0"/>
          <a:ext cx="0" cy="0"/>
          <a:chOff x="0" y="0"/>
          <a:chExt cx="0" cy="0"/>
        </a:xfrm>
      </p:grpSpPr>
      <p:sp>
        <p:nvSpPr>
          <p:cNvPr id="496" name="Google Shape;496;p29"/>
          <p:cNvSpPr/>
          <p:nvPr/>
        </p:nvSpPr>
        <p:spPr>
          <a:xfrm rot="-1376154" flipH="1">
            <a:off x="-3744095" y="-5828350"/>
            <a:ext cx="10727883" cy="823402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7" name="Google Shape;497;p29"/>
          <p:cNvSpPr/>
          <p:nvPr/>
        </p:nvSpPr>
        <p:spPr>
          <a:xfrm flipH="1">
            <a:off x="7760634" y="293281"/>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8" name="Google Shape;498;p29"/>
          <p:cNvSpPr/>
          <p:nvPr/>
        </p:nvSpPr>
        <p:spPr>
          <a:xfrm flipH="1">
            <a:off x="115014" y="459929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99" name="Google Shape;499;p29"/>
          <p:cNvGrpSpPr/>
          <p:nvPr/>
        </p:nvGrpSpPr>
        <p:grpSpPr>
          <a:xfrm rot="-5970486">
            <a:off x="-645721" y="-1872785"/>
            <a:ext cx="3501191" cy="4103625"/>
            <a:chOff x="9395708" y="-2591285"/>
            <a:chExt cx="2431070" cy="2849374"/>
          </a:xfrm>
        </p:grpSpPr>
        <p:sp>
          <p:nvSpPr>
            <p:cNvPr id="500" name="Google Shape;500;p29"/>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1" name="Google Shape;501;p29"/>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2" name="Google Shape;502;p29"/>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3" name="Google Shape;503;p29"/>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4" name="Google Shape;504;p29"/>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5" name="Google Shape;505;p29"/>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6" name="Google Shape;506;p29"/>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7" name="Google Shape;507;p29"/>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8" name="Google Shape;508;p29"/>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9" name="Google Shape;509;p29"/>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0" name="Google Shape;510;p29"/>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1" name="Google Shape;511;p29"/>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2" name="Google Shape;512;p29"/>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3" name="Google Shape;513;p29"/>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4" name="Google Shape;514;p29"/>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5" name="Google Shape;515;p29"/>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6" name="Google Shape;516;p29"/>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7" name="Google Shape;517;p29"/>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8" name="Google Shape;518;p29"/>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9" name="Google Shape;519;p29"/>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0" name="Google Shape;520;p29"/>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1" name="Google Shape;521;p29"/>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2" name="Google Shape;522;p29"/>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3" name="Google Shape;523;p29"/>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4" name="Google Shape;524;p29"/>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5" name="Google Shape;525;p29"/>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6" name="Google Shape;526;p29"/>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7" name="Google Shape;527;p29"/>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8" name="Google Shape;528;p29"/>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9" name="Google Shape;529;p29"/>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0" name="Google Shape;530;p29"/>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1" name="Google Shape;531;p29"/>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1417770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32"/>
        <p:cNvGrpSpPr/>
        <p:nvPr/>
      </p:nvGrpSpPr>
      <p:grpSpPr>
        <a:xfrm>
          <a:off x="0" y="0"/>
          <a:ext cx="0" cy="0"/>
          <a:chOff x="0" y="0"/>
          <a:chExt cx="0" cy="0"/>
        </a:xfrm>
      </p:grpSpPr>
      <p:sp>
        <p:nvSpPr>
          <p:cNvPr id="533" name="Google Shape;533;p30"/>
          <p:cNvSpPr/>
          <p:nvPr/>
        </p:nvSpPr>
        <p:spPr>
          <a:xfrm rot="-1158018" flipH="1">
            <a:off x="-1506736" y="-18151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4" name="Google Shape;534;p30"/>
          <p:cNvSpPr/>
          <p:nvPr/>
        </p:nvSpPr>
        <p:spPr>
          <a:xfrm flipH="1">
            <a:off x="152871" y="3137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5" name="Google Shape;535;p30"/>
          <p:cNvSpPr/>
          <p:nvPr/>
        </p:nvSpPr>
        <p:spPr>
          <a:xfrm flipH="1">
            <a:off x="7991070" y="8062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536" name="Google Shape;536;p30"/>
          <p:cNvGrpSpPr/>
          <p:nvPr/>
        </p:nvGrpSpPr>
        <p:grpSpPr>
          <a:xfrm rot="5813467">
            <a:off x="5068448" y="2547461"/>
            <a:ext cx="3501237" cy="4103679"/>
            <a:chOff x="9395708" y="-2591285"/>
            <a:chExt cx="2431070" cy="2849374"/>
          </a:xfrm>
        </p:grpSpPr>
        <p:sp>
          <p:nvSpPr>
            <p:cNvPr id="537" name="Google Shape;537;p3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8" name="Google Shape;538;p3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9" name="Google Shape;539;p3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0" name="Google Shape;540;p3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1" name="Google Shape;541;p3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2" name="Google Shape;542;p3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3" name="Google Shape;543;p3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4" name="Google Shape;544;p3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5" name="Google Shape;545;p3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6" name="Google Shape;546;p3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7" name="Google Shape;547;p3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8" name="Google Shape;548;p3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9" name="Google Shape;549;p3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0" name="Google Shape;550;p3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1" name="Google Shape;551;p3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2" name="Google Shape;552;p3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3" name="Google Shape;553;p3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4" name="Google Shape;554;p3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5" name="Google Shape;555;p3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6" name="Google Shape;556;p3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7" name="Google Shape;557;p3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8" name="Google Shape;558;p3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9" name="Google Shape;559;p3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0" name="Google Shape;560;p3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1" name="Google Shape;561;p3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2" name="Google Shape;562;p3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3" name="Google Shape;563;p3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4" name="Google Shape;564;p3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5" name="Google Shape;565;p3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6" name="Google Shape;566;p3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7" name="Google Shape;567;p3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8" name="Google Shape;568;p3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1400925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52336"/>
      </p:ext>
    </p:extLst>
  </p:cSld>
  <p:clrMapOvr>
    <a:masterClrMapping/>
  </p:clrMapOvr>
  <p:transition spd="slow" advTm="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2698751756"/>
      </p:ext>
    </p:extLst>
  </p:cSld>
  <p:clrMapOvr>
    <a:masterClrMapping/>
  </p:clrMapOvr>
  <p:transition spd="slow" advTm="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7"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2" y="111937"/>
            <a:ext cx="917999" cy="744092"/>
          </a:xfrm>
          <a:prstGeom prst="rect">
            <a:avLst/>
          </a:prstGeom>
        </p:spPr>
      </p:pic>
    </p:spTree>
    <p:extLst>
      <p:ext uri="{BB962C8B-B14F-4D97-AF65-F5344CB8AC3E}">
        <p14:creationId xmlns:p14="http://schemas.microsoft.com/office/powerpoint/2010/main" val="2563168211"/>
      </p:ext>
    </p:extLst>
  </p:cSld>
  <p:clrMapOvr>
    <a:masterClrMapping/>
  </p:clrMapOvr>
  <p:transition spd="slow" advTm="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t>2025/5/8</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spTree>
    <p:extLst>
      <p:ext uri="{BB962C8B-B14F-4D97-AF65-F5344CB8AC3E}">
        <p14:creationId xmlns:p14="http://schemas.microsoft.com/office/powerpoint/2010/main" val="3586518872"/>
      </p:ext>
    </p:extLst>
  </p:cSld>
  <p:clrMapOvr>
    <a:masterClrMapping/>
  </p:clrMapOvr>
  <p:transition spd="slow" advTm="0">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t>2025/5/8</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spTree>
    <p:extLst>
      <p:ext uri="{BB962C8B-B14F-4D97-AF65-F5344CB8AC3E}">
        <p14:creationId xmlns:p14="http://schemas.microsoft.com/office/powerpoint/2010/main" val="406205763"/>
      </p:ext>
    </p:extLst>
  </p:cSld>
  <p:clrMapOvr>
    <a:masterClrMapping/>
  </p:clrMapOvr>
  <p:transition spd="slow"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8C6B-11E7-5347-901B-A4FA2A918889}"/>
              </a:ext>
            </a:extLst>
          </p:cNvPr>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B9ABDFF-3AD9-B94B-8D98-B4AED07965A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4D1E3-70D4-CB40-9DE6-D0C3E4827D3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8D97218-4E18-C446-89E6-B367A43A0AF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BB46D-CB89-5A45-AC0F-37D1AF15F75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590AEACF-67F4-7140-A45C-1DB7529C72D4}"/>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5/8/2025</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id="{90BCC459-C0FB-5243-BDEF-C5C4A1DC27F8}"/>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id="{403583BC-8C88-D94A-A827-1CF1BD2E475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8707583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theme" Target="../theme/theme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5.xml"/><Relationship Id="rId7" Type="http://schemas.openxmlformats.org/officeDocument/2006/relationships/image" Target="../media/image3.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6.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359" tIns="91359" rIns="91359" bIns="91359" anchor="t" anchorCtr="0">
            <a:noAutofit/>
          </a:bodyPr>
          <a:lstStyle>
            <a:lvl1pPr lvl="0">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359" tIns="91359" rIns="91359" bIns="91359" anchor="t" anchorCtr="0">
            <a:noAutofit/>
          </a:bodyPr>
          <a:lstStyle>
            <a:lvl1pPr marL="457200" lvl="0" indent="-342900">
              <a:lnSpc>
                <a:spcPct val="115000"/>
              </a:lnSpc>
              <a:spcBef>
                <a:spcPts val="0"/>
              </a:spcBef>
              <a:spcAft>
                <a:spcPts val="0"/>
              </a:spcAft>
              <a:buClr>
                <a:schemeClr val="dk2"/>
              </a:buClr>
              <a:buSzPts val="1800"/>
              <a:buFont typeface="Oxygen"/>
              <a:buChar char="●"/>
              <a:defRPr sz="1800">
                <a:solidFill>
                  <a:schemeClr val="dk2"/>
                </a:solidFill>
                <a:latin typeface="Oxygen"/>
                <a:ea typeface="Oxygen"/>
                <a:cs typeface="Oxygen"/>
                <a:sym typeface="Oxygen"/>
              </a:defRPr>
            </a:lvl1pPr>
            <a:lvl2pPr marL="914400" lvl="1"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2pPr>
            <a:lvl3pPr marL="1371600" lvl="2"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3pPr>
            <a:lvl4pPr marL="1828800" lvl="3"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4pPr>
            <a:lvl5pPr marL="2286000" lvl="4"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5pPr>
            <a:lvl6pPr marL="2743200" lvl="5"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6pPr>
            <a:lvl7pPr marL="3200400" lvl="6"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7pPr>
            <a:lvl8pPr marL="3657600" lvl="7"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8pPr>
            <a:lvl9pPr marL="4114800" lvl="8" indent="-317500">
              <a:lnSpc>
                <a:spcPct val="115000"/>
              </a:lnSpc>
              <a:spcBef>
                <a:spcPts val="1600"/>
              </a:spcBef>
              <a:spcAft>
                <a:spcPts val="1600"/>
              </a:spcAft>
              <a:buClr>
                <a:schemeClr val="dk2"/>
              </a:buClr>
              <a:buSzPts val="1400"/>
              <a:buFont typeface="Oxygen"/>
              <a:buChar char="■"/>
              <a:defRPr>
                <a:solidFill>
                  <a:schemeClr val="dk2"/>
                </a:solidFill>
                <a:latin typeface="Oxygen"/>
                <a:ea typeface="Oxygen"/>
                <a:cs typeface="Oxygen"/>
                <a:sym typeface="Oxygen"/>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8" r:id="rId2"/>
    <p:sldLayoutId id="2147483670" r:id="rId3"/>
    <p:sldLayoutId id="214748367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4EA24-9EF0-7C42-A209-DF3B945D5D6A}"/>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306266B-73D1-2C46-91BC-C9122C544644}"/>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DD6082A-8886-654E-9F84-D814F579D0F7}"/>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AB0018BF-1DEF-AF45-856A-D94288752618}" type="datetimeFigureOut">
              <a:rPr lang="x-none" kern="1200" smtClean="0">
                <a:solidFill>
                  <a:prstClr val="black">
                    <a:tint val="75000"/>
                  </a:prstClr>
                </a:solidFill>
                <a:latin typeface="Calibri"/>
                <a:ea typeface="+mn-ea"/>
                <a:cs typeface="+mn-cs"/>
              </a:rPr>
              <a:pPr defTabSz="685800">
                <a:buClrTx/>
                <a:buFontTx/>
                <a:buNone/>
              </a:pPr>
              <a:t>5/8/2025</a:t>
            </a:fld>
            <a:endParaRPr lang="x-none"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08636F96-BFA6-7F4D-B33D-B6226CF3A916}"/>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x-none"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F72691A1-6AC7-844A-8F98-B580B30E2479}"/>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E0600755-D1C8-6B46-AEDB-81690690640B}" type="slidenum">
              <a:rPr lang="x-none" kern="1200" smtClean="0">
                <a:solidFill>
                  <a:prstClr val="black">
                    <a:tint val="75000"/>
                  </a:prstClr>
                </a:solidFill>
                <a:latin typeface="Calibri"/>
                <a:ea typeface="+mn-ea"/>
                <a:cs typeface="+mn-cs"/>
              </a:rPr>
              <a:pPr defTabSz="685800">
                <a:buClrTx/>
                <a:buFontTx/>
                <a:buNone/>
              </a:pPr>
              <a:t>‹#›</a:t>
            </a:fld>
            <a:endParaRPr lang="x-none"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1346688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x-non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Cairo"/>
              <a:buNone/>
              <a:defRPr sz="3600" b="1">
                <a:solidFill>
                  <a:schemeClr val="dk1"/>
                </a:solidFill>
                <a:latin typeface="Cairo"/>
                <a:ea typeface="Cairo"/>
                <a:cs typeface="Cairo"/>
                <a:sym typeface="Cai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a:buChar char="●"/>
              <a:defRPr sz="1800">
                <a:solidFill>
                  <a:schemeClr val="lt2"/>
                </a:solidFill>
                <a:latin typeface="Oxygen"/>
                <a:ea typeface="Oxygen"/>
                <a:cs typeface="Oxygen"/>
                <a:sym typeface="Oxygen"/>
              </a:defRPr>
            </a:lvl1pPr>
            <a:lvl2pPr marL="914400" lvl="1"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2pPr>
            <a:lvl3pPr marL="1371600" lvl="2"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3pPr>
            <a:lvl4pPr marL="1828800" lvl="3"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4pPr>
            <a:lvl5pPr marL="2286000" lvl="4"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5pPr>
            <a:lvl6pPr marL="2743200" lvl="5"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6pPr>
            <a:lvl7pPr marL="3200400" lvl="6"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7pPr>
            <a:lvl8pPr marL="3657600" lvl="7"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8pPr>
            <a:lvl9pPr marL="4114800" lvl="8"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797918"/>
      </p:ext>
    </p:extLst>
  </p:cSld>
  <p:clrMap bg1="lt1" tx1="dk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909" r:id="rId26"/>
    <p:sldLayoutId id="214748391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4EA24-9EF0-7C42-A209-DF3B945D5D6A}"/>
              </a:ext>
            </a:extLst>
          </p:cNvPr>
          <p:cNvSpPr>
            <a:spLocks noGrp="1"/>
          </p:cNvSpPr>
          <p:nvPr>
            <p:ph type="title"/>
          </p:nvPr>
        </p:nvSpPr>
        <p:spPr>
          <a:xfrm>
            <a:off x="628650" y="273847"/>
            <a:ext cx="7886700" cy="994172"/>
          </a:xfrm>
          <a:prstGeom prst="rect">
            <a:avLst/>
          </a:prstGeom>
        </p:spPr>
        <p:txBody>
          <a:bodyPr vert="horz" lIns="91374" tIns="45687" rIns="91374" bIns="45687"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306266B-73D1-2C46-91BC-C9122C544644}"/>
              </a:ext>
            </a:extLst>
          </p:cNvPr>
          <p:cNvSpPr>
            <a:spLocks noGrp="1"/>
          </p:cNvSpPr>
          <p:nvPr>
            <p:ph type="body" idx="1"/>
          </p:nvPr>
        </p:nvSpPr>
        <p:spPr>
          <a:xfrm>
            <a:off x="628650" y="1369219"/>
            <a:ext cx="7886700" cy="3263504"/>
          </a:xfrm>
          <a:prstGeom prst="rect">
            <a:avLst/>
          </a:prstGeom>
        </p:spPr>
        <p:txBody>
          <a:bodyPr vert="horz" lIns="91374" tIns="45687" rIns="91374" bIns="456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DD6082A-8886-654E-9F84-D814F579D0F7}"/>
              </a:ext>
            </a:extLst>
          </p:cNvPr>
          <p:cNvSpPr>
            <a:spLocks noGrp="1"/>
          </p:cNvSpPr>
          <p:nvPr>
            <p:ph type="dt" sz="half" idx="2"/>
          </p:nvPr>
        </p:nvSpPr>
        <p:spPr>
          <a:xfrm>
            <a:off x="628650" y="4767432"/>
            <a:ext cx="2057400" cy="273844"/>
          </a:xfrm>
          <a:prstGeom prst="rect">
            <a:avLst/>
          </a:prstGeom>
        </p:spPr>
        <p:txBody>
          <a:bodyPr vert="horz" lIns="91374" tIns="45687" rIns="91374" bIns="45687" rtlCol="0" anchor="ctr"/>
          <a:lstStyle>
            <a:lvl1pPr algn="l">
              <a:defRPr sz="1200">
                <a:solidFill>
                  <a:schemeClr val="tx1">
                    <a:tint val="75000"/>
                  </a:schemeClr>
                </a:solidFill>
              </a:defRPr>
            </a:lvl1pPr>
          </a:lstStyle>
          <a:p>
            <a:pPr>
              <a:buClrTx/>
              <a:buFontTx/>
              <a:buNone/>
            </a:pPr>
            <a:fld id="{AB0018BF-1DEF-AF45-856A-D94288752618}" type="datetimeFigureOut">
              <a:rPr lang="x-none" kern="1200" smtClean="0">
                <a:solidFill>
                  <a:prstClr val="black">
                    <a:tint val="75000"/>
                  </a:prstClr>
                </a:solidFill>
                <a:latin typeface="Calibri"/>
                <a:ea typeface="+mn-ea"/>
              </a:rPr>
              <a:pPr>
                <a:buClrTx/>
                <a:buFontTx/>
                <a:buNone/>
              </a:pPr>
              <a:t>5/8/2025</a:t>
            </a:fld>
            <a:endParaRPr lang="x-none"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08636F96-BFA6-7F4D-B33D-B6226CF3A916}"/>
              </a:ext>
            </a:extLst>
          </p:cNvPr>
          <p:cNvSpPr>
            <a:spLocks noGrp="1"/>
          </p:cNvSpPr>
          <p:nvPr>
            <p:ph type="ftr" sz="quarter" idx="3"/>
          </p:nvPr>
        </p:nvSpPr>
        <p:spPr>
          <a:xfrm>
            <a:off x="3028950" y="4767432"/>
            <a:ext cx="3086100" cy="273844"/>
          </a:xfrm>
          <a:prstGeom prst="rect">
            <a:avLst/>
          </a:prstGeom>
        </p:spPr>
        <p:txBody>
          <a:bodyPr vert="horz" lIns="91374" tIns="45687" rIns="91374" bIns="45687" rtlCol="0" anchor="ctr"/>
          <a:lstStyle>
            <a:lvl1pPr algn="ctr">
              <a:defRPr sz="1200">
                <a:solidFill>
                  <a:schemeClr val="tx1">
                    <a:tint val="75000"/>
                  </a:schemeClr>
                </a:solidFill>
              </a:defRPr>
            </a:lvl1pPr>
          </a:lstStyle>
          <a:p>
            <a:pPr>
              <a:buClrTx/>
              <a:buFontTx/>
              <a:buNone/>
            </a:pPr>
            <a:endParaRPr lang="x-none"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F72691A1-6AC7-844A-8F98-B580B30E2479}"/>
              </a:ext>
            </a:extLst>
          </p:cNvPr>
          <p:cNvSpPr>
            <a:spLocks noGrp="1"/>
          </p:cNvSpPr>
          <p:nvPr>
            <p:ph type="sldNum" sz="quarter" idx="4"/>
          </p:nvPr>
        </p:nvSpPr>
        <p:spPr>
          <a:xfrm>
            <a:off x="6457950" y="4767432"/>
            <a:ext cx="2057400" cy="273844"/>
          </a:xfrm>
          <a:prstGeom prst="rect">
            <a:avLst/>
          </a:prstGeom>
        </p:spPr>
        <p:txBody>
          <a:bodyPr vert="horz" lIns="91374" tIns="45687" rIns="91374" bIns="45687" rtlCol="0" anchor="ctr"/>
          <a:lstStyle>
            <a:lvl1pPr algn="r">
              <a:defRPr sz="1200">
                <a:solidFill>
                  <a:schemeClr val="tx1">
                    <a:tint val="75000"/>
                  </a:schemeClr>
                </a:solidFill>
              </a:defRPr>
            </a:lvl1pPr>
          </a:lstStyle>
          <a:p>
            <a:pPr>
              <a:buClrTx/>
              <a:buFontTx/>
              <a:buNone/>
            </a:pPr>
            <a:fld id="{E0600755-D1C8-6B46-AEDB-81690690640B}" type="slidenum">
              <a:rPr lang="x-none" kern="1200" smtClean="0">
                <a:solidFill>
                  <a:prstClr val="black">
                    <a:tint val="75000"/>
                  </a:prstClr>
                </a:solidFill>
                <a:latin typeface="Calibri"/>
                <a:ea typeface="+mn-ea"/>
              </a:rPr>
              <a:pPr>
                <a:buClrTx/>
                <a:buFontTx/>
                <a:buNone/>
              </a:pPr>
              <a:t>‹#›</a:t>
            </a:fld>
            <a:endParaRPr lang="x-none" kern="1200">
              <a:solidFill>
                <a:prstClr val="black">
                  <a:tint val="75000"/>
                </a:prstClr>
              </a:solidFill>
              <a:latin typeface="Calibri"/>
              <a:ea typeface="+mn-ea"/>
            </a:endParaRPr>
          </a:p>
        </p:txBody>
      </p:sp>
    </p:spTree>
    <p:extLst>
      <p:ext uri="{BB962C8B-B14F-4D97-AF65-F5344CB8AC3E}">
        <p14:creationId xmlns:p14="http://schemas.microsoft.com/office/powerpoint/2010/main" val="156647374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365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02" indent="-228402" algn="l" defTabSz="91365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39" indent="-228402" algn="l" defTabSz="91365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60" indent="-228402" algn="l" defTabSz="91365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880"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716"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521"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358"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179"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999"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3658" rtl="0" eaLnBrk="1" latinLnBrk="0" hangingPunct="1">
        <a:defRPr sz="1800" kern="1200">
          <a:solidFill>
            <a:schemeClr val="tx1"/>
          </a:solidFill>
          <a:latin typeface="+mn-lt"/>
          <a:ea typeface="+mn-ea"/>
          <a:cs typeface="+mn-cs"/>
        </a:defRPr>
      </a:lvl1pPr>
      <a:lvl2pPr marL="456806" algn="l" defTabSz="913658" rtl="0" eaLnBrk="1" latinLnBrk="0" hangingPunct="1">
        <a:defRPr sz="1800" kern="1200">
          <a:solidFill>
            <a:schemeClr val="tx1"/>
          </a:solidFill>
          <a:latin typeface="+mn-lt"/>
          <a:ea typeface="+mn-ea"/>
          <a:cs typeface="+mn-cs"/>
        </a:defRPr>
      </a:lvl2pPr>
      <a:lvl3pPr marL="913658" algn="l" defTabSz="913658" rtl="0" eaLnBrk="1" latinLnBrk="0" hangingPunct="1">
        <a:defRPr sz="1800" kern="1200">
          <a:solidFill>
            <a:schemeClr val="tx1"/>
          </a:solidFill>
          <a:latin typeface="+mn-lt"/>
          <a:ea typeface="+mn-ea"/>
          <a:cs typeface="+mn-cs"/>
        </a:defRPr>
      </a:lvl3pPr>
      <a:lvl4pPr marL="1370478" algn="l" defTabSz="913658" rtl="0" eaLnBrk="1" latinLnBrk="0" hangingPunct="1">
        <a:defRPr sz="1800" kern="1200">
          <a:solidFill>
            <a:schemeClr val="tx1"/>
          </a:solidFill>
          <a:latin typeface="+mn-lt"/>
          <a:ea typeface="+mn-ea"/>
          <a:cs typeface="+mn-cs"/>
        </a:defRPr>
      </a:lvl4pPr>
      <a:lvl5pPr marL="1827314" algn="l" defTabSz="913658" rtl="0" eaLnBrk="1" latinLnBrk="0" hangingPunct="1">
        <a:defRPr sz="1800" kern="1200">
          <a:solidFill>
            <a:schemeClr val="tx1"/>
          </a:solidFill>
          <a:latin typeface="+mn-lt"/>
          <a:ea typeface="+mn-ea"/>
          <a:cs typeface="+mn-cs"/>
        </a:defRPr>
      </a:lvl5pPr>
      <a:lvl6pPr marL="2284119" algn="l" defTabSz="913658" rtl="0" eaLnBrk="1" latinLnBrk="0" hangingPunct="1">
        <a:defRPr sz="1800" kern="1200">
          <a:solidFill>
            <a:schemeClr val="tx1"/>
          </a:solidFill>
          <a:latin typeface="+mn-lt"/>
          <a:ea typeface="+mn-ea"/>
          <a:cs typeface="+mn-cs"/>
        </a:defRPr>
      </a:lvl6pPr>
      <a:lvl7pPr marL="2740925" algn="l" defTabSz="913658" rtl="0" eaLnBrk="1" latinLnBrk="0" hangingPunct="1">
        <a:defRPr sz="1800" kern="1200">
          <a:solidFill>
            <a:schemeClr val="tx1"/>
          </a:solidFill>
          <a:latin typeface="+mn-lt"/>
          <a:ea typeface="+mn-ea"/>
          <a:cs typeface="+mn-cs"/>
        </a:defRPr>
      </a:lvl7pPr>
      <a:lvl8pPr marL="3197760" algn="l" defTabSz="913658" rtl="0" eaLnBrk="1" latinLnBrk="0" hangingPunct="1">
        <a:defRPr sz="1800" kern="1200">
          <a:solidFill>
            <a:schemeClr val="tx1"/>
          </a:solidFill>
          <a:latin typeface="+mn-lt"/>
          <a:ea typeface="+mn-ea"/>
          <a:cs typeface="+mn-cs"/>
        </a:defRPr>
      </a:lvl8pPr>
      <a:lvl9pPr marL="3654583" algn="l" defTabSz="91365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897" tIns="121897" rIns="121897" bIns="121897" anchor="t" anchorCtr="0">
            <a:noAutofit/>
          </a:bodyPr>
          <a:lstStyle>
            <a:lvl1pPr lvl="0">
              <a:spcBef>
                <a:spcPts val="0"/>
              </a:spcBef>
              <a:spcAft>
                <a:spcPts val="0"/>
              </a:spcAft>
              <a:buClr>
                <a:schemeClr val="dk1"/>
              </a:buClr>
              <a:buSzPts val="3600"/>
              <a:buFont typeface="Cairo"/>
              <a:buNone/>
              <a:defRPr sz="3600" b="1">
                <a:solidFill>
                  <a:schemeClr val="dk1"/>
                </a:solidFill>
                <a:latin typeface="Cairo"/>
                <a:ea typeface="Cairo"/>
                <a:cs typeface="Cairo"/>
                <a:sym typeface="Cai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121897" tIns="121897" rIns="121897" bIns="121897" anchor="t" anchorCtr="0">
            <a:noAutofit/>
          </a:bodyPr>
          <a:lstStyle>
            <a:lvl1pPr marL="457200" lvl="0" indent="-342900">
              <a:lnSpc>
                <a:spcPct val="115000"/>
              </a:lnSpc>
              <a:spcBef>
                <a:spcPts val="0"/>
              </a:spcBef>
              <a:spcAft>
                <a:spcPts val="0"/>
              </a:spcAft>
              <a:buClr>
                <a:schemeClr val="lt2"/>
              </a:buClr>
              <a:buSzPts val="1800"/>
              <a:buFont typeface="Oxygen"/>
              <a:buChar char="●"/>
              <a:defRPr sz="1800">
                <a:solidFill>
                  <a:schemeClr val="lt2"/>
                </a:solidFill>
                <a:latin typeface="Oxygen"/>
                <a:ea typeface="Oxygen"/>
                <a:cs typeface="Oxygen"/>
                <a:sym typeface="Oxygen"/>
              </a:defRPr>
            </a:lvl1pPr>
            <a:lvl2pPr marL="914400" lvl="1"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2pPr>
            <a:lvl3pPr marL="1371600" lvl="2"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3pPr>
            <a:lvl4pPr marL="1828800" lvl="3"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4pPr>
            <a:lvl5pPr marL="2286000" lvl="4"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5pPr>
            <a:lvl6pPr marL="2743200" lvl="5"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6pPr>
            <a:lvl7pPr marL="3200400" lvl="6"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7pPr>
            <a:lvl8pPr marL="3657600" lvl="7"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8pPr>
            <a:lvl9pPr marL="4114800" lvl="8"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897" tIns="121897" rIns="121897" bIns="121897"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pPr>
              <a:buClr>
                <a:srgbClr val="000000"/>
              </a:buClr>
              <a:buFont typeface="Arial"/>
              <a:buNone/>
            </a:pPr>
            <a:fld id="{00000000-1234-1234-1234-123412341234}" type="slidenum">
              <a:rPr lang="en" kern="0" smtClean="0">
                <a:solidFill>
                  <a:srgbClr val="81A235"/>
                </a:solidFill>
                <a:cs typeface="Arial"/>
                <a:sym typeface="Arial"/>
              </a:rPr>
              <a:pPr>
                <a:buClr>
                  <a:srgbClr val="000000"/>
                </a:buClr>
                <a:buFont typeface="Arial"/>
                <a:buNone/>
              </a:pPr>
              <a:t>‹#›</a:t>
            </a:fld>
            <a:endParaRPr lang="en" kern="0">
              <a:solidFill>
                <a:srgbClr val="81A235"/>
              </a:solidFill>
              <a:cs typeface="Arial"/>
              <a:sym typeface="Arial"/>
            </a:endParaRPr>
          </a:p>
        </p:txBody>
      </p:sp>
    </p:spTree>
    <p:extLst>
      <p:ext uri="{BB962C8B-B14F-4D97-AF65-F5344CB8AC3E}">
        <p14:creationId xmlns:p14="http://schemas.microsoft.com/office/powerpoint/2010/main" val="760924344"/>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solidFill>
                  <a:srgbClr val="000000">
                    <a:tint val="75000"/>
                  </a:srgbClr>
                </a:solidFill>
              </a:rPr>
              <a:t>2025/5/8</a:t>
            </a:fld>
            <a:endParaRPr lang="zh-CN" altLang="en-US">
              <a:solidFill>
                <a:srgbClr val="000000">
                  <a:tint val="75000"/>
                </a:srgb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a:fillRect/>
          </a:stretch>
        </p:blipFill>
        <p:spPr>
          <a:xfrm>
            <a:off x="5523093"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Tree>
    <p:extLst>
      <p:ext uri="{BB962C8B-B14F-4D97-AF65-F5344CB8AC3E}">
        <p14:creationId xmlns:p14="http://schemas.microsoft.com/office/powerpoint/2010/main" val="346840293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Lst>
  <p:transition spd="slow" advTm="0">
    <p:fade/>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hyperlink" Target="https://vi.wikipedia.org/wiki/B%E1%BB%91_Tr%E1%BA%A1ch" TargetMode="External"/><Relationship Id="rId13" Type="http://schemas.openxmlformats.org/officeDocument/2006/relationships/hyperlink" Target="https://vi.wikipedia.org/wiki/Qu%E1%BA%A3ng_Tr%E1%BB%8B" TargetMode="External"/><Relationship Id="rId3" Type="http://schemas.openxmlformats.org/officeDocument/2006/relationships/hyperlink" Target="https://vi.wikipedia.org/wiki/B%E1%BB%91_Ch%C3%ADnh" TargetMode="External"/><Relationship Id="rId7" Type="http://schemas.openxmlformats.org/officeDocument/2006/relationships/hyperlink" Target="https://vi.wikipedia.org/wiki/Qu%E1%BA%A3ng_Tr%E1%BA%A1ch" TargetMode="External"/><Relationship Id="rId12" Type="http://schemas.openxmlformats.org/officeDocument/2006/relationships/hyperlink" Target="https://vi.wikipedia.org/wiki/B%E1%BA%BFn_H%E1%BA%A3i" TargetMode="External"/><Relationship Id="rId2" Type="http://schemas.openxmlformats.org/officeDocument/2006/relationships/image" Target="../media/image38.jpeg"/><Relationship Id="rId1" Type="http://schemas.openxmlformats.org/officeDocument/2006/relationships/slideLayout" Target="../slideLayouts/slideLayout19.xml"/><Relationship Id="rId6" Type="http://schemas.openxmlformats.org/officeDocument/2006/relationships/hyperlink" Target="https://vi.wikipedia.org/wiki/Qu%E1%BA%A3ng_Ninh,_Qu%E1%BA%A3ng_B%C3%ACnh" TargetMode="External"/><Relationship Id="rId11" Type="http://schemas.openxmlformats.org/officeDocument/2006/relationships/hyperlink" Target="https://vi.wikipedia.org/wiki/Qu%E1%BA%A3ng_B%C3%ACnh" TargetMode="External"/><Relationship Id="rId5" Type="http://schemas.openxmlformats.org/officeDocument/2006/relationships/hyperlink" Target="https://vi.wikipedia.org/wiki/%C4%90%E1%BB%8Ba_L%C3%BD_(ch%C3%A2u)" TargetMode="External"/><Relationship Id="rId10" Type="http://schemas.openxmlformats.org/officeDocument/2006/relationships/hyperlink" Target="https://vi.wikipedia.org/wiki/L%E1%BB%87_Thu%E1%BB%B7" TargetMode="External"/><Relationship Id="rId4" Type="http://schemas.openxmlformats.org/officeDocument/2006/relationships/hyperlink" Target="https://vi.wikipedia.org/wiki/Ma_Linh" TargetMode="External"/><Relationship Id="rId9" Type="http://schemas.openxmlformats.org/officeDocument/2006/relationships/hyperlink" Target="https://vi.wikipedia.org/wiki/Tuy%C3%AAn_Ho%C3%A1"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gif"/><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slideLayout" Target="../slideLayouts/slideLayout44.xml"/><Relationship Id="rId21" Type="http://schemas.openxmlformats.org/officeDocument/2006/relationships/slide" Target="slide4.xml"/><Relationship Id="rId7" Type="http://schemas.openxmlformats.org/officeDocument/2006/relationships/image" Target="../media/image9.png"/><Relationship Id="rId12" Type="http://schemas.openxmlformats.org/officeDocument/2006/relationships/image" Target="../media/image14.gif"/><Relationship Id="rId17" Type="http://schemas.openxmlformats.org/officeDocument/2006/relationships/image" Target="../media/image18.png"/><Relationship Id="rId25" Type="http://schemas.openxmlformats.org/officeDocument/2006/relationships/slide" Target="slide6.xml"/><Relationship Id="rId2" Type="http://schemas.openxmlformats.org/officeDocument/2006/relationships/audio" Target="../media/media1.wma"/><Relationship Id="rId16" Type="http://schemas.openxmlformats.org/officeDocument/2006/relationships/slide" Target="slide8.xml"/><Relationship Id="rId20" Type="http://schemas.openxmlformats.org/officeDocument/2006/relationships/image" Target="../media/image20.png"/><Relationship Id="rId29" Type="http://schemas.openxmlformats.org/officeDocument/2006/relationships/image" Target="../media/image26.png"/><Relationship Id="rId1" Type="http://schemas.microsoft.com/office/2007/relationships/media" Target="../media/media1.wma"/><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2.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slide" Target="slide5.xml"/><Relationship Id="rId28"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slide" Target="slide3.xml"/><Relationship Id="rId31" Type="http://schemas.openxmlformats.org/officeDocument/2006/relationships/image" Target="../media/image28.gif"/><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6.gif"/><Relationship Id="rId22" Type="http://schemas.openxmlformats.org/officeDocument/2006/relationships/image" Target="../media/image21.png"/><Relationship Id="rId27" Type="http://schemas.openxmlformats.org/officeDocument/2006/relationships/image" Target="../media/image24.png"/><Relationship Id="rId30"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hyperlink" Target="https://vi.wikipedia.org/wiki/Ch%C3%A2u_%C3%94" TargetMode="External"/><Relationship Id="rId7" Type="http://schemas.openxmlformats.org/officeDocument/2006/relationships/hyperlink" Target="https://vi.wikipedia.org/wiki/%C4%90%C3%A8o_H%E1%BA%A3i_V%C3%A2n" TargetMode="External"/><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hyperlink" Target="https://vi.wikipedia.org/wiki/Th%E1%BB%ABa_Thi%C3%AAn_Hu%E1%BA%BF" TargetMode="External"/><Relationship Id="rId5" Type="http://schemas.openxmlformats.org/officeDocument/2006/relationships/hyperlink" Target="https://vi.wikipedia.org/wiki/Qu%E1%BA%A3ng_Tr%E1%BB%8B" TargetMode="External"/><Relationship Id="rId4" Type="http://schemas.openxmlformats.org/officeDocument/2006/relationships/hyperlink" Target="https://vi.wikipedia.org/wiki/Ch%C3%A2u_L%C3%B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hyperlink" Target="https://vi.wikipedia.org/wiki/Qu%E1%BA%A3ng_Ng%C3%A3i" TargetMode="External"/><Relationship Id="rId3" Type="http://schemas.openxmlformats.org/officeDocument/2006/relationships/hyperlink" Target="https://vi.wikipedia.org/wiki/L%C3%AA_Th%C3%A1nh_T%C3%B4ng" TargetMode="External"/><Relationship Id="rId7" Type="http://schemas.openxmlformats.org/officeDocument/2006/relationships/hyperlink" Target="https://vi.wikipedia.org/wiki/Qu%E1%BA%A3ng_Nam" TargetMode="External"/><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hyperlink" Target="https://vi.wikipedia.org/wiki/B%C3%ACnh_%C4%90%E1%BB%8Bnh" TargetMode="External"/><Relationship Id="rId5" Type="http://schemas.openxmlformats.org/officeDocument/2006/relationships/hyperlink" Target="https://vi.wikipedia.org/wiki/%C4%90%E1%BB%93_B%C3%A0n" TargetMode="External"/><Relationship Id="rId4" Type="http://schemas.openxmlformats.org/officeDocument/2006/relationships/hyperlink" Target="https://vi.wikipedia.org/wiki/Chi%E1%BA%BFn_tranh_%C4%90%E1%BA%A1i_Vi%E1%BB%87t-Chi%C3%AAm_Th%C3%A0nh_(147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vi.wikipedia.org/wiki/%C4%90%C3%A8o_C%C3%B9_M%C3%B4ng" TargetMode="External"/><Relationship Id="rId2" Type="http://schemas.openxmlformats.org/officeDocument/2006/relationships/image" Target="../media/image42.jpeg"/><Relationship Id="rId1" Type="http://schemas.openxmlformats.org/officeDocument/2006/relationships/slideLayout" Target="../slideLayouts/slideLayout19.xml"/><Relationship Id="rId4" Type="http://schemas.openxmlformats.org/officeDocument/2006/relationships/hyperlink" Target="https://vi.wikipedia.org/wiki/Ph%C3%BA_Y%C3%AAn"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42.xml"/><Relationship Id="rId5" Type="http://schemas.openxmlformats.org/officeDocument/2006/relationships/image" Target="../media/image52.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5701"/>
            <a:ext cx="9144000" cy="51435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lIns="91374" tIns="45687" rIns="91374" bIns="45687"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2265251" y="228772"/>
            <a:ext cx="4810991" cy="4613672"/>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5"/>
          <p:cNvGrpSpPr>
            <a:grpSpLocks/>
          </p:cNvGrpSpPr>
          <p:nvPr/>
        </p:nvGrpSpPr>
        <p:grpSpPr bwMode="auto">
          <a:xfrm>
            <a:off x="3200400" y="457200"/>
            <a:ext cx="3429000" cy="4229100"/>
            <a:chOff x="-144" y="240"/>
            <a:chExt cx="3274" cy="4080"/>
          </a:xfrm>
        </p:grpSpPr>
        <p:grpSp>
          <p:nvGrpSpPr>
            <p:cNvPr id="4102" name="Group 6"/>
            <p:cNvGrpSpPr>
              <a:grpSpLocks/>
            </p:cNvGrpSpPr>
            <p:nvPr/>
          </p:nvGrpSpPr>
          <p:grpSpPr bwMode="auto">
            <a:xfrm>
              <a:off x="-144" y="240"/>
              <a:ext cx="2886" cy="4080"/>
              <a:chOff x="-144" y="240"/>
              <a:chExt cx="2886" cy="4080"/>
            </a:xfrm>
          </p:grpSpPr>
          <p:grpSp>
            <p:nvGrpSpPr>
              <p:cNvPr id="4104" name="Group 7"/>
              <p:cNvGrpSpPr>
                <a:grpSpLocks/>
              </p:cNvGrpSpPr>
              <p:nvPr/>
            </p:nvGrpSpPr>
            <p:grpSpPr bwMode="auto">
              <a:xfrm>
                <a:off x="-144" y="240"/>
                <a:ext cx="2886" cy="4080"/>
                <a:chOff x="-144" y="240"/>
                <a:chExt cx="2886" cy="4080"/>
              </a:xfrm>
            </p:grpSpPr>
            <p:sp>
              <p:nvSpPr>
                <p:cNvPr id="4106" name="Text Box 8"/>
                <p:cNvSpPr txBox="1">
                  <a:spLocks noChangeArrowheads="1"/>
                </p:cNvSpPr>
                <p:nvPr/>
              </p:nvSpPr>
              <p:spPr bwMode="auto">
                <a:xfrm>
                  <a:off x="2113" y="2208"/>
                  <a:ext cx="62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ĐÀ NẴNG</a:t>
                  </a:r>
                </a:p>
              </p:txBody>
            </p:sp>
            <p:grpSp>
              <p:nvGrpSpPr>
                <p:cNvPr id="4107" name="Group 9"/>
                <p:cNvGrpSpPr>
                  <a:grpSpLocks/>
                </p:cNvGrpSpPr>
                <p:nvPr/>
              </p:nvGrpSpPr>
              <p:grpSpPr bwMode="auto">
                <a:xfrm>
                  <a:off x="-144" y="240"/>
                  <a:ext cx="2784" cy="4080"/>
                  <a:chOff x="-144" y="240"/>
                  <a:chExt cx="2784" cy="4080"/>
                </a:xfrm>
              </p:grpSpPr>
              <p:sp>
                <p:nvSpPr>
                  <p:cNvPr id="4108" name="Text Box 10"/>
                  <p:cNvSpPr txBox="1">
                    <a:spLocks noChangeArrowheads="1"/>
                  </p:cNvSpPr>
                  <p:nvPr/>
                </p:nvSpPr>
                <p:spPr bwMode="auto">
                  <a:xfrm>
                    <a:off x="1488" y="960"/>
                    <a:ext cx="710"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HẢI PHÒNG</a:t>
                    </a:r>
                  </a:p>
                </p:txBody>
              </p:sp>
              <p:grpSp>
                <p:nvGrpSpPr>
                  <p:cNvPr id="4109" name="Group 11"/>
                  <p:cNvGrpSpPr>
                    <a:grpSpLocks/>
                  </p:cNvGrpSpPr>
                  <p:nvPr/>
                </p:nvGrpSpPr>
                <p:grpSpPr bwMode="auto">
                  <a:xfrm>
                    <a:off x="-144" y="240"/>
                    <a:ext cx="2784" cy="4080"/>
                    <a:chOff x="-144" y="240"/>
                    <a:chExt cx="2784" cy="4080"/>
                  </a:xfrm>
                </p:grpSpPr>
                <p:sp>
                  <p:nvSpPr>
                    <p:cNvPr id="4110" name="Text Box 12"/>
                    <p:cNvSpPr txBox="1">
                      <a:spLocks noChangeArrowheads="1"/>
                    </p:cNvSpPr>
                    <p:nvPr/>
                  </p:nvSpPr>
                  <p:spPr bwMode="auto">
                    <a:xfrm>
                      <a:off x="1152" y="1440"/>
                      <a:ext cx="39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VINH</a:t>
                      </a:r>
                    </a:p>
                  </p:txBody>
                </p:sp>
                <p:grpSp>
                  <p:nvGrpSpPr>
                    <p:cNvPr id="4111" name="Group 13"/>
                    <p:cNvGrpSpPr>
                      <a:grpSpLocks/>
                    </p:cNvGrpSpPr>
                    <p:nvPr/>
                  </p:nvGrpSpPr>
                  <p:grpSpPr bwMode="auto">
                    <a:xfrm>
                      <a:off x="-144" y="240"/>
                      <a:ext cx="2784" cy="4080"/>
                      <a:chOff x="-144" y="240"/>
                      <a:chExt cx="2784" cy="4080"/>
                    </a:xfrm>
                  </p:grpSpPr>
                  <p:grpSp>
                    <p:nvGrpSpPr>
                      <p:cNvPr id="4112" name="Group 14"/>
                      <p:cNvGrpSpPr>
                        <a:grpSpLocks/>
                      </p:cNvGrpSpPr>
                      <p:nvPr/>
                    </p:nvGrpSpPr>
                    <p:grpSpPr bwMode="auto">
                      <a:xfrm>
                        <a:off x="-144" y="240"/>
                        <a:ext cx="2784" cy="4080"/>
                        <a:chOff x="480" y="240"/>
                        <a:chExt cx="2784" cy="4080"/>
                      </a:xfrm>
                    </p:grpSpPr>
                    <p:grpSp>
                      <p:nvGrpSpPr>
                        <p:cNvPr id="4114" name="Group 15"/>
                        <p:cNvGrpSpPr>
                          <a:grpSpLocks/>
                        </p:cNvGrpSpPr>
                        <p:nvPr/>
                      </p:nvGrpSpPr>
                      <p:grpSpPr bwMode="auto">
                        <a:xfrm>
                          <a:off x="480" y="240"/>
                          <a:ext cx="2784" cy="4080"/>
                          <a:chOff x="480" y="240"/>
                          <a:chExt cx="2784" cy="4080"/>
                        </a:xfrm>
                      </p:grpSpPr>
                      <p:grpSp>
                        <p:nvGrpSpPr>
                          <p:cNvPr id="4116" name="Group 16"/>
                          <p:cNvGrpSpPr>
                            <a:grpSpLocks/>
                          </p:cNvGrpSpPr>
                          <p:nvPr/>
                        </p:nvGrpSpPr>
                        <p:grpSpPr bwMode="auto">
                          <a:xfrm>
                            <a:off x="480" y="240"/>
                            <a:ext cx="2784" cy="4080"/>
                            <a:chOff x="480" y="240"/>
                            <a:chExt cx="2784" cy="4080"/>
                          </a:xfrm>
                        </p:grpSpPr>
                        <p:grpSp>
                          <p:nvGrpSpPr>
                            <p:cNvPr id="4118" name="Group 17"/>
                            <p:cNvGrpSpPr>
                              <a:grpSpLocks/>
                            </p:cNvGrpSpPr>
                            <p:nvPr/>
                          </p:nvGrpSpPr>
                          <p:grpSpPr bwMode="auto">
                            <a:xfrm>
                              <a:off x="480" y="240"/>
                              <a:ext cx="2784" cy="4080"/>
                              <a:chOff x="1248" y="240"/>
                              <a:chExt cx="2784" cy="4080"/>
                            </a:xfrm>
                          </p:grpSpPr>
                          <p:grpSp>
                            <p:nvGrpSpPr>
                              <p:cNvPr id="4120" name="Group 18"/>
                              <p:cNvGrpSpPr>
                                <a:grpSpLocks/>
                              </p:cNvGrpSpPr>
                              <p:nvPr/>
                            </p:nvGrpSpPr>
                            <p:grpSpPr bwMode="auto">
                              <a:xfrm>
                                <a:off x="1248" y="240"/>
                                <a:ext cx="2784" cy="4080"/>
                                <a:chOff x="1248" y="240"/>
                                <a:chExt cx="2784" cy="4080"/>
                              </a:xfrm>
                            </p:grpSpPr>
                            <p:grpSp>
                              <p:nvGrpSpPr>
                                <p:cNvPr id="4122" name="Group 19"/>
                                <p:cNvGrpSpPr>
                                  <a:grpSpLocks/>
                                </p:cNvGrpSpPr>
                                <p:nvPr/>
                              </p:nvGrpSpPr>
                              <p:grpSpPr bwMode="auto">
                                <a:xfrm>
                                  <a:off x="1248" y="240"/>
                                  <a:ext cx="2784" cy="4080"/>
                                  <a:chOff x="1248" y="240"/>
                                  <a:chExt cx="2784" cy="4080"/>
                                </a:xfrm>
                              </p:grpSpPr>
                              <p:grpSp>
                                <p:nvGrpSpPr>
                                  <p:cNvPr id="4124" name="Group 20"/>
                                  <p:cNvGrpSpPr>
                                    <a:grpSpLocks/>
                                  </p:cNvGrpSpPr>
                                  <p:nvPr/>
                                </p:nvGrpSpPr>
                                <p:grpSpPr bwMode="auto">
                                  <a:xfrm>
                                    <a:off x="1248" y="240"/>
                                    <a:ext cx="2784" cy="4080"/>
                                    <a:chOff x="1056" y="288"/>
                                    <a:chExt cx="2304" cy="3840"/>
                                  </a:xfrm>
                                </p:grpSpPr>
                                <p:grpSp>
                                  <p:nvGrpSpPr>
                                    <p:cNvPr id="4126" name="Group 21"/>
                                    <p:cNvGrpSpPr>
                                      <a:grpSpLocks/>
                                    </p:cNvGrpSpPr>
                                    <p:nvPr/>
                                  </p:nvGrpSpPr>
                                  <p:grpSpPr bwMode="auto">
                                    <a:xfrm>
                                      <a:off x="1056" y="288"/>
                                      <a:ext cx="2304" cy="3840"/>
                                      <a:chOff x="1056" y="288"/>
                                      <a:chExt cx="2304" cy="3840"/>
                                    </a:xfrm>
                                  </p:grpSpPr>
                                  <p:grpSp>
                                    <p:nvGrpSpPr>
                                      <p:cNvPr id="4128" name="Group 22"/>
                                      <p:cNvGrpSpPr>
                                        <a:grpSpLocks/>
                                      </p:cNvGrpSpPr>
                                      <p:nvPr/>
                                    </p:nvGrpSpPr>
                                    <p:grpSpPr bwMode="auto">
                                      <a:xfrm>
                                        <a:off x="1056" y="288"/>
                                        <a:ext cx="2304" cy="3840"/>
                                        <a:chOff x="1200" y="288"/>
                                        <a:chExt cx="2304" cy="3840"/>
                                      </a:xfrm>
                                    </p:grpSpPr>
                                    <p:grpSp>
                                      <p:nvGrpSpPr>
                                        <p:cNvPr id="4130" name="Group 23"/>
                                        <p:cNvGrpSpPr>
                                          <a:grpSpLocks/>
                                        </p:cNvGrpSpPr>
                                        <p:nvPr/>
                                      </p:nvGrpSpPr>
                                      <p:grpSpPr bwMode="auto">
                                        <a:xfrm>
                                          <a:off x="1200" y="288"/>
                                          <a:ext cx="2304" cy="3840"/>
                                          <a:chOff x="1200" y="288"/>
                                          <a:chExt cx="2304" cy="3840"/>
                                        </a:xfrm>
                                      </p:grpSpPr>
                                      <p:grpSp>
                                        <p:nvGrpSpPr>
                                          <p:cNvPr id="4132" name="Group 24"/>
                                          <p:cNvGrpSpPr>
                                            <a:grpSpLocks/>
                                          </p:cNvGrpSpPr>
                                          <p:nvPr/>
                                        </p:nvGrpSpPr>
                                        <p:grpSpPr bwMode="auto">
                                          <a:xfrm>
                                            <a:off x="1200" y="288"/>
                                            <a:ext cx="2304" cy="3840"/>
                                            <a:chOff x="1200" y="288"/>
                                            <a:chExt cx="2304" cy="3840"/>
                                          </a:xfrm>
                                        </p:grpSpPr>
                                        <p:grpSp>
                                          <p:nvGrpSpPr>
                                            <p:cNvPr id="4134" name="Group 25"/>
                                            <p:cNvGrpSpPr>
                                              <a:grpSpLocks/>
                                            </p:cNvGrpSpPr>
                                            <p:nvPr/>
                                          </p:nvGrpSpPr>
                                          <p:grpSpPr bwMode="auto">
                                            <a:xfrm>
                                              <a:off x="1200" y="288"/>
                                              <a:ext cx="2304" cy="3840"/>
                                              <a:chOff x="1200" y="288"/>
                                              <a:chExt cx="2304" cy="3840"/>
                                            </a:xfrm>
                                          </p:grpSpPr>
                                          <p:grpSp>
                                            <p:nvGrpSpPr>
                                              <p:cNvPr id="4136" name="Group 26"/>
                                              <p:cNvGrpSpPr>
                                                <a:grpSpLocks/>
                                              </p:cNvGrpSpPr>
                                              <p:nvPr/>
                                            </p:nvGrpSpPr>
                                            <p:grpSpPr bwMode="auto">
                                              <a:xfrm>
                                                <a:off x="1200" y="288"/>
                                                <a:ext cx="2304" cy="3840"/>
                                                <a:chOff x="1200" y="288"/>
                                                <a:chExt cx="2304" cy="3840"/>
                                              </a:xfrm>
                                            </p:grpSpPr>
                                            <p:grpSp>
                                              <p:nvGrpSpPr>
                                                <p:cNvPr id="4138" name="Group 27"/>
                                                <p:cNvGrpSpPr>
                                                  <a:grpSpLocks/>
                                                </p:cNvGrpSpPr>
                                                <p:nvPr/>
                                              </p:nvGrpSpPr>
                                              <p:grpSpPr bwMode="auto">
                                                <a:xfrm>
                                                  <a:off x="1200" y="288"/>
                                                  <a:ext cx="2304" cy="3840"/>
                                                  <a:chOff x="1200" y="288"/>
                                                  <a:chExt cx="2304" cy="3840"/>
                                                </a:xfrm>
                                              </p:grpSpPr>
                                              <p:grpSp>
                                                <p:nvGrpSpPr>
                                                  <p:cNvPr id="4140" name="Group 28"/>
                                                  <p:cNvGrpSpPr>
                                                    <a:grpSpLocks/>
                                                  </p:cNvGrpSpPr>
                                                  <p:nvPr/>
                                                </p:nvGrpSpPr>
                                                <p:grpSpPr bwMode="auto">
                                                  <a:xfrm>
                                                    <a:off x="1200" y="288"/>
                                                    <a:ext cx="2304" cy="3840"/>
                                                    <a:chOff x="1200" y="288"/>
                                                    <a:chExt cx="2304" cy="3840"/>
                                                  </a:xfrm>
                                                </p:grpSpPr>
                                                <p:grpSp>
                                                  <p:nvGrpSpPr>
                                                    <p:cNvPr id="4142" name="Group 29"/>
                                                    <p:cNvGrpSpPr>
                                                      <a:grpSpLocks/>
                                                    </p:cNvGrpSpPr>
                                                    <p:nvPr/>
                                                  </p:nvGrpSpPr>
                                                  <p:grpSpPr bwMode="auto">
                                                    <a:xfrm>
                                                      <a:off x="1200" y="288"/>
                                                      <a:ext cx="2304" cy="3840"/>
                                                      <a:chOff x="1200" y="288"/>
                                                      <a:chExt cx="2304" cy="3840"/>
                                                    </a:xfrm>
                                                  </p:grpSpPr>
                                                  <p:grpSp>
                                                    <p:nvGrpSpPr>
                                                      <p:cNvPr id="4144" name="Group 30"/>
                                                      <p:cNvGrpSpPr>
                                                        <a:grpSpLocks/>
                                                      </p:cNvGrpSpPr>
                                                      <p:nvPr/>
                                                    </p:nvGrpSpPr>
                                                    <p:grpSpPr bwMode="auto">
                                                      <a:xfrm>
                                                        <a:off x="1200" y="288"/>
                                                        <a:ext cx="2304" cy="3840"/>
                                                        <a:chOff x="1200" y="288"/>
                                                        <a:chExt cx="2304" cy="3840"/>
                                                      </a:xfrm>
                                                    </p:grpSpPr>
                                                    <p:sp>
                                                      <p:nvSpPr>
                                                        <p:cNvPr id="4146" name="Freeform 31"/>
                                                        <p:cNvSpPr>
                                                          <a:spLocks/>
                                                        </p:cNvSpPr>
                                                        <p:nvPr/>
                                                      </p:nvSpPr>
                                                      <p:spPr bwMode="auto">
                                                        <a:xfrm>
                                                          <a:off x="1200" y="288"/>
                                                          <a:ext cx="2304"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147" name="Freeform 32"/>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45" name="Freeform 33"/>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43" name="Freeform 34"/>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41" name="Freeform 35"/>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9" name="Freeform 36"/>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7" name="Freeform 37"/>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5" name="Freeform 38"/>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3" name="Freeform 39"/>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1" name="Freeform 40"/>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29" name="Freeform 41"/>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27" name="Freeform 42"/>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25"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23"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57389" name="AutoShape 45"/>
                              <p:cNvSpPr>
                                <a:spLocks noChangeArrowheads="1"/>
                              </p:cNvSpPr>
                              <p:nvPr/>
                            </p:nvSpPr>
                            <p:spPr bwMode="auto">
                              <a:xfrm>
                                <a:off x="2544" y="912"/>
                                <a:ext cx="48" cy="48"/>
                              </a:xfrm>
                              <a:prstGeom prst="star5">
                                <a:avLst/>
                              </a:prstGeom>
                              <a:solidFill>
                                <a:srgbClr val="FF3300">
                                  <a:alpha val="0"/>
                                </a:srgbClr>
                              </a:solidFill>
                              <a:ln w="9525">
                                <a:solidFill>
                                  <a:srgbClr val="FF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19"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17"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15"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13" name="Text Box 49"/>
                      <p:cNvSpPr txBox="1">
                        <a:spLocks noChangeArrowheads="1"/>
                      </p:cNvSpPr>
                      <p:nvPr/>
                    </p:nvSpPr>
                    <p:spPr bwMode="auto">
                      <a:xfrm>
                        <a:off x="960" y="960"/>
                        <a:ext cx="39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HÀ NỘI</a:t>
                        </a:r>
                      </a:p>
                    </p:txBody>
                  </p:sp>
                </p:grpSp>
              </p:grpSp>
            </p:grpSp>
          </p:grpSp>
          <p:sp>
            <p:nvSpPr>
              <p:cNvPr id="4105" name="Text Box 50"/>
              <p:cNvSpPr txBox="1">
                <a:spLocks noChangeArrowheads="1"/>
              </p:cNvSpPr>
              <p:nvPr/>
            </p:nvSpPr>
            <p:spPr bwMode="auto">
              <a:xfrm>
                <a:off x="1681" y="3600"/>
                <a:ext cx="4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TP HCM</a:t>
                </a:r>
              </a:p>
            </p:txBody>
          </p:sp>
        </p:grpSp>
        <p:sp>
          <p:nvSpPr>
            <p:cNvPr id="4103" name="Text Box 51"/>
            <p:cNvSpPr txBox="1">
              <a:spLocks noChangeArrowheads="1"/>
            </p:cNvSpPr>
            <p:nvPr/>
          </p:nvSpPr>
          <p:spPr bwMode="auto">
            <a:xfrm>
              <a:off x="2545" y="3073"/>
              <a:ext cx="58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NHA TRANG</a:t>
              </a:r>
            </a:p>
          </p:txBody>
        </p:sp>
      </p:grpSp>
      <p:sp>
        <p:nvSpPr>
          <p:cNvPr id="57396" name="Text Box 52"/>
          <p:cNvSpPr txBox="1">
            <a:spLocks noChangeArrowheads="1"/>
          </p:cNvSpPr>
          <p:nvPr/>
        </p:nvSpPr>
        <p:spPr bwMode="auto">
          <a:xfrm>
            <a:off x="72193" y="1954000"/>
            <a:ext cx="9144000" cy="984818"/>
          </a:xfrm>
          <a:prstGeom prst="rect">
            <a:avLst/>
          </a:prstGeom>
          <a:noFill/>
          <a:ln w="9525">
            <a:noFill/>
            <a:miter lim="800000"/>
            <a:headEnd/>
            <a:tailEnd/>
          </a:ln>
          <a:effectLst/>
        </p:spPr>
        <p:txBody>
          <a:bodyPr wrap="square" lIns="91374" tIns="45687" rIns="91374" bIns="45687">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kumimoji="0" lang="en-US" sz="4000" b="1" i="0" u="none" strike="noStrike" kern="1200" cap="none" spc="0" normalizeH="0" baseline="0" noProof="0">
                <a:ln>
                  <a:noFill/>
                </a:ln>
                <a:solidFill>
                  <a:schemeClr val="accent1">
                    <a:lumMod val="75000"/>
                  </a:schemeClr>
                </a:solidFill>
                <a:effectLst>
                  <a:outerShdw blurRad="38100" dist="38100" dir="2700000" algn="tl">
                    <a:srgbClr val="C0C0C0"/>
                  </a:outerShdw>
                </a:effectLst>
                <a:uLnTx/>
                <a:uFillTx/>
                <a:latin typeface="Times New Roman" panose="02020603050405020304" pitchFamily="18" charset="0"/>
                <a:ea typeface="+mn-ea"/>
                <a:cs typeface="Arial"/>
                <a:sym typeface="Arial"/>
              </a:rPr>
              <a:t>LỊCH SỬ 7</a:t>
            </a:r>
            <a:endParaRPr kumimoji="0" lang="en-US" sz="1800" b="1" i="0" u="none" strike="noStrike" kern="1200" cap="none" spc="0" normalizeH="0" baseline="0" noProof="0" dirty="0">
              <a:ln>
                <a:noFill/>
              </a:ln>
              <a:solidFill>
                <a:schemeClr val="accent1">
                  <a:lumMod val="75000"/>
                </a:schemeClr>
              </a:solidFill>
              <a:effectLst>
                <a:outerShdw blurRad="38100" dist="38100" dir="2700000" algn="tl">
                  <a:srgbClr val="C0C0C0"/>
                </a:outerShdw>
              </a:effectLst>
              <a:uLnTx/>
              <a:uFillTx/>
              <a:latin typeface="Times New Roman" panose="02020603050405020304" pitchFamily="18" charset="0"/>
              <a:ea typeface="+mn-ea"/>
              <a:cs typeface="Arial"/>
              <a:sym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1256396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Xác định lại ranh giới Đại Việt- Champa qua các thời kỳ | Nghiên Cứu Lịch Sử">
            <a:extLst>
              <a:ext uri="{FF2B5EF4-FFF2-40B4-BE49-F238E27FC236}">
                <a16:creationId xmlns:a16="http://schemas.microsoft.com/office/drawing/2014/main" id="{CE88718C-6894-8B51-D397-5C5525964E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6853" y="12027"/>
            <a:ext cx="4247147" cy="5600389"/>
          </a:xfrm>
          <a:prstGeom prst="rect">
            <a:avLst/>
          </a:prstGeom>
          <a:noFill/>
          <a:ln>
            <a:noFill/>
          </a:ln>
        </p:spPr>
      </p:pic>
      <p:pic>
        <p:nvPicPr>
          <p:cNvPr id="3" name="Picture 2">
            <a:extLst>
              <a:ext uri="{FF2B5EF4-FFF2-40B4-BE49-F238E27FC236}">
                <a16:creationId xmlns:a16="http://schemas.microsoft.com/office/drawing/2014/main" id="{7AA1A6D3-F6E7-9F42-8AC4-FF4DE5DA6F59}"/>
              </a:ext>
            </a:extLst>
          </p:cNvPr>
          <p:cNvPicPr>
            <a:picLocks noChangeAspect="1"/>
          </p:cNvPicPr>
          <p:nvPr/>
        </p:nvPicPr>
        <p:blipFill>
          <a:blip r:embed="rId3"/>
          <a:stretch>
            <a:fillRect/>
          </a:stretch>
        </p:blipFill>
        <p:spPr>
          <a:xfrm>
            <a:off x="0" y="0"/>
            <a:ext cx="5242306" cy="5167497"/>
          </a:xfrm>
          <a:prstGeom prst="rect">
            <a:avLst/>
          </a:prstGeom>
        </p:spPr>
      </p:pic>
    </p:spTree>
    <p:extLst>
      <p:ext uri="{BB962C8B-B14F-4D97-AF65-F5344CB8AC3E}">
        <p14:creationId xmlns:p14="http://schemas.microsoft.com/office/powerpoint/2010/main" val="2841429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43"/>
          <p:cNvSpPr txBox="1">
            <a:spLocks noGrp="1"/>
          </p:cNvSpPr>
          <p:nvPr>
            <p:ph type="title"/>
          </p:nvPr>
        </p:nvSpPr>
        <p:spPr>
          <a:xfrm>
            <a:off x="664433" y="1835116"/>
            <a:ext cx="5976222" cy="1424678"/>
          </a:xfrm>
          <a:prstGeom prst="rect">
            <a:avLst/>
          </a:prstGeom>
        </p:spPr>
        <p:txBody>
          <a:bodyPr spcFirstLastPara="1" wrap="square" lIns="91421" tIns="91421" rIns="91421" bIns="91421" anchor="ctr" anchorCtr="0">
            <a:noAutofit/>
          </a:bodyPr>
          <a:lstStyle/>
          <a:p>
            <a:r>
              <a:rPr lang="en" sz="5400">
                <a:solidFill>
                  <a:srgbClr val="006C92"/>
                </a:solidFill>
                <a:latin typeface="#9Slide07 SVNAppleberry" panose="02040603050506020204" pitchFamily="18" charset="0"/>
              </a:rPr>
              <a:t>Vương quốc Chăm-pa và vùng Nam Bộ </a:t>
            </a:r>
            <a:br>
              <a:rPr lang="en" sz="5400">
                <a:solidFill>
                  <a:srgbClr val="006C92"/>
                </a:solidFill>
                <a:latin typeface="#9Slide07 SVNAppleberry" panose="02040603050506020204" pitchFamily="18" charset="0"/>
              </a:rPr>
            </a:br>
            <a:r>
              <a:rPr lang="en" sz="5400">
                <a:solidFill>
                  <a:srgbClr val="006C92"/>
                </a:solidFill>
                <a:latin typeface="#9Slide07 SVNAppleberry" panose="02040603050506020204" pitchFamily="18" charset="0"/>
              </a:rPr>
              <a:t>từ đầu thế kỉ X </a:t>
            </a:r>
            <a:br>
              <a:rPr lang="en" sz="5400">
                <a:solidFill>
                  <a:srgbClr val="006C92"/>
                </a:solidFill>
                <a:latin typeface="#9Slide07 SVNAppleberry" panose="02040603050506020204" pitchFamily="18" charset="0"/>
              </a:rPr>
            </a:br>
            <a:r>
              <a:rPr lang="en" sz="5400">
                <a:solidFill>
                  <a:srgbClr val="006C92"/>
                </a:solidFill>
                <a:latin typeface="#9Slide07 SVNAppleberry" panose="02040603050506020204" pitchFamily="18" charset="0"/>
              </a:rPr>
              <a:t>đến đầu thế kỉ XVI</a:t>
            </a:r>
            <a:endParaRPr sz="5400" dirty="0">
              <a:solidFill>
                <a:srgbClr val="006C92"/>
              </a:solidFill>
              <a:latin typeface="#9Slide07 SVNAppleberry" panose="02040603050506020204" pitchFamily="18" charset="0"/>
            </a:endParaRPr>
          </a:p>
        </p:txBody>
      </p:sp>
      <p:sp>
        <p:nvSpPr>
          <p:cNvPr id="1447" name="Google Shape;1447;p43"/>
          <p:cNvSpPr txBox="1">
            <a:spLocks noGrp="1"/>
          </p:cNvSpPr>
          <p:nvPr>
            <p:ph type="title" idx="2"/>
          </p:nvPr>
        </p:nvSpPr>
        <p:spPr>
          <a:xfrm>
            <a:off x="2189233" y="265495"/>
            <a:ext cx="3340438" cy="608980"/>
          </a:xfrm>
          <a:prstGeom prst="rect">
            <a:avLst/>
          </a:prstGeom>
        </p:spPr>
        <p:txBody>
          <a:bodyPr spcFirstLastPara="1" wrap="square" lIns="91421" tIns="91421" rIns="91421" bIns="91421" anchor="ctr" anchorCtr="0">
            <a:noAutofit/>
          </a:bodyPr>
          <a:lstStyle/>
          <a:p>
            <a:r>
              <a:rPr lang="en" sz="3600">
                <a:solidFill>
                  <a:srgbClr val="FF0000"/>
                </a:solidFill>
                <a:latin typeface="#9Slide03 Arima Madurai Black" panose="00000A00000000000000" pitchFamily="2" charset="0"/>
                <a:cs typeface="#9Slide03 Arima Madurai Black" panose="00000A00000000000000" pitchFamily="2" charset="0"/>
              </a:rPr>
              <a:t>Bài 18</a:t>
            </a:r>
            <a:endParaRPr sz="36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14" name="Google Shape;1449;p43">
            <a:extLst>
              <a:ext uri="{FF2B5EF4-FFF2-40B4-BE49-F238E27FC236}">
                <a16:creationId xmlns:a16="http://schemas.microsoft.com/office/drawing/2014/main" id="{10C3B180-F9DE-4C54-B98F-747AA3C65042}"/>
              </a:ext>
            </a:extLst>
          </p:cNvPr>
          <p:cNvGrpSpPr/>
          <p:nvPr/>
        </p:nvGrpSpPr>
        <p:grpSpPr>
          <a:xfrm rot="15570011">
            <a:off x="-1266385" y="-1379625"/>
            <a:ext cx="2993151" cy="3200234"/>
            <a:chOff x="9395708" y="-2591285"/>
            <a:chExt cx="2431070" cy="2849374"/>
          </a:xfrm>
        </p:grpSpPr>
        <p:sp>
          <p:nvSpPr>
            <p:cNvPr id="15" name="Google Shape;1450;p43">
              <a:extLst>
                <a:ext uri="{FF2B5EF4-FFF2-40B4-BE49-F238E27FC236}">
                  <a16:creationId xmlns:a16="http://schemas.microsoft.com/office/drawing/2014/main" id="{827D1146-4B56-4F09-A39B-5CA5699B903B}"/>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51;p43">
              <a:extLst>
                <a:ext uri="{FF2B5EF4-FFF2-40B4-BE49-F238E27FC236}">
                  <a16:creationId xmlns:a16="http://schemas.microsoft.com/office/drawing/2014/main" id="{08B16381-6656-403D-A241-19438F9B5850}"/>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452;p43">
              <a:extLst>
                <a:ext uri="{FF2B5EF4-FFF2-40B4-BE49-F238E27FC236}">
                  <a16:creationId xmlns:a16="http://schemas.microsoft.com/office/drawing/2014/main" id="{4FC59619-3BCE-48A8-B67F-24EB9C0E335B}"/>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453;p43">
              <a:extLst>
                <a:ext uri="{FF2B5EF4-FFF2-40B4-BE49-F238E27FC236}">
                  <a16:creationId xmlns:a16="http://schemas.microsoft.com/office/drawing/2014/main" id="{F4FF7703-ABF9-4E8E-8FA2-C693C568196F}"/>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454;p43">
              <a:extLst>
                <a:ext uri="{FF2B5EF4-FFF2-40B4-BE49-F238E27FC236}">
                  <a16:creationId xmlns:a16="http://schemas.microsoft.com/office/drawing/2014/main" id="{D3B5C6F0-41D6-465F-9B8F-8C25E65B2B6D}"/>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455;p43">
              <a:extLst>
                <a:ext uri="{FF2B5EF4-FFF2-40B4-BE49-F238E27FC236}">
                  <a16:creationId xmlns:a16="http://schemas.microsoft.com/office/drawing/2014/main" id="{28B818BC-1823-42F0-B016-ED040A211400}"/>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456;p43">
              <a:extLst>
                <a:ext uri="{FF2B5EF4-FFF2-40B4-BE49-F238E27FC236}">
                  <a16:creationId xmlns:a16="http://schemas.microsoft.com/office/drawing/2014/main" id="{16914630-523D-42C8-88F7-5A4325D1177C}"/>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457;p43">
              <a:extLst>
                <a:ext uri="{FF2B5EF4-FFF2-40B4-BE49-F238E27FC236}">
                  <a16:creationId xmlns:a16="http://schemas.microsoft.com/office/drawing/2014/main" id="{7B1F58AA-EAA6-49EF-80A3-EE4B47737023}"/>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458;p43">
              <a:extLst>
                <a:ext uri="{FF2B5EF4-FFF2-40B4-BE49-F238E27FC236}">
                  <a16:creationId xmlns:a16="http://schemas.microsoft.com/office/drawing/2014/main" id="{41F33FF5-5825-4386-8642-13C6E135FF50}"/>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459;p43">
              <a:extLst>
                <a:ext uri="{FF2B5EF4-FFF2-40B4-BE49-F238E27FC236}">
                  <a16:creationId xmlns:a16="http://schemas.microsoft.com/office/drawing/2014/main" id="{0FC88FE3-2D9A-4C0B-B7A9-A361D2D0D154}"/>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460;p43">
              <a:extLst>
                <a:ext uri="{FF2B5EF4-FFF2-40B4-BE49-F238E27FC236}">
                  <a16:creationId xmlns:a16="http://schemas.microsoft.com/office/drawing/2014/main" id="{4CE23D44-B7F8-401F-AD48-2BA3FE3180F9}"/>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461;p43">
              <a:extLst>
                <a:ext uri="{FF2B5EF4-FFF2-40B4-BE49-F238E27FC236}">
                  <a16:creationId xmlns:a16="http://schemas.microsoft.com/office/drawing/2014/main" id="{AE7DE4BA-F926-4D54-8AFD-DCC00E31AE35}"/>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462;p43">
              <a:extLst>
                <a:ext uri="{FF2B5EF4-FFF2-40B4-BE49-F238E27FC236}">
                  <a16:creationId xmlns:a16="http://schemas.microsoft.com/office/drawing/2014/main" id="{3C087F42-2C35-4C7B-A1B4-80F871EC3B06}"/>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463;p43">
              <a:extLst>
                <a:ext uri="{FF2B5EF4-FFF2-40B4-BE49-F238E27FC236}">
                  <a16:creationId xmlns:a16="http://schemas.microsoft.com/office/drawing/2014/main" id="{9DD321ED-4CDD-4C62-B93C-1E7732073915}"/>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464;p43">
              <a:extLst>
                <a:ext uri="{FF2B5EF4-FFF2-40B4-BE49-F238E27FC236}">
                  <a16:creationId xmlns:a16="http://schemas.microsoft.com/office/drawing/2014/main" id="{91817D28-6A1A-41D6-B005-677FC7A5B661}"/>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465;p43">
              <a:extLst>
                <a:ext uri="{FF2B5EF4-FFF2-40B4-BE49-F238E27FC236}">
                  <a16:creationId xmlns:a16="http://schemas.microsoft.com/office/drawing/2014/main" id="{7E71F048-821F-4268-BFD7-C530FF1B42E1}"/>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466;p43">
              <a:extLst>
                <a:ext uri="{FF2B5EF4-FFF2-40B4-BE49-F238E27FC236}">
                  <a16:creationId xmlns:a16="http://schemas.microsoft.com/office/drawing/2014/main" id="{2341DD9F-E39B-4C45-BC69-273BD724DFD6}"/>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67;p43">
              <a:extLst>
                <a:ext uri="{FF2B5EF4-FFF2-40B4-BE49-F238E27FC236}">
                  <a16:creationId xmlns:a16="http://schemas.microsoft.com/office/drawing/2014/main" id="{DD897FB0-1BBE-4171-8837-5E654A0A0B3C}"/>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68;p43">
              <a:extLst>
                <a:ext uri="{FF2B5EF4-FFF2-40B4-BE49-F238E27FC236}">
                  <a16:creationId xmlns:a16="http://schemas.microsoft.com/office/drawing/2014/main" id="{FE700849-2AF8-4986-A0E6-0B49B99E63CB}"/>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69;p43">
              <a:extLst>
                <a:ext uri="{FF2B5EF4-FFF2-40B4-BE49-F238E27FC236}">
                  <a16:creationId xmlns:a16="http://schemas.microsoft.com/office/drawing/2014/main" id="{6A46184D-BB14-48C5-84C6-261E8C5B6169}"/>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70;p43">
              <a:extLst>
                <a:ext uri="{FF2B5EF4-FFF2-40B4-BE49-F238E27FC236}">
                  <a16:creationId xmlns:a16="http://schemas.microsoft.com/office/drawing/2014/main" id="{75DEE818-7B51-46AA-A0CB-CD022BDA1DE4}"/>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71;p43">
              <a:extLst>
                <a:ext uri="{FF2B5EF4-FFF2-40B4-BE49-F238E27FC236}">
                  <a16:creationId xmlns:a16="http://schemas.microsoft.com/office/drawing/2014/main" id="{A52E57F9-6EFA-4462-9AF2-A01BB8F7BA34}"/>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72;p43">
              <a:extLst>
                <a:ext uri="{FF2B5EF4-FFF2-40B4-BE49-F238E27FC236}">
                  <a16:creationId xmlns:a16="http://schemas.microsoft.com/office/drawing/2014/main" id="{511FD878-CA13-431B-A2DB-3ACC1E30CEAC}"/>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73;p43">
              <a:extLst>
                <a:ext uri="{FF2B5EF4-FFF2-40B4-BE49-F238E27FC236}">
                  <a16:creationId xmlns:a16="http://schemas.microsoft.com/office/drawing/2014/main" id="{EEF360B2-89EE-47D7-BBDB-7147B6F2E0F9}"/>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74;p43">
              <a:extLst>
                <a:ext uri="{FF2B5EF4-FFF2-40B4-BE49-F238E27FC236}">
                  <a16:creationId xmlns:a16="http://schemas.microsoft.com/office/drawing/2014/main" id="{C1D1D46B-5558-4BC2-B7D1-B85873ABD245}"/>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75;p43">
              <a:extLst>
                <a:ext uri="{FF2B5EF4-FFF2-40B4-BE49-F238E27FC236}">
                  <a16:creationId xmlns:a16="http://schemas.microsoft.com/office/drawing/2014/main" id="{0F92405C-7852-4487-A958-2CE84727BD49}"/>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76;p43">
              <a:extLst>
                <a:ext uri="{FF2B5EF4-FFF2-40B4-BE49-F238E27FC236}">
                  <a16:creationId xmlns:a16="http://schemas.microsoft.com/office/drawing/2014/main" id="{A3CC6878-586B-4F16-B54B-258E19432D40}"/>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77;p43">
              <a:extLst>
                <a:ext uri="{FF2B5EF4-FFF2-40B4-BE49-F238E27FC236}">
                  <a16:creationId xmlns:a16="http://schemas.microsoft.com/office/drawing/2014/main" id="{18D70237-FAF6-45B8-AD24-2F963C22F9C5}"/>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78;p43">
              <a:extLst>
                <a:ext uri="{FF2B5EF4-FFF2-40B4-BE49-F238E27FC236}">
                  <a16:creationId xmlns:a16="http://schemas.microsoft.com/office/drawing/2014/main" id="{A3871758-D093-4C8B-B2C5-28374B610180}"/>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79;p43">
              <a:extLst>
                <a:ext uri="{FF2B5EF4-FFF2-40B4-BE49-F238E27FC236}">
                  <a16:creationId xmlns:a16="http://schemas.microsoft.com/office/drawing/2014/main" id="{DE2F3FDF-C9EA-4841-AFC3-57FD00672F30}"/>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480;p43">
              <a:extLst>
                <a:ext uri="{FF2B5EF4-FFF2-40B4-BE49-F238E27FC236}">
                  <a16:creationId xmlns:a16="http://schemas.microsoft.com/office/drawing/2014/main" id="{66556653-5EAF-455F-BF95-A29963873CD6}"/>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481;p43">
              <a:extLst>
                <a:ext uri="{FF2B5EF4-FFF2-40B4-BE49-F238E27FC236}">
                  <a16:creationId xmlns:a16="http://schemas.microsoft.com/office/drawing/2014/main" id="{D5D66F29-C01A-417D-86E4-3E2D28AEA310}"/>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7" name="Picture 46" descr="thap duong long - thap cham binh dinh noi tieng - Quy Nhơn Tourist">
            <a:extLst>
              <a:ext uri="{FF2B5EF4-FFF2-40B4-BE49-F238E27FC236}">
                <a16:creationId xmlns:a16="http://schemas.microsoft.com/office/drawing/2014/main" id="{7F65AE45-4DFC-4BB7-1CCC-D120121DF2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7054" y="14690"/>
            <a:ext cx="2875546" cy="2097160"/>
          </a:xfrm>
          <a:prstGeom prst="rect">
            <a:avLst/>
          </a:prstGeom>
          <a:noFill/>
          <a:ln>
            <a:noFill/>
          </a:ln>
        </p:spPr>
      </p:pic>
      <p:pic>
        <p:nvPicPr>
          <p:cNvPr id="53" name="Picture 52" descr="LỊCH SỬ CHAMPA - Lãnh Thổ Nhỏ Dần Và Biến Mất Qua Các Thời Kỳ...">
            <a:extLst>
              <a:ext uri="{FF2B5EF4-FFF2-40B4-BE49-F238E27FC236}">
                <a16:creationId xmlns:a16="http://schemas.microsoft.com/office/drawing/2014/main" id="{5694DE65-BDB9-CEA9-31FE-E5EBFA023D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7054" y="2111850"/>
            <a:ext cx="3573376" cy="3016960"/>
          </a:xfrm>
          <a:prstGeom prst="rect">
            <a:avLst/>
          </a:prstGeom>
          <a:noFill/>
          <a:ln>
            <a:noFill/>
          </a:ln>
        </p:spPr>
      </p:pic>
      <p:pic>
        <p:nvPicPr>
          <p:cNvPr id="54" name="Picture 2">
            <a:extLst>
              <a:ext uri="{FF2B5EF4-FFF2-40B4-BE49-F238E27FC236}">
                <a16:creationId xmlns:a16="http://schemas.microsoft.com/office/drawing/2014/main" id="{296F75F3-BEC7-F512-FB20-6D65981BE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053" y="-266678"/>
            <a:ext cx="3573377" cy="618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167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1103" name="Google Shape;1103;p36"/>
          <p:cNvSpPr txBox="1">
            <a:spLocks noGrp="1"/>
          </p:cNvSpPr>
          <p:nvPr>
            <p:ph type="title"/>
          </p:nvPr>
        </p:nvSpPr>
        <p:spPr>
          <a:xfrm>
            <a:off x="-2" y="1442118"/>
            <a:ext cx="4260716" cy="1360008"/>
          </a:xfrm>
          <a:prstGeom prst="rect">
            <a:avLst/>
          </a:prstGeom>
        </p:spPr>
        <p:txBody>
          <a:bodyPr spcFirstLastPara="1" wrap="square" lIns="91425" tIns="91425" rIns="91425" bIns="91425" anchor="ctr" anchorCtr="0">
            <a:noAutofit/>
          </a:bodyPr>
          <a:lstStyle/>
          <a:p>
            <a:pPr algn="ctr"/>
            <a:r>
              <a:rPr lang="en-US" dirty="0">
                <a:solidFill>
                  <a:srgbClr val="00B050"/>
                </a:solidFill>
                <a:latin typeface="#9Slide03 AmpleSoft" panose="02000000000000000000" pitchFamily="2" charset="0"/>
              </a:rPr>
              <a:t>1</a:t>
            </a:r>
            <a:r>
              <a:rPr lang="en-US">
                <a:solidFill>
                  <a:srgbClr val="00B050"/>
                </a:solidFill>
                <a:latin typeface="#9Slide03 AmpleSoft" panose="02000000000000000000" pitchFamily="2" charset="0"/>
              </a:rPr>
              <a:t>. Vương quốc Chăm-pa từ thế kỉ X đến đầu thế kỉ XVI</a:t>
            </a:r>
            <a:endParaRPr lang="en-US" dirty="0">
              <a:solidFill>
                <a:srgbClr val="00B050"/>
              </a:solidFill>
              <a:latin typeface="#9Slide03 AmpleSoft" panose="02000000000000000000" pitchFamily="2" charset="0"/>
            </a:endParaRPr>
          </a:p>
        </p:txBody>
      </p:sp>
      <p:sp>
        <p:nvSpPr>
          <p:cNvPr id="1109" name="Google Shape;1109;p36"/>
          <p:cNvSpPr/>
          <p:nvPr/>
        </p:nvSpPr>
        <p:spPr>
          <a:xfrm>
            <a:off x="8349079" y="1400096"/>
            <a:ext cx="755906" cy="30486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10" name="Google Shape;1110;p36"/>
          <p:cNvSpPr/>
          <p:nvPr/>
        </p:nvSpPr>
        <p:spPr>
          <a:xfrm>
            <a:off x="4328127" y="247257"/>
            <a:ext cx="830002" cy="304885"/>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11" name="Google Shape;1111;p36"/>
          <p:cNvSpPr/>
          <p:nvPr/>
        </p:nvSpPr>
        <p:spPr>
          <a:xfrm>
            <a:off x="788829" y="232580"/>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0" name="Google Shape;2482;p54">
            <a:extLst>
              <a:ext uri="{FF2B5EF4-FFF2-40B4-BE49-F238E27FC236}">
                <a16:creationId xmlns:a16="http://schemas.microsoft.com/office/drawing/2014/main" id="{32346E04-B2ED-4806-BA87-B63051E2F150}"/>
              </a:ext>
            </a:extLst>
          </p:cNvPr>
          <p:cNvSpPr/>
          <p:nvPr/>
        </p:nvSpPr>
        <p:spPr>
          <a:xfrm rot="17847582">
            <a:off x="1601314" y="4092170"/>
            <a:ext cx="1976690" cy="118859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pic>
        <p:nvPicPr>
          <p:cNvPr id="12" name="Picture 11" descr="LỊCH SỬ CHAMPA - Lãnh Thổ Nhỏ Dần Và Biến Mất Qua Các Thời Kỳ...">
            <a:extLst>
              <a:ext uri="{FF2B5EF4-FFF2-40B4-BE49-F238E27FC236}">
                <a16:creationId xmlns:a16="http://schemas.microsoft.com/office/drawing/2014/main" id="{10E491D4-A314-C82D-20F2-E649A7C485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8127" y="14003"/>
            <a:ext cx="6103252" cy="5129497"/>
          </a:xfrm>
          <a:prstGeom prst="rect">
            <a:avLst/>
          </a:prstGeom>
          <a:noFill/>
          <a:ln>
            <a:noFill/>
          </a:ln>
        </p:spPr>
      </p:pic>
      <p:pic>
        <p:nvPicPr>
          <p:cNvPr id="13" name="Picture 2">
            <a:extLst>
              <a:ext uri="{FF2B5EF4-FFF2-40B4-BE49-F238E27FC236}">
                <a16:creationId xmlns:a16="http://schemas.microsoft.com/office/drawing/2014/main" id="{BFA1ADAB-10F4-405F-CBA8-A6632CD4F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127" y="-757771"/>
            <a:ext cx="5658084" cy="659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738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208322"/>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854240"/>
            <a:ext cx="9144000" cy="954107"/>
          </a:xfrm>
          <a:prstGeom prst="rect">
            <a:avLst/>
          </a:prstGeom>
          <a:noFill/>
        </p:spPr>
        <p:txBody>
          <a:bodyPr wrap="square" rtlCol="0">
            <a:spAutoFit/>
          </a:bodyPr>
          <a:lstStyle/>
          <a:p>
            <a:pPr algn="just"/>
            <a:r>
              <a:rPr lang="en-US" sz="2800">
                <a:solidFill>
                  <a:srgbClr val="FF0000"/>
                </a:solidFill>
                <a:effectLst/>
                <a:latin typeface="Times New Roman" panose="02020603050405020304" pitchFamily="18" charset="0"/>
                <a:ea typeface="Times New Roman" panose="02020603050405020304" pitchFamily="18" charset="0"/>
              </a:rPr>
              <a:t>Đọc thông tin trong SGK trang 90, 91, hoạt động cặp đôi,  hoàn thành phiếu học tập</a:t>
            </a:r>
          </a:p>
        </p:txBody>
      </p:sp>
      <p:graphicFrame>
        <p:nvGraphicFramePr>
          <p:cNvPr id="4" name="Table 3">
            <a:extLst>
              <a:ext uri="{FF2B5EF4-FFF2-40B4-BE49-F238E27FC236}">
                <a16:creationId xmlns:a16="http://schemas.microsoft.com/office/drawing/2014/main" id="{C848628B-4A17-6BE1-BE9D-78EE0B1FE59C}"/>
              </a:ext>
            </a:extLst>
          </p:cNvPr>
          <p:cNvGraphicFramePr>
            <a:graphicFrameLocks noGrp="1"/>
          </p:cNvGraphicFramePr>
          <p:nvPr>
            <p:extLst>
              <p:ext uri="{D42A27DB-BD31-4B8C-83A1-F6EECF244321}">
                <p14:modId xmlns:p14="http://schemas.microsoft.com/office/powerpoint/2010/main" val="1400554640"/>
              </p:ext>
            </p:extLst>
          </p:nvPr>
        </p:nvGraphicFramePr>
        <p:xfrm>
          <a:off x="0" y="1967296"/>
          <a:ext cx="9112259" cy="3128076"/>
        </p:xfrm>
        <a:graphic>
          <a:graphicData uri="http://schemas.openxmlformats.org/drawingml/2006/table">
            <a:tbl>
              <a:tblPr firstRow="1" firstCol="1" bandRow="1">
                <a:tableStyleId>{ED5318BD-8D6B-431D-AFE6-13A37F5BCA20}</a:tableStyleId>
              </a:tblPr>
              <a:tblGrid>
                <a:gridCol w="2096583">
                  <a:extLst>
                    <a:ext uri="{9D8B030D-6E8A-4147-A177-3AD203B41FA5}">
                      <a16:colId xmlns:a16="http://schemas.microsoft.com/office/drawing/2014/main" val="538326521"/>
                    </a:ext>
                  </a:extLst>
                </a:gridCol>
                <a:gridCol w="7015676">
                  <a:extLst>
                    <a:ext uri="{9D8B030D-6E8A-4147-A177-3AD203B41FA5}">
                      <a16:colId xmlns:a16="http://schemas.microsoft.com/office/drawing/2014/main" val="3082733342"/>
                    </a:ext>
                  </a:extLst>
                </a:gridCol>
              </a:tblGrid>
              <a:tr h="521346">
                <a:tc>
                  <a:txBody>
                    <a:bodyPr/>
                    <a:lstStyle/>
                    <a:p>
                      <a:pPr algn="ctr">
                        <a:lnSpc>
                          <a:spcPct val="150000"/>
                        </a:lnSpc>
                      </a:pPr>
                      <a:r>
                        <a:rPr lang="en-US" sz="2400">
                          <a:effectLst/>
                        </a:rPr>
                        <a:t>Thời gian</a:t>
                      </a:r>
                      <a:endParaRPr lang="en-US"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pPr>
                      <a:r>
                        <a:rPr lang="en-US" sz="2400">
                          <a:effectLst/>
                        </a:rPr>
                        <a:t>Sự kiện chính trị tiêu biểu</a:t>
                      </a:r>
                      <a:endParaRPr lang="en-US"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18393235"/>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23712546"/>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03238774"/>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1667443"/>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33635095"/>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08266424"/>
                  </a:ext>
                </a:extLst>
              </a:tr>
            </a:tbl>
          </a:graphicData>
        </a:graphic>
      </p:graphicFrame>
    </p:spTree>
    <p:extLst>
      <p:ext uri="{BB962C8B-B14F-4D97-AF65-F5344CB8AC3E}">
        <p14:creationId xmlns:p14="http://schemas.microsoft.com/office/powerpoint/2010/main" val="555991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8254"/>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a. Diễn biến cơ bản về chính trị</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id="{15D18EFF-BFDD-3A6D-0379-0540E67C0CB1}"/>
              </a:ext>
            </a:extLst>
          </p:cNvPr>
          <p:cNvGraphicFramePr>
            <a:graphicFrameLocks noGrp="1"/>
          </p:cNvGraphicFramePr>
          <p:nvPr>
            <p:extLst>
              <p:ext uri="{D42A27DB-BD31-4B8C-83A1-F6EECF244321}">
                <p14:modId xmlns:p14="http://schemas.microsoft.com/office/powerpoint/2010/main" val="1597074702"/>
              </p:ext>
            </p:extLst>
          </p:nvPr>
        </p:nvGraphicFramePr>
        <p:xfrm>
          <a:off x="0" y="490787"/>
          <a:ext cx="9143999" cy="4560600"/>
        </p:xfrm>
        <a:graphic>
          <a:graphicData uri="http://schemas.openxmlformats.org/drawingml/2006/table">
            <a:tbl>
              <a:tblPr firstRow="1" firstCol="1" bandRow="1">
                <a:tableStyleId>{ED5318BD-8D6B-431D-AFE6-13A37F5BCA20}</a:tableStyleId>
              </a:tblPr>
              <a:tblGrid>
                <a:gridCol w="2033337">
                  <a:extLst>
                    <a:ext uri="{9D8B030D-6E8A-4147-A177-3AD203B41FA5}">
                      <a16:colId xmlns:a16="http://schemas.microsoft.com/office/drawing/2014/main" val="3688902328"/>
                    </a:ext>
                  </a:extLst>
                </a:gridCol>
                <a:gridCol w="7110662">
                  <a:extLst>
                    <a:ext uri="{9D8B030D-6E8A-4147-A177-3AD203B41FA5}">
                      <a16:colId xmlns:a16="http://schemas.microsoft.com/office/drawing/2014/main" val="1678315899"/>
                    </a:ext>
                  </a:extLst>
                </a:gridCol>
              </a:tblGrid>
              <a:tr h="347176">
                <a:tc>
                  <a:txBody>
                    <a:bodyPr/>
                    <a:lstStyle/>
                    <a:p>
                      <a:pPr algn="ctr">
                        <a:lnSpc>
                          <a:spcPct val="150000"/>
                        </a:lnSpc>
                      </a:pPr>
                      <a:r>
                        <a:rPr lang="en-US" sz="1800">
                          <a:solidFill>
                            <a:schemeClr val="bg1">
                              <a:lumMod val="10000"/>
                            </a:schemeClr>
                          </a:solidFill>
                          <a:effectLst/>
                        </a:rPr>
                        <a:t>Thời gian</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ctr">
                        <a:lnSpc>
                          <a:spcPct val="150000"/>
                        </a:lnSpc>
                      </a:pPr>
                      <a:r>
                        <a:rPr lang="en-US" sz="1800">
                          <a:effectLst/>
                        </a:rPr>
                        <a:t>Sự kiện chính trị tiêu biểu</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3946350335"/>
                  </a:ext>
                </a:extLst>
              </a:tr>
              <a:tr h="741929">
                <a:tc>
                  <a:txBody>
                    <a:bodyPr/>
                    <a:lstStyle/>
                    <a:p>
                      <a:pPr>
                        <a:lnSpc>
                          <a:spcPct val="150000"/>
                        </a:lnSpc>
                      </a:pPr>
                      <a:r>
                        <a:rPr lang="en-US" sz="1800">
                          <a:solidFill>
                            <a:schemeClr val="bg1">
                              <a:lumMod val="10000"/>
                            </a:schemeClr>
                          </a:solidFill>
                          <a:effectLst/>
                        </a:rPr>
                        <a:t>Năm 988</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vi-VN" sz="1800" dirty="0">
                          <a:effectLst/>
                        </a:rPr>
                        <a:t> </a:t>
                      </a:r>
                      <a:r>
                        <a:rPr lang="en-US" sz="1800" dirty="0">
                          <a:effectLst/>
                        </a:rPr>
                        <a:t>Vương </a:t>
                      </a:r>
                      <a:r>
                        <a:rPr lang="en-US" sz="1800" dirty="0" err="1">
                          <a:effectLst/>
                        </a:rPr>
                        <a:t>triều</a:t>
                      </a:r>
                      <a:r>
                        <a:rPr lang="en-US" sz="1800" dirty="0">
                          <a:effectLst/>
                        </a:rPr>
                        <a:t> Vi-</a:t>
                      </a:r>
                      <a:r>
                        <a:rPr lang="en-US" sz="1800" dirty="0" err="1">
                          <a:effectLst/>
                        </a:rPr>
                        <a:t>giay</a:t>
                      </a:r>
                      <a:r>
                        <a:rPr lang="en-US" sz="1800" dirty="0">
                          <a:effectLst/>
                        </a:rPr>
                        <a:t>-a</a:t>
                      </a:r>
                      <a:r>
                        <a:rPr lang="vi-VN" sz="1800" dirty="0">
                          <a:effectLst/>
                        </a:rPr>
                        <a:t> đc thành lập</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3688295730"/>
                  </a:ext>
                </a:extLst>
              </a:tr>
              <a:tr h="1136683">
                <a:tc>
                  <a:txBody>
                    <a:bodyPr/>
                    <a:lstStyle/>
                    <a:p>
                      <a:pPr>
                        <a:lnSpc>
                          <a:spcPct val="150000"/>
                        </a:lnSpc>
                      </a:pPr>
                      <a:r>
                        <a:rPr lang="en-US" sz="1800">
                          <a:solidFill>
                            <a:schemeClr val="bg1">
                              <a:lumMod val="10000"/>
                            </a:schemeClr>
                          </a:solidFill>
                          <a:effectLst/>
                        </a:rPr>
                        <a:t>Từ năm 988 đến năm 1220</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dirty="0" err="1">
                          <a:effectLst/>
                        </a:rPr>
                        <a:t>Tình</a:t>
                      </a:r>
                      <a:r>
                        <a:rPr lang="en-US" sz="1800" dirty="0">
                          <a:effectLst/>
                        </a:rPr>
                        <a:t> </a:t>
                      </a:r>
                      <a:r>
                        <a:rPr lang="en-US" sz="1800" dirty="0" err="1">
                          <a:effectLst/>
                        </a:rPr>
                        <a:t>hình</a:t>
                      </a:r>
                      <a:r>
                        <a:rPr lang="en-US" sz="1800" dirty="0">
                          <a:effectLst/>
                        </a:rPr>
                        <a:t> </a:t>
                      </a:r>
                      <a:r>
                        <a:rPr lang="en-US" sz="1800" dirty="0" err="1">
                          <a:effectLst/>
                        </a:rPr>
                        <a:t>Chăm</a:t>
                      </a:r>
                      <a:r>
                        <a:rPr lang="en-US" sz="1800" dirty="0">
                          <a:effectLst/>
                        </a:rPr>
                        <a:t>-pa </a:t>
                      </a:r>
                      <a:r>
                        <a:rPr lang="en-US" sz="1800" dirty="0" err="1">
                          <a:effectLst/>
                        </a:rPr>
                        <a:t>gặp</a:t>
                      </a:r>
                      <a:r>
                        <a:rPr lang="en-US" sz="1800" dirty="0">
                          <a:effectLst/>
                        </a:rPr>
                        <a:t> </a:t>
                      </a:r>
                      <a:r>
                        <a:rPr lang="en-US" sz="1800" dirty="0" err="1">
                          <a:effectLst/>
                        </a:rPr>
                        <a:t>nhiều</a:t>
                      </a:r>
                      <a:r>
                        <a:rPr lang="en-US" sz="1800" dirty="0">
                          <a:effectLst/>
                        </a:rPr>
                        <a:t> </a:t>
                      </a:r>
                      <a:r>
                        <a:rPr lang="en-US" sz="1800" dirty="0" err="1">
                          <a:effectLst/>
                        </a:rPr>
                        <a:t>khó</a:t>
                      </a:r>
                      <a:r>
                        <a:rPr lang="en-US" sz="1800" dirty="0">
                          <a:effectLst/>
                        </a:rPr>
                        <a:t> </a:t>
                      </a:r>
                      <a:r>
                        <a:rPr lang="en-US" sz="1800" dirty="0" err="1">
                          <a:effectLst/>
                        </a:rPr>
                        <a:t>khăn</a:t>
                      </a:r>
                      <a:r>
                        <a:rPr lang="en-US" sz="1800" dirty="0">
                          <a:effectLst/>
                        </a:rPr>
                        <a:t> </a:t>
                      </a:r>
                      <a:r>
                        <a:rPr lang="vi-VN" sz="1800" dirty="0">
                          <a:effectLst/>
                        </a:rPr>
                        <a:t>bị</a:t>
                      </a:r>
                      <a:r>
                        <a:rPr lang="en-US" sz="1800" dirty="0">
                          <a:effectLst/>
                        </a:rPr>
                        <a:t> </a:t>
                      </a:r>
                      <a:r>
                        <a:rPr lang="en-US" sz="1800" dirty="0" err="1">
                          <a:effectLst/>
                        </a:rPr>
                        <a:t>Chân</a:t>
                      </a:r>
                      <a:r>
                        <a:rPr lang="en-US" sz="1800" dirty="0">
                          <a:effectLst/>
                        </a:rPr>
                        <a:t> </a:t>
                      </a:r>
                      <a:r>
                        <a:rPr lang="en-US" sz="1800" dirty="0" err="1">
                          <a:effectLst/>
                        </a:rPr>
                        <a:t>Lạp</a:t>
                      </a:r>
                      <a:r>
                        <a:rPr lang="en-US" sz="1800" dirty="0">
                          <a:effectLst/>
                        </a:rPr>
                        <a:t> </a:t>
                      </a:r>
                      <a:r>
                        <a:rPr lang="en-US" sz="1800" dirty="0" err="1">
                          <a:effectLst/>
                        </a:rPr>
                        <a:t>và</a:t>
                      </a:r>
                      <a:r>
                        <a:rPr lang="en-US" sz="1800" dirty="0">
                          <a:effectLst/>
                        </a:rPr>
                        <a:t> </a:t>
                      </a:r>
                      <a:r>
                        <a:rPr lang="en-US" sz="1800" dirty="0" err="1">
                          <a:effectLst/>
                        </a:rPr>
                        <a:t>với</a:t>
                      </a:r>
                      <a:r>
                        <a:rPr lang="en-US" sz="1800" dirty="0">
                          <a:effectLst/>
                        </a:rPr>
                        <a:t> </a:t>
                      </a:r>
                      <a:r>
                        <a:rPr lang="en-US" sz="1800" dirty="0" err="1">
                          <a:effectLst/>
                        </a:rPr>
                        <a:t>Đại</a:t>
                      </a:r>
                      <a:r>
                        <a:rPr lang="en-US" sz="1800" dirty="0">
                          <a:effectLst/>
                        </a:rPr>
                        <a:t> </a:t>
                      </a:r>
                      <a:r>
                        <a:rPr lang="vi-VN" sz="1800" dirty="0">
                          <a:effectLst/>
                        </a:rPr>
                        <a:t>Việt tấn công</a:t>
                      </a:r>
                      <a:r>
                        <a:rPr lang="en-US" sz="1800" dirty="0">
                          <a:effectLst/>
                        </a:rPr>
                        <a:t>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2154879938"/>
                  </a:ext>
                </a:extLst>
              </a:tr>
              <a:tr h="741929">
                <a:tc>
                  <a:txBody>
                    <a:bodyPr/>
                    <a:lstStyle/>
                    <a:p>
                      <a:pPr>
                        <a:lnSpc>
                          <a:spcPct val="150000"/>
                        </a:lnSpc>
                      </a:pPr>
                      <a:r>
                        <a:rPr lang="en-US" sz="1800">
                          <a:solidFill>
                            <a:schemeClr val="bg1">
                              <a:lumMod val="10000"/>
                            </a:schemeClr>
                          </a:solidFill>
                          <a:effectLst/>
                        </a:rPr>
                        <a:t>Từ năm 1220 đến năm 1353</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dirty="0" err="1">
                          <a:effectLst/>
                        </a:rPr>
                        <a:t>Là</a:t>
                      </a:r>
                      <a:r>
                        <a:rPr lang="en-US" sz="1800" dirty="0">
                          <a:effectLst/>
                        </a:rPr>
                        <a:t> </a:t>
                      </a:r>
                      <a:r>
                        <a:rPr lang="en-US" sz="1800" dirty="0" err="1">
                          <a:effectLst/>
                        </a:rPr>
                        <a:t>thời</a:t>
                      </a:r>
                      <a:r>
                        <a:rPr lang="en-US" sz="1800" dirty="0">
                          <a:effectLst/>
                        </a:rPr>
                        <a:t> </a:t>
                      </a:r>
                      <a:r>
                        <a:rPr lang="en-US" sz="1800" dirty="0" err="1">
                          <a:effectLst/>
                        </a:rPr>
                        <a:t>kì</a:t>
                      </a:r>
                      <a:r>
                        <a:rPr lang="en-US" sz="1800" dirty="0">
                          <a:effectLst/>
                        </a:rPr>
                        <a:t> </a:t>
                      </a:r>
                      <a:r>
                        <a:rPr lang="en-US" sz="1800" dirty="0" err="1">
                          <a:effectLst/>
                        </a:rPr>
                        <a:t>thịnh</a:t>
                      </a:r>
                      <a:r>
                        <a:rPr lang="en-US" sz="1800" dirty="0">
                          <a:effectLst/>
                        </a:rPr>
                        <a:t> </a:t>
                      </a:r>
                      <a:r>
                        <a:rPr lang="en-US" sz="1800" dirty="0" err="1">
                          <a:effectLst/>
                        </a:rPr>
                        <a:t>đạt</a:t>
                      </a:r>
                      <a:r>
                        <a:rPr lang="en-US" sz="1800" dirty="0">
                          <a:effectLst/>
                        </a:rPr>
                        <a:t> </a:t>
                      </a:r>
                      <a:r>
                        <a:rPr lang="en-US" sz="1800" dirty="0" err="1">
                          <a:effectLst/>
                        </a:rPr>
                        <a:t>nhất</a:t>
                      </a:r>
                      <a:r>
                        <a:rPr lang="en-US" sz="1800" dirty="0">
                          <a:effectLst/>
                        </a:rPr>
                        <a:t> </a:t>
                      </a:r>
                      <a:r>
                        <a:rPr lang="en-US" sz="1800" dirty="0" err="1">
                          <a:effectLst/>
                        </a:rPr>
                        <a:t>của</a:t>
                      </a:r>
                      <a:r>
                        <a:rPr lang="en-US" sz="1800" dirty="0">
                          <a:effectLst/>
                        </a:rPr>
                        <a:t> Vương </a:t>
                      </a:r>
                      <a:r>
                        <a:rPr lang="en-US" sz="1800" dirty="0" err="1">
                          <a:effectLst/>
                        </a:rPr>
                        <a:t>quốc</a:t>
                      </a:r>
                      <a:r>
                        <a:rPr lang="en-US" sz="1800" dirty="0">
                          <a:effectLst/>
                        </a:rPr>
                        <a:t> </a:t>
                      </a:r>
                      <a:r>
                        <a:rPr lang="en-US" sz="1800" dirty="0" err="1">
                          <a:effectLst/>
                        </a:rPr>
                        <a:t>Chăm</a:t>
                      </a:r>
                      <a:r>
                        <a:rPr lang="en-US" sz="1800" dirty="0">
                          <a:effectLst/>
                        </a:rPr>
                        <a:t>-pa.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2184693009"/>
                  </a:ext>
                </a:extLst>
              </a:tr>
              <a:tr h="741929">
                <a:tc>
                  <a:txBody>
                    <a:bodyPr/>
                    <a:lstStyle/>
                    <a:p>
                      <a:pPr>
                        <a:lnSpc>
                          <a:spcPct val="150000"/>
                        </a:lnSpc>
                      </a:pPr>
                      <a:r>
                        <a:rPr lang="en-US" sz="1800">
                          <a:solidFill>
                            <a:schemeClr val="bg1">
                              <a:lumMod val="10000"/>
                            </a:schemeClr>
                          </a:solidFill>
                          <a:effectLst/>
                        </a:rPr>
                        <a:t>Từ cuối TK XIV đến năm 1471</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nSpc>
                          <a:spcPct val="150000"/>
                        </a:lnSpc>
                      </a:pPr>
                      <a:r>
                        <a:rPr lang="en-US" sz="1800">
                          <a:effectLst/>
                        </a:rPr>
                        <a:t>Vương triều Vi-giay-a lâm vào khủng hoảng, suy yếu rồi sụp đổ.</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3927675135"/>
                  </a:ext>
                </a:extLst>
              </a:tr>
              <a:tr h="768608">
                <a:tc>
                  <a:txBody>
                    <a:bodyPr/>
                    <a:lstStyle/>
                    <a:p>
                      <a:pPr>
                        <a:lnSpc>
                          <a:spcPct val="150000"/>
                        </a:lnSpc>
                      </a:pPr>
                      <a:r>
                        <a:rPr lang="en-US" sz="1800">
                          <a:solidFill>
                            <a:schemeClr val="bg1">
                              <a:lumMod val="10000"/>
                            </a:schemeClr>
                          </a:solidFill>
                          <a:effectLst/>
                        </a:rPr>
                        <a:t>Từ năm 1471 đến đầu thế kỉ XVI</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dirty="0" err="1">
                          <a:effectLst/>
                        </a:rPr>
                        <a:t>Lãnh</a:t>
                      </a:r>
                      <a:r>
                        <a:rPr lang="en-US" sz="1800" dirty="0">
                          <a:effectLst/>
                        </a:rPr>
                        <a:t> </a:t>
                      </a:r>
                      <a:r>
                        <a:rPr lang="en-US" sz="1800" dirty="0" err="1">
                          <a:effectLst/>
                        </a:rPr>
                        <a:t>thổ</a:t>
                      </a:r>
                      <a:r>
                        <a:rPr lang="en-US" sz="1800" dirty="0">
                          <a:effectLst/>
                        </a:rPr>
                        <a:t> </a:t>
                      </a:r>
                      <a:r>
                        <a:rPr lang="en-US" sz="1800" dirty="0" err="1">
                          <a:effectLst/>
                        </a:rPr>
                        <a:t>Chăm</a:t>
                      </a:r>
                      <a:r>
                        <a:rPr lang="en-US" sz="1800" dirty="0">
                          <a:effectLst/>
                        </a:rPr>
                        <a:t>-pa </a:t>
                      </a:r>
                      <a:r>
                        <a:rPr lang="en-US" sz="1800" dirty="0" err="1">
                          <a:effectLst/>
                        </a:rPr>
                        <a:t>bị</a:t>
                      </a:r>
                      <a:r>
                        <a:rPr lang="en-US" sz="1800" dirty="0">
                          <a:effectLst/>
                        </a:rPr>
                        <a:t> </a:t>
                      </a:r>
                      <a:r>
                        <a:rPr lang="en-US" sz="1800" dirty="0" err="1">
                          <a:effectLst/>
                        </a:rPr>
                        <a:t>thu</a:t>
                      </a:r>
                      <a:r>
                        <a:rPr lang="en-US" sz="1800" dirty="0">
                          <a:effectLst/>
                        </a:rPr>
                        <a:t> </a:t>
                      </a:r>
                      <a:r>
                        <a:rPr lang="en-US" sz="1800" dirty="0" err="1">
                          <a:effectLst/>
                        </a:rPr>
                        <a:t>hẹp</a:t>
                      </a:r>
                      <a:r>
                        <a:rPr lang="en-US" sz="1800" dirty="0">
                          <a:effectLst/>
                        </a:rPr>
                        <a:t> </a:t>
                      </a:r>
                      <a:r>
                        <a:rPr lang="en-US" sz="1800" dirty="0" err="1">
                          <a:effectLst/>
                        </a:rPr>
                        <a:t>và</a:t>
                      </a:r>
                      <a:r>
                        <a:rPr lang="en-US" sz="1800" dirty="0">
                          <a:effectLst/>
                        </a:rPr>
                        <a:t> chia </a:t>
                      </a:r>
                      <a:r>
                        <a:rPr lang="en-US" sz="1800" dirty="0" err="1">
                          <a:effectLst/>
                        </a:rPr>
                        <a:t>thành</a:t>
                      </a:r>
                      <a:r>
                        <a:rPr lang="en-US" sz="1800" dirty="0">
                          <a:effectLst/>
                        </a:rPr>
                        <a:t> </a:t>
                      </a:r>
                      <a:r>
                        <a:rPr lang="en-US" sz="1800" dirty="0" err="1">
                          <a:effectLst/>
                        </a:rPr>
                        <a:t>nhiều</a:t>
                      </a:r>
                      <a:r>
                        <a:rPr lang="en-US" sz="1800" dirty="0">
                          <a:effectLst/>
                        </a:rPr>
                        <a:t> </a:t>
                      </a:r>
                      <a:r>
                        <a:rPr lang="en-US" sz="1800" dirty="0" err="1">
                          <a:effectLst/>
                        </a:rPr>
                        <a:t>tiểu</a:t>
                      </a:r>
                      <a:r>
                        <a:rPr lang="en-US" sz="1800" dirty="0">
                          <a:effectLst/>
                        </a:rPr>
                        <a:t> </a:t>
                      </a:r>
                      <a:r>
                        <a:rPr lang="en-US" sz="1800" dirty="0" err="1">
                          <a:effectLst/>
                        </a:rPr>
                        <a:t>quốc</a:t>
                      </a:r>
                      <a:r>
                        <a:rPr lang="en-US" sz="1800" dirty="0">
                          <a:effectLst/>
                        </a:rPr>
                        <a:t> </a:t>
                      </a:r>
                      <a:r>
                        <a:rPr lang="en-US" sz="1800" dirty="0" err="1">
                          <a:effectLst/>
                        </a:rPr>
                        <a:t>khác</a:t>
                      </a:r>
                      <a:r>
                        <a:rPr lang="en-US" sz="1800" dirty="0">
                          <a:effectLst/>
                        </a:rPr>
                        <a:t> </a:t>
                      </a:r>
                      <a:r>
                        <a:rPr lang="en-US" sz="1800" dirty="0" err="1">
                          <a:effectLst/>
                        </a:rPr>
                        <a:t>nhau</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527108253"/>
                  </a:ext>
                </a:extLst>
              </a:tr>
            </a:tbl>
          </a:graphicData>
        </a:graphic>
      </p:graphicFrame>
    </p:spTree>
    <p:extLst>
      <p:ext uri="{BB962C8B-B14F-4D97-AF65-F5344CB8AC3E}">
        <p14:creationId xmlns:p14="http://schemas.microsoft.com/office/powerpoint/2010/main" val="2672912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 name="TextBox 1">
            <a:extLst>
              <a:ext uri="{FF2B5EF4-FFF2-40B4-BE49-F238E27FC236}">
                <a16:creationId xmlns:a16="http://schemas.microsoft.com/office/drawing/2014/main" id="{48FF582F-455F-8E59-D724-01E0DAAA347B}"/>
              </a:ext>
            </a:extLst>
          </p:cNvPr>
          <p:cNvSpPr txBox="1"/>
          <p:nvPr/>
        </p:nvSpPr>
        <p:spPr>
          <a:xfrm>
            <a:off x="0" y="-1"/>
            <a:ext cx="9144000" cy="4401205"/>
          </a:xfrm>
          <a:prstGeom prst="rect">
            <a:avLst/>
          </a:prstGeom>
          <a:noFill/>
        </p:spPr>
        <p:txBody>
          <a:bodyPr wrap="square" rtlCol="0">
            <a:spAutoFit/>
          </a:bodyPr>
          <a:lstStyle/>
          <a:p>
            <a:pPr algn="ctr">
              <a:lnSpc>
                <a:spcPct val="150000"/>
              </a:lnSpc>
            </a:pPr>
            <a:r>
              <a:rPr lang="en-US" sz="2800" b="1">
                <a:solidFill>
                  <a:srgbClr val="FF0000"/>
                </a:solidFill>
                <a:latin typeface="Times New Roman" panose="02020603050405020304" pitchFamily="18" charset="0"/>
                <a:ea typeface="Times New Roman" panose="02020603050405020304" pitchFamily="18" charset="0"/>
              </a:rPr>
              <a:t>HS h</a:t>
            </a:r>
            <a:r>
              <a:rPr lang="en-US" sz="2800" b="1">
                <a:solidFill>
                  <a:srgbClr val="FF0000"/>
                </a:solidFill>
                <a:effectLst/>
                <a:latin typeface="Times New Roman" panose="02020603050405020304" pitchFamily="18" charset="0"/>
                <a:ea typeface="Times New Roman" panose="02020603050405020304" pitchFamily="18" charset="0"/>
              </a:rPr>
              <a:t>oạt động cá nhân, trả lời câu hỏi:</a:t>
            </a:r>
          </a:p>
          <a:p>
            <a:pPr algn="just">
              <a:lnSpc>
                <a:spcPct val="150000"/>
              </a:lnSpc>
            </a:pPr>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1. Xem video và dựa vào phiếu học tập vừa hoàn thành, nhận xét khát quát về mối quan hệ của Chăm-pa và Đại Việt qua các thời kì? </a:t>
            </a:r>
          </a:p>
          <a:p>
            <a:pPr algn="just">
              <a:lnSpc>
                <a:spcPct val="150000"/>
              </a:lnSpc>
            </a:pPr>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2. Xem video kết hợp quan sát lược đồ H2 tr91, nhận xét về lãnh thổ Chăm-pa qua các thời kì? Giải thích vì sao? </a:t>
            </a:r>
            <a:endParaRPr lang="en-US" sz="2800" b="1">
              <a:solidFill>
                <a:schemeClr val="accent2">
                  <a:lumMod val="50000"/>
                </a:schemeClr>
              </a:solidFill>
              <a:effectLst/>
              <a:latin typeface="Times New Roman" panose="02020603050405020304" pitchFamily="18" charset="0"/>
              <a:ea typeface="Times New Roman" panose="02020603050405020304" pitchFamily="18" charset="0"/>
            </a:endParaRPr>
          </a:p>
          <a:p>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3. Quan sát H1 tr90, giới thiệu về cổng thành Đồ Bàn </a:t>
            </a:r>
            <a:endParaRPr kumimoji="0" lang="en-US" sz="4000" b="1" i="0" u="none" strike="noStrike" kern="0" cap="none" spc="0" normalizeH="0" baseline="0" noProof="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2030944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18  Sử 7 KNTT">
            <a:hlinkClick r:id="" action="ppaction://media"/>
            <a:extLst>
              <a:ext uri="{FF2B5EF4-FFF2-40B4-BE49-F238E27FC236}">
                <a16:creationId xmlns:a16="http://schemas.microsoft.com/office/drawing/2014/main" id="{AE87AA12-61AD-DB53-CCBD-6A80D93AE4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0820"/>
            <a:ext cx="9144000" cy="5143500"/>
          </a:xfrm>
          <a:prstGeom prst="rect">
            <a:avLst/>
          </a:prstGeom>
        </p:spPr>
      </p:pic>
    </p:spTree>
    <p:extLst>
      <p:ext uri="{BB962C8B-B14F-4D97-AF65-F5344CB8AC3E}">
        <p14:creationId xmlns:p14="http://schemas.microsoft.com/office/powerpoint/2010/main" val="191564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7CD98E-D0B6-8011-EE33-A5E699626733}"/>
              </a:ext>
            </a:extLst>
          </p:cNvPr>
          <p:cNvPicPr>
            <a:picLocks noChangeAspect="1"/>
          </p:cNvPicPr>
          <p:nvPr/>
        </p:nvPicPr>
        <p:blipFill>
          <a:blip r:embed="rId2"/>
          <a:stretch>
            <a:fillRect/>
          </a:stretch>
        </p:blipFill>
        <p:spPr>
          <a:xfrm>
            <a:off x="2223836" y="0"/>
            <a:ext cx="4381501" cy="5143500"/>
          </a:xfrm>
          <a:prstGeom prst="rect">
            <a:avLst/>
          </a:prstGeom>
        </p:spPr>
      </p:pic>
    </p:spTree>
    <p:extLst>
      <p:ext uri="{BB962C8B-B14F-4D97-AF65-F5344CB8AC3E}">
        <p14:creationId xmlns:p14="http://schemas.microsoft.com/office/powerpoint/2010/main" val="990866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ản đồ Việt Nam theo từng thời kỳ lịch sử">
            <a:extLst>
              <a:ext uri="{FF2B5EF4-FFF2-40B4-BE49-F238E27FC236}">
                <a16:creationId xmlns:a16="http://schemas.microsoft.com/office/drawing/2014/main" id="{790AF63F-1EB9-0703-56CA-D2BEC882BF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2400"/>
            <a:ext cx="4656222" cy="5537200"/>
          </a:xfrm>
          <a:prstGeom prst="rect">
            <a:avLst/>
          </a:prstGeom>
          <a:noFill/>
          <a:ln>
            <a:noFill/>
          </a:ln>
        </p:spPr>
      </p:pic>
      <p:pic>
        <p:nvPicPr>
          <p:cNvPr id="7" name="Picture 6" descr="Bản đồ Việt Nam theo từng thời kỳ lịch sử">
            <a:extLst>
              <a:ext uri="{FF2B5EF4-FFF2-40B4-BE49-F238E27FC236}">
                <a16:creationId xmlns:a16="http://schemas.microsoft.com/office/drawing/2014/main" id="{83F4292F-B924-3782-3FBB-7F7B6EC829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656221" cy="5537200"/>
          </a:xfrm>
          <a:prstGeom prst="rect">
            <a:avLst/>
          </a:prstGeom>
          <a:noFill/>
          <a:ln>
            <a:noFill/>
          </a:ln>
        </p:spPr>
      </p:pic>
    </p:spTree>
    <p:extLst>
      <p:ext uri="{BB962C8B-B14F-4D97-AF65-F5344CB8AC3E}">
        <p14:creationId xmlns:p14="http://schemas.microsoft.com/office/powerpoint/2010/main" val="2275340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id="{788BD953-5633-E382-34A0-4CE42D3260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266699"/>
            <a:ext cx="5216525" cy="5702300"/>
          </a:xfrm>
          <a:prstGeom prst="rect">
            <a:avLst/>
          </a:prstGeom>
          <a:noFill/>
          <a:ln>
            <a:noFill/>
          </a:ln>
        </p:spPr>
      </p:pic>
      <p:sp>
        <p:nvSpPr>
          <p:cNvPr id="4" name="TextBox 3">
            <a:extLst>
              <a:ext uri="{FF2B5EF4-FFF2-40B4-BE49-F238E27FC236}">
                <a16:creationId xmlns:a16="http://schemas.microsoft.com/office/drawing/2014/main" id="{A33C6C32-A16B-4A1A-21FD-BAB0D4C892E0}"/>
              </a:ext>
            </a:extLst>
          </p:cNvPr>
          <p:cNvSpPr txBox="1"/>
          <p:nvPr/>
        </p:nvSpPr>
        <p:spPr>
          <a:xfrm>
            <a:off x="0" y="397042"/>
            <a:ext cx="4105275" cy="3785652"/>
          </a:xfrm>
          <a:prstGeom prst="rect">
            <a:avLst/>
          </a:prstGeom>
          <a:noFill/>
        </p:spPr>
        <p:txBody>
          <a:bodyPr wrap="square" rtlCol="0">
            <a:spAutoFit/>
          </a:bodyPr>
          <a:lstStyle/>
          <a:p>
            <a:pPr algn="just"/>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1069, Lý Thánh Tông nam chinh đánh Chiêm Thành và bắt được vua Chiêm là Chế Củ (</a:t>
            </a:r>
            <a:r>
              <a:rPr lang="en-US" sz="2000" i="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Jaya Rudravarman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đem về Thăng Long. Để được tha vua Chiêm đã cắt vùng đất phía bắc Chiêm Thành gồm ba châu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Bố Chính"/>
              </a:rPr>
              <a:t>Bố Chính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Ma Linh"/>
              </a:rPr>
              <a:t>Ma Linh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Địa Lý (châu)"/>
              </a:rPr>
              <a:t>Địa Lý</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cho Đại Việt. Những châu ấy nay ở địa hạt các huyện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Quảng Ninh, Quảng Bình"/>
              </a:rPr>
              <a:t>Quảng Ninh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Quảng Trạch"/>
              </a:rPr>
              <a:t>Quảng Trạch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Bố Trạch"/>
              </a:rPr>
              <a:t>Bố Trạch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Tuyên Hoá"/>
              </a:rPr>
              <a:t>Tuyên Hoá</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Lệ Thuỷ"/>
              </a:rPr>
              <a:t>Lệ Thuỷ</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tỉnh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tooltip="Quảng Bình"/>
              </a:rPr>
              <a:t>Quảng Bình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 huyện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tooltip="Bến Hải"/>
              </a:rPr>
              <a:t>Bến Hải</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tỉnh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Quảng Trị"/>
              </a:rPr>
              <a:t>Quảng Trị</a:t>
            </a:r>
            <a:endParaRPr 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688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8" y="0"/>
            <a:ext cx="9140452" cy="5144075"/>
          </a:xfrm>
          <a:prstGeom prst="rect">
            <a:avLst/>
          </a:prstGeom>
        </p:spPr>
      </p:pic>
      <p:pic>
        <p:nvPicPr>
          <p:cNvPr id="124" name="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25" name="den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5744" y="817997"/>
            <a:ext cx="1979858" cy="1979858"/>
          </a:xfrm>
          <a:prstGeom prst="rect">
            <a:avLst/>
          </a:prstGeom>
        </p:spPr>
      </p:pic>
      <p:pic>
        <p:nvPicPr>
          <p:cNvPr id="126" name="den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2783" y="553502"/>
            <a:ext cx="1979858" cy="1984420"/>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28" name="den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0744" y="2528614"/>
            <a:ext cx="1979858" cy="1979858"/>
          </a:xfrm>
          <a:prstGeom prst="rect">
            <a:avLst/>
          </a:prstGeom>
        </p:spPr>
      </p:pic>
      <p:pic>
        <p:nvPicPr>
          <p:cNvPr id="129" name="den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pic>
        <p:nvPicPr>
          <p:cNvPr id="146" name="Picture 1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9" name="Picture 15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27" y="-503662"/>
            <a:ext cx="457200" cy="457200"/>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15745" y="817997"/>
            <a:ext cx="1975306" cy="1979858"/>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22783" y="553501"/>
            <a:ext cx="1979858" cy="1979858"/>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43" name="mau5">
            <a:hlinkClick r:id="rId25"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50744" y="2535758"/>
            <a:ext cx="1975306" cy="1979858"/>
          </a:xfrm>
          <a:prstGeom prst="rect">
            <a:avLst/>
          </a:prstGeom>
        </p:spPr>
      </p:pic>
      <p:pic>
        <p:nvPicPr>
          <p:cNvPr id="144" name="mau6">
            <a:hlinkClick r:id="rId16"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sp>
        <p:nvSpPr>
          <p:cNvPr id="75" name="Rectangle 74"/>
          <p:cNvSpPr/>
          <p:nvPr/>
        </p:nvSpPr>
        <p:spPr>
          <a:xfrm>
            <a:off x="3200400" y="528638"/>
            <a:ext cx="5757863" cy="4000500"/>
          </a:xfrm>
          <a:prstGeom prst="rect">
            <a:avLst/>
          </a:prstGeom>
          <a:blipFill dpi="0" rotWithShape="1">
            <a:blip r:embed="rId2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3" name="Picture 22">
            <a:extLst>
              <a:ext uri="{FF2B5EF4-FFF2-40B4-BE49-F238E27FC236}">
                <a16:creationId xmlns:a16="http://schemas.microsoft.com/office/drawing/2014/main" id="{08F045E2-DF50-9D7D-16D8-FDC04FD82AC3}"/>
              </a:ext>
            </a:extLst>
          </p:cNvPr>
          <p:cNvPicPr>
            <a:picLocks noChangeAspect="1"/>
          </p:cNvPicPr>
          <p:nvPr/>
        </p:nvPicPr>
        <p:blipFill>
          <a:blip r:embed="rId30"/>
          <a:stretch>
            <a:fillRect/>
          </a:stretch>
        </p:blipFill>
        <p:spPr>
          <a:xfrm>
            <a:off x="3194580" y="541469"/>
            <a:ext cx="5757863" cy="3987669"/>
          </a:xfrm>
          <a:prstGeom prst="rect">
            <a:avLst/>
          </a:prstGeom>
        </p:spPr>
      </p:pic>
      <p:sp>
        <p:nvSpPr>
          <p:cNvPr id="2" name="Rectangle 1">
            <a:hlinkClick r:id="rId19" action="ppaction://hlinksldjump"/>
            <a:extLst>
              <a:ext uri="{FF2B5EF4-FFF2-40B4-BE49-F238E27FC236}">
                <a16:creationId xmlns:a16="http://schemas.microsoft.com/office/drawing/2014/main" id="{8040E357-5E87-4BC2-8207-BD4F42BB3D6A}"/>
              </a:ext>
            </a:extLst>
          </p:cNvPr>
          <p:cNvSpPr/>
          <p:nvPr/>
        </p:nvSpPr>
        <p:spPr>
          <a:xfrm>
            <a:off x="3194580" y="507972"/>
            <a:ext cx="2802693" cy="1938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1</a:t>
            </a:r>
          </a:p>
        </p:txBody>
      </p:sp>
      <p:sp>
        <p:nvSpPr>
          <p:cNvPr id="25" name="Rectangle 24">
            <a:hlinkClick r:id="rId21" action="ppaction://hlinksldjump"/>
            <a:extLst>
              <a:ext uri="{FF2B5EF4-FFF2-40B4-BE49-F238E27FC236}">
                <a16:creationId xmlns:a16="http://schemas.microsoft.com/office/drawing/2014/main" id="{84B51770-E3E4-ED02-6FBB-66762976E314}"/>
              </a:ext>
            </a:extLst>
          </p:cNvPr>
          <p:cNvSpPr/>
          <p:nvPr/>
        </p:nvSpPr>
        <p:spPr>
          <a:xfrm>
            <a:off x="6003093" y="515233"/>
            <a:ext cx="2937556" cy="1931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2</a:t>
            </a:r>
          </a:p>
        </p:txBody>
      </p:sp>
      <p:sp>
        <p:nvSpPr>
          <p:cNvPr id="26" name="Rectangle 25">
            <a:hlinkClick r:id="rId23" action="ppaction://hlinksldjump"/>
            <a:extLst>
              <a:ext uri="{FF2B5EF4-FFF2-40B4-BE49-F238E27FC236}">
                <a16:creationId xmlns:a16="http://schemas.microsoft.com/office/drawing/2014/main" id="{C47F57CE-B898-4F40-A56B-F2B4B00D89DD}"/>
              </a:ext>
            </a:extLst>
          </p:cNvPr>
          <p:cNvSpPr/>
          <p:nvPr/>
        </p:nvSpPr>
        <p:spPr>
          <a:xfrm>
            <a:off x="3201105" y="2447140"/>
            <a:ext cx="2789631" cy="2054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3</a:t>
            </a:r>
          </a:p>
        </p:txBody>
      </p:sp>
      <p:sp>
        <p:nvSpPr>
          <p:cNvPr id="27" name="Rectangle 26">
            <a:hlinkClick r:id="rId25" action="ppaction://hlinksldjump"/>
            <a:extLst>
              <a:ext uri="{FF2B5EF4-FFF2-40B4-BE49-F238E27FC236}">
                <a16:creationId xmlns:a16="http://schemas.microsoft.com/office/drawing/2014/main" id="{75E09C8C-1C03-9675-53A9-3B3829F4B82C}"/>
              </a:ext>
            </a:extLst>
          </p:cNvPr>
          <p:cNvSpPr/>
          <p:nvPr/>
        </p:nvSpPr>
        <p:spPr>
          <a:xfrm>
            <a:off x="5997274" y="2450589"/>
            <a:ext cx="2937556" cy="2050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4</a:t>
            </a:r>
          </a:p>
        </p:txBody>
      </p:sp>
      <p:sp>
        <p:nvSpPr>
          <p:cNvPr id="3" name="Rectangle 2">
            <a:extLst>
              <a:ext uri="{FF2B5EF4-FFF2-40B4-BE49-F238E27FC236}">
                <a16:creationId xmlns:a16="http://schemas.microsoft.com/office/drawing/2014/main" id="{46669B28-9FCB-D290-5917-09ED1759867E}"/>
              </a:ext>
            </a:extLst>
          </p:cNvPr>
          <p:cNvSpPr/>
          <p:nvPr/>
        </p:nvSpPr>
        <p:spPr>
          <a:xfrm>
            <a:off x="2542783" y="4684735"/>
            <a:ext cx="1678488" cy="29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1B2770F9-70EF-1F44-4F81-1201AFA2A10E}"/>
              </a:ext>
            </a:extLst>
          </p:cNvPr>
          <p:cNvSpPr/>
          <p:nvPr/>
        </p:nvSpPr>
        <p:spPr>
          <a:xfrm>
            <a:off x="265038" y="4289182"/>
            <a:ext cx="810254" cy="296972"/>
          </a:xfrm>
          <a:custGeom>
            <a:avLst/>
            <a:gdLst>
              <a:gd name="connsiteX0" fmla="*/ 11687 w 810254"/>
              <a:gd name="connsiteY0" fmla="*/ 36234 h 182733"/>
              <a:gd name="connsiteX1" fmla="*/ 300445 w 810254"/>
              <a:gd name="connsiteY1" fmla="*/ 24203 h 182733"/>
              <a:gd name="connsiteX2" fmla="*/ 529045 w 810254"/>
              <a:gd name="connsiteY2" fmla="*/ 140 h 182733"/>
              <a:gd name="connsiteX3" fmla="*/ 757645 w 810254"/>
              <a:gd name="connsiteY3" fmla="*/ 36234 h 182733"/>
              <a:gd name="connsiteX4" fmla="*/ 793739 w 810254"/>
              <a:gd name="connsiteY4" fmla="*/ 168582 h 182733"/>
              <a:gd name="connsiteX5" fmla="*/ 541076 w 810254"/>
              <a:gd name="connsiteY5" fmla="*/ 168582 h 182733"/>
              <a:gd name="connsiteX6" fmla="*/ 360602 w 810254"/>
              <a:gd name="connsiteY6" fmla="*/ 132487 h 182733"/>
              <a:gd name="connsiteX7" fmla="*/ 83876 w 810254"/>
              <a:gd name="connsiteY7" fmla="*/ 180613 h 182733"/>
              <a:gd name="connsiteX8" fmla="*/ 11687 w 810254"/>
              <a:gd name="connsiteY8" fmla="*/ 36234 h 18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254" h="182733">
                <a:moveTo>
                  <a:pt x="11687" y="36234"/>
                </a:moveTo>
                <a:cubicBezTo>
                  <a:pt x="47782" y="10166"/>
                  <a:pt x="300445" y="24203"/>
                  <a:pt x="300445" y="24203"/>
                </a:cubicBezTo>
                <a:cubicBezTo>
                  <a:pt x="386671" y="18187"/>
                  <a:pt x="452845" y="-1865"/>
                  <a:pt x="529045" y="140"/>
                </a:cubicBezTo>
                <a:cubicBezTo>
                  <a:pt x="605245" y="2145"/>
                  <a:pt x="713529" y="8160"/>
                  <a:pt x="757645" y="36234"/>
                </a:cubicBezTo>
                <a:cubicBezTo>
                  <a:pt x="801761" y="64308"/>
                  <a:pt x="829834" y="146524"/>
                  <a:pt x="793739" y="168582"/>
                </a:cubicBezTo>
                <a:cubicBezTo>
                  <a:pt x="757644" y="190640"/>
                  <a:pt x="613266" y="174598"/>
                  <a:pt x="541076" y="168582"/>
                </a:cubicBezTo>
                <a:cubicBezTo>
                  <a:pt x="468887" y="162566"/>
                  <a:pt x="436802" y="130482"/>
                  <a:pt x="360602" y="132487"/>
                </a:cubicBezTo>
                <a:cubicBezTo>
                  <a:pt x="284402" y="134492"/>
                  <a:pt x="138018" y="194650"/>
                  <a:pt x="83876" y="180613"/>
                </a:cubicBezTo>
                <a:cubicBezTo>
                  <a:pt x="29734" y="166576"/>
                  <a:pt x="-24408" y="62302"/>
                  <a:pt x="11687" y="36234"/>
                </a:cubicBezTo>
                <a:close/>
              </a:path>
            </a:pathLst>
          </a:custGeom>
          <a:solidFill>
            <a:srgbClr val="6DC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94819" y="3730642"/>
            <a:ext cx="609542" cy="799517"/>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seq concurrent="1" nextAc="seek">
              <p:cTn id="86" restart="whenNotActive" fill="hold" evtFilter="cancelBubble" nodeType="interactiveSeq">
                <p:stCondLst>
                  <p:cond evt="onClick" delay="0">
                    <p:tgtEl>
                      <p:spTgt spid="2"/>
                    </p:tgtEl>
                  </p:cond>
                </p:stCondLst>
                <p:endSync evt="end" delay="0">
                  <p:rtn val="all"/>
                </p:endSync>
                <p:childTnLst>
                  <p:par>
                    <p:cTn id="87" fill="hold">
                      <p:stCondLst>
                        <p:cond delay="0"/>
                      </p:stCondLst>
                      <p:childTnLst>
                        <p:par>
                          <p:cTn id="88" fill="hold">
                            <p:stCondLst>
                              <p:cond delay="0"/>
                            </p:stCondLst>
                            <p:childTnLst>
                              <p:par>
                                <p:cTn id="89" presetID="22" presetClass="exit" presetSubtype="4" fill="hold" grpId="0" nodeType="clickEffect">
                                  <p:stCondLst>
                                    <p:cond delay="0"/>
                                  </p:stCondLst>
                                  <p:childTnLst>
                                    <p:animEffect transition="out" filter="wipe(down)">
                                      <p:cBhvr>
                                        <p:cTn id="90" dur="500"/>
                                        <p:tgtEl>
                                          <p:spTgt spid="2"/>
                                        </p:tgtEl>
                                      </p:cBhvr>
                                    </p:animEffect>
                                    <p:set>
                                      <p:cBhvr>
                                        <p:cTn id="9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2" restart="whenNotActive" fill="hold" evtFilter="cancelBubble" nodeType="interactiveSeq">
                <p:stCondLst>
                  <p:cond evt="onClick" delay="0">
                    <p:tgtEl>
                      <p:spTgt spid="25"/>
                    </p:tgtEl>
                  </p:cond>
                </p:stCondLst>
                <p:endSync evt="end" delay="0">
                  <p:rtn val="all"/>
                </p:endSync>
                <p:childTnLst>
                  <p:par>
                    <p:cTn id="93" fill="hold">
                      <p:stCondLst>
                        <p:cond delay="0"/>
                      </p:stCondLst>
                      <p:childTnLst>
                        <p:par>
                          <p:cTn id="94" fill="hold">
                            <p:stCondLst>
                              <p:cond delay="0"/>
                            </p:stCondLst>
                            <p:childTnLst>
                              <p:par>
                                <p:cTn id="95" presetID="22" presetClass="exit" presetSubtype="4" fill="hold" grpId="0" nodeType="clickEffect">
                                  <p:stCondLst>
                                    <p:cond delay="0"/>
                                  </p:stCondLst>
                                  <p:childTnLst>
                                    <p:animEffect transition="out" filter="wipe(down)">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8" restart="whenNotActive" fill="hold" evtFilter="cancelBubble" nodeType="interactiveSeq">
                <p:stCondLst>
                  <p:cond evt="onClick" delay="0">
                    <p:tgtEl>
                      <p:spTgt spid="26"/>
                    </p:tgtEl>
                  </p:cond>
                </p:stCondLst>
                <p:endSync evt="end" delay="0">
                  <p:rtn val="all"/>
                </p:endSync>
                <p:childTnLst>
                  <p:par>
                    <p:cTn id="99" fill="hold">
                      <p:stCondLst>
                        <p:cond delay="0"/>
                      </p:stCondLst>
                      <p:childTnLst>
                        <p:par>
                          <p:cTn id="100" fill="hold">
                            <p:stCondLst>
                              <p:cond delay="0"/>
                            </p:stCondLst>
                            <p:childTnLst>
                              <p:par>
                                <p:cTn id="101" presetID="22" presetClass="exit" presetSubtype="4" fill="hold" grpId="0" nodeType="clickEffect">
                                  <p:stCondLst>
                                    <p:cond delay="0"/>
                                  </p:stCondLst>
                                  <p:childTnLst>
                                    <p:animEffect transition="out" filter="wipe(down)">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4" restart="whenNotActive" fill="hold" evtFilter="cancelBubble" nodeType="interactiveSeq">
                <p:stCondLst>
                  <p:cond evt="onClick" delay="0">
                    <p:tgtEl>
                      <p:spTgt spid="27"/>
                    </p:tgtEl>
                  </p:cond>
                </p:stCondLst>
                <p:endSync evt="end" delay="0">
                  <p:rtn val="all"/>
                </p:endSync>
                <p:childTnLst>
                  <p:par>
                    <p:cTn id="105" fill="hold">
                      <p:stCondLst>
                        <p:cond delay="0"/>
                      </p:stCondLst>
                      <p:childTnLst>
                        <p:par>
                          <p:cTn id="106" fill="hold">
                            <p:stCondLst>
                              <p:cond delay="0"/>
                            </p:stCondLst>
                            <p:childTnLst>
                              <p:par>
                                <p:cTn id="107" presetID="22" presetClass="exit" presetSubtype="4" fill="hold" grpId="0" nodeType="clickEffect">
                                  <p:stCondLst>
                                    <p:cond delay="0"/>
                                  </p:stCondLst>
                                  <p:childTnLst>
                                    <p:animEffect transition="out" filter="wipe(down)">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 grpId="0" animBg="1"/>
      <p:bldP spid="25" grpId="0" animBg="1"/>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ản đồ Việt Nam theo từng thời kỳ lịch sử">
            <a:extLst>
              <a:ext uri="{FF2B5EF4-FFF2-40B4-BE49-F238E27FC236}">
                <a16:creationId xmlns:a16="http://schemas.microsoft.com/office/drawing/2014/main" id="{83157AA3-E4DB-B52E-4DA3-953E0DDBB3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177800"/>
            <a:ext cx="5216525" cy="5613400"/>
          </a:xfrm>
          <a:prstGeom prst="rect">
            <a:avLst/>
          </a:prstGeom>
          <a:noFill/>
          <a:ln>
            <a:noFill/>
          </a:ln>
        </p:spPr>
      </p:pic>
      <p:sp>
        <p:nvSpPr>
          <p:cNvPr id="6" name="TextBox 5">
            <a:extLst>
              <a:ext uri="{FF2B5EF4-FFF2-40B4-BE49-F238E27FC236}">
                <a16:creationId xmlns:a16="http://schemas.microsoft.com/office/drawing/2014/main" id="{34ECFCB4-28BB-8462-FAC3-E76F2DD9AC51}"/>
              </a:ext>
            </a:extLst>
          </p:cNvPr>
          <p:cNvSpPr txBox="1"/>
          <p:nvPr/>
        </p:nvSpPr>
        <p:spPr>
          <a:xfrm>
            <a:off x="0" y="397042"/>
            <a:ext cx="4105275" cy="2862322"/>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1306 vua Chế Mân (</a:t>
            </a:r>
            <a:r>
              <a:rPr lang="en-US" sz="2000" i="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Jaya Simhavarman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của Chiêm Thành cắt đất hai châu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Châu Ô"/>
              </a:rPr>
              <a:t>Ô</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Châu Lý"/>
              </a:rPr>
              <a:t>Rí</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cho vua Trần Anh Tông để làm sính lễ cưới Công chúa Huyền Trân của Đại Việt, vùng đất mà ngày nay là nam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Quảng Trị"/>
              </a:rPr>
              <a:t>Quảng Trị</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Thừa Thiên Huế"/>
              </a:rPr>
              <a:t>Thừa Thiên-Huế</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Biên giới phía nam của Đại Việt lúc này tiến đến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Đèo Hải Vân"/>
              </a:rPr>
              <a:t>đèo Hải Vân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199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id="{8CCCE1EF-D808-1584-E209-5B01DD6249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8937" y="-84221"/>
            <a:ext cx="5038725" cy="5498431"/>
          </a:xfrm>
          <a:prstGeom prst="rect">
            <a:avLst/>
          </a:prstGeom>
          <a:noFill/>
          <a:ln>
            <a:noFill/>
          </a:ln>
        </p:spPr>
      </p:pic>
      <p:sp>
        <p:nvSpPr>
          <p:cNvPr id="4" name="TextBox 3">
            <a:extLst>
              <a:ext uri="{FF2B5EF4-FFF2-40B4-BE49-F238E27FC236}">
                <a16:creationId xmlns:a16="http://schemas.microsoft.com/office/drawing/2014/main" id="{1B97214E-C57D-786D-E560-9FBCC89E31F2}"/>
              </a:ext>
            </a:extLst>
          </p:cNvPr>
          <p:cNvSpPr txBox="1"/>
          <p:nvPr/>
        </p:nvSpPr>
        <p:spPr>
          <a:xfrm>
            <a:off x="0" y="397042"/>
            <a:ext cx="4105275" cy="1938992"/>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1402, Hồ Quý Ly sai Hồ Hán Thương mang đại quân đi đánh Chiêm Thành. Vua Chiêm dâng vùng đất ngày nay là </a:t>
            </a:r>
            <a:r>
              <a:rPr lang="en-US" sz="2000" u="sng">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Quảng Nam</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Quảng Ngãi</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cho nhà Hồ. Nhà Hồ đặt nơi đây là lộ Thăng Hoa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982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ản đồ Việt Nam theo từng thời kỳ lịch sử">
            <a:extLst>
              <a:ext uri="{FF2B5EF4-FFF2-40B4-BE49-F238E27FC236}">
                <a16:creationId xmlns:a16="http://schemas.microsoft.com/office/drawing/2014/main" id="{BA3B1FF4-AFAB-BDC7-5D31-12A51C7A5D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81475" y="-84220"/>
            <a:ext cx="5038725" cy="5474368"/>
          </a:xfrm>
          <a:prstGeom prst="rect">
            <a:avLst/>
          </a:prstGeom>
          <a:noFill/>
          <a:ln>
            <a:noFill/>
          </a:ln>
        </p:spPr>
      </p:pic>
      <p:sp>
        <p:nvSpPr>
          <p:cNvPr id="6" name="TextBox 5">
            <a:extLst>
              <a:ext uri="{FF2B5EF4-FFF2-40B4-BE49-F238E27FC236}">
                <a16:creationId xmlns:a16="http://schemas.microsoft.com/office/drawing/2014/main" id="{28C9C7CA-C56D-30C3-BE24-E4E08293BB07}"/>
              </a:ext>
            </a:extLst>
          </p:cNvPr>
          <p:cNvSpPr txBox="1"/>
          <p:nvPr/>
        </p:nvSpPr>
        <p:spPr>
          <a:xfrm>
            <a:off x="0" y="397042"/>
            <a:ext cx="4105275" cy="1631216"/>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Sau thắng lợi của khởi nghĩa Lam Sơn, Lê Lợi lên ngôi Hoàng đế, lập ra nhà Lê sơ. Ranh giới của Đại Việt và Chăm-pa là đèo Hải Vân như ở thời Trần.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694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id="{F66AFADA-E307-8EC3-2AAD-53A673B1A7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63499"/>
            <a:ext cx="4572000" cy="5461000"/>
          </a:xfrm>
          <a:prstGeom prst="rect">
            <a:avLst/>
          </a:prstGeom>
          <a:noFill/>
          <a:ln>
            <a:noFill/>
          </a:ln>
        </p:spPr>
      </p:pic>
      <p:sp>
        <p:nvSpPr>
          <p:cNvPr id="4" name="TextBox 3">
            <a:extLst>
              <a:ext uri="{FF2B5EF4-FFF2-40B4-BE49-F238E27FC236}">
                <a16:creationId xmlns:a16="http://schemas.microsoft.com/office/drawing/2014/main" id="{3CD743D5-9583-1BD7-A286-006DF69C4654}"/>
              </a:ext>
            </a:extLst>
          </p:cNvPr>
          <p:cNvSpPr txBox="1"/>
          <p:nvPr/>
        </p:nvSpPr>
        <p:spPr>
          <a:xfrm>
            <a:off x="0" y="291419"/>
            <a:ext cx="4572000" cy="4093428"/>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1471 vua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Lê Thánh Tông"/>
              </a:rPr>
              <a:t>Lê Thánh Tông</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đưa 20 vạn quân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Chiến tranh Đại Việt-Chiêm Thành (1471)"/>
              </a:rPr>
              <a:t>tiến đánh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vào kinh đô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Đồ Bàn"/>
              </a:rPr>
              <a:t>Vijaya</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Bình Định"/>
              </a:rPr>
              <a:t>Bình Định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của Chiêm Thành, kinh đô Vijaya bị thất thủ. Lê Thánh Tông đã sáp nhập vùng đất bắc Chiêm Thành vào Đại Việt (ngày nay là 3 tỉnh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Quảng Nam"/>
              </a:rPr>
              <a:t>Quảng Nam</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Quảng Ngãi"/>
              </a:rPr>
              <a:t>Quảng Ngãi</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Bình Định"/>
              </a:rPr>
              <a:t>Bình Định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lập ra đạo Quảng Nam.</a:t>
            </a:r>
            <a:r>
              <a:rPr lang="en-US" sz="2000">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Phần đất còn lại của Chiêm Thành vua Lê Thánh Tông đã chia làm 3 vương quốc </a:t>
            </a:r>
            <a:r>
              <a:rPr lang="en-US" sz="2000">
                <a:solidFill>
                  <a:srgbClr val="202122"/>
                </a:solidFill>
                <a:latin typeface="Times New Roman" panose="02020603050405020304" pitchFamily="18" charset="0"/>
                <a:ea typeface="Times New Roman" panose="02020603050405020304" pitchFamily="18" charset="0"/>
                <a:cs typeface="Times New Roman" panose="02020603050405020304" pitchFamily="18" charset="0"/>
              </a:rPr>
              <a:t>Nam Bàn, Hoa Anh, Chăm-pa </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và giao cho tướng, hoàng thân còn lại của Chiêm Thành trấn giữ và có nghĩa vụ triều cống Đại Việt.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5302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id="{F66AFADA-E307-8EC3-2AAD-53A673B1A7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63499"/>
            <a:ext cx="4572000" cy="5461000"/>
          </a:xfrm>
          <a:prstGeom prst="rect">
            <a:avLst/>
          </a:prstGeom>
          <a:noFill/>
          <a:ln>
            <a:noFill/>
          </a:ln>
        </p:spPr>
      </p:pic>
      <p:sp>
        <p:nvSpPr>
          <p:cNvPr id="4" name="TextBox 3">
            <a:extLst>
              <a:ext uri="{FF2B5EF4-FFF2-40B4-BE49-F238E27FC236}">
                <a16:creationId xmlns:a16="http://schemas.microsoft.com/office/drawing/2014/main" id="{3CD743D5-9583-1BD7-A286-006DF69C4654}"/>
              </a:ext>
            </a:extLst>
          </p:cNvPr>
          <p:cNvSpPr txBox="1"/>
          <p:nvPr/>
        </p:nvSpPr>
        <p:spPr>
          <a:xfrm>
            <a:off x="0" y="888319"/>
            <a:ext cx="4572000" cy="2554545"/>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Vua Lê cho lập 2 nước đệm là Hoa Anh và Nam Bàn để cư dân 2 nước Chăm-pa và Đại Việt có thể tự do sinh sống, qua lại tạo nên sự yên ổn lâu dài ở phía nam. </a:t>
            </a:r>
            <a:r>
              <a:rPr lang="en-US" sz="2000">
                <a:solidFill>
                  <a:srgbClr val="202122"/>
                </a:solidFill>
                <a:latin typeface="Times New Roman" panose="02020603050405020304" pitchFamily="18" charset="0"/>
                <a:ea typeface="Times New Roman" panose="02020603050405020304" pitchFamily="18" charset="0"/>
                <a:cs typeface="Times New Roman" panose="02020603050405020304" pitchFamily="18" charset="0"/>
              </a:rPr>
              <a:t>Như vậy đ</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ến năm 1471 lãnh thổ Chăm-pa chỉ còn từ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Đèo Cù Mông"/>
              </a:rPr>
              <a:t>đèo Cù Mông</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(ranh giới giữa Bình Định và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Phú Yên"/>
              </a:rPr>
              <a:t>Phú Yên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ngày nay) đến sông Dinh (Bình Thuận ngày nay)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9305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 name="TextBox 1">
            <a:extLst>
              <a:ext uri="{FF2B5EF4-FFF2-40B4-BE49-F238E27FC236}">
                <a16:creationId xmlns:a16="http://schemas.microsoft.com/office/drawing/2014/main" id="{48FF582F-455F-8E59-D724-01E0DAAA347B}"/>
              </a:ext>
            </a:extLst>
          </p:cNvPr>
          <p:cNvSpPr txBox="1"/>
          <p:nvPr/>
        </p:nvSpPr>
        <p:spPr>
          <a:xfrm>
            <a:off x="0" y="-1"/>
            <a:ext cx="9144000" cy="24622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Hoạt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động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cá</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nhân</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xem</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video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và</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trả</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lời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câu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hỏi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2800" b="1" i="1" dirty="0">
                <a:solidFill>
                  <a:srgbClr val="F4A79C">
                    <a:lumMod val="50000"/>
                  </a:srgbClr>
                </a:solidFill>
                <a:latin typeface="Times New Roman" panose="02020603050405020304" pitchFamily="18" charset="0"/>
                <a:ea typeface="Times New Roman" panose="02020603050405020304" pitchFamily="18" charset="0"/>
              </a:rPr>
              <a:t>1</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Quan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sát</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lược</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đồ</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H2 tr91,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nhận</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xét</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về</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lãnh</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thổ</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Chăm</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-pa qua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các</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thời</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kì</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Giải</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thích</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vì</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sao</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endParaRPr kumimoji="0" lang="en-US" sz="2800" b="1" i="0"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1" i="1" dirty="0">
                <a:solidFill>
                  <a:srgbClr val="F4A79C">
                    <a:lumMod val="50000"/>
                  </a:srgbClr>
                </a:solidFill>
                <a:latin typeface="Times New Roman" panose="02020603050405020304" pitchFamily="18" charset="0"/>
                <a:ea typeface="Times New Roman" panose="02020603050405020304" pitchFamily="18" charset="0"/>
              </a:rPr>
              <a:t>2</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Quan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sát</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H1 tr90,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giới</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thiệu</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về</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cổng</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thành</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Đồ</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Bàn</a:t>
            </a:r>
            <a:r>
              <a:rPr kumimoji="0" lang="en-US" sz="28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 </a:t>
            </a:r>
            <a:endParaRPr kumimoji="0" lang="en-US" sz="4000" b="1" i="0"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957003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pic>
        <p:nvPicPr>
          <p:cNvPr id="3" name="Picture 2">
            <a:extLst>
              <a:ext uri="{FF2B5EF4-FFF2-40B4-BE49-F238E27FC236}">
                <a16:creationId xmlns:a16="http://schemas.microsoft.com/office/drawing/2014/main" id="{2A0D209D-0030-A64E-CAFF-4519E713E5C9}"/>
              </a:ext>
            </a:extLst>
          </p:cNvPr>
          <p:cNvPicPr>
            <a:picLocks noChangeAspect="1"/>
          </p:cNvPicPr>
          <p:nvPr/>
        </p:nvPicPr>
        <p:blipFill>
          <a:blip r:embed="rId3"/>
          <a:stretch>
            <a:fillRect/>
          </a:stretch>
        </p:blipFill>
        <p:spPr>
          <a:xfrm>
            <a:off x="1184130" y="0"/>
            <a:ext cx="6775740" cy="4625604"/>
          </a:xfrm>
          <a:prstGeom prst="rect">
            <a:avLst/>
          </a:prstGeom>
        </p:spPr>
      </p:pic>
      <p:sp>
        <p:nvSpPr>
          <p:cNvPr id="2" name="TextBox 1">
            <a:extLst>
              <a:ext uri="{FF2B5EF4-FFF2-40B4-BE49-F238E27FC236}">
                <a16:creationId xmlns:a16="http://schemas.microsoft.com/office/drawing/2014/main" id="{A90E8429-F715-E77A-B3B1-0470E1E13F28}"/>
              </a:ext>
            </a:extLst>
          </p:cNvPr>
          <p:cNvSpPr txBox="1"/>
          <p:nvPr/>
        </p:nvSpPr>
        <p:spPr>
          <a:xfrm>
            <a:off x="1961149" y="4704344"/>
            <a:ext cx="5510463" cy="369332"/>
          </a:xfrm>
          <a:prstGeom prst="rect">
            <a:avLst/>
          </a:prstGeom>
          <a:noFill/>
        </p:spPr>
        <p:txBody>
          <a:bodyPr wrap="square" rtlCol="0">
            <a:spAutoFit/>
          </a:bodyPr>
          <a:lstStyle/>
          <a:p>
            <a:r>
              <a:rPr lang="en-US" sz="1800"/>
              <a:t>Cổng thành Đồ Bàn (An Nhơn, Bình Định ngày nay)</a:t>
            </a:r>
          </a:p>
        </p:txBody>
      </p:sp>
    </p:spTree>
    <p:extLst>
      <p:ext uri="{BB962C8B-B14F-4D97-AF65-F5344CB8AC3E}">
        <p14:creationId xmlns:p14="http://schemas.microsoft.com/office/powerpoint/2010/main" val="326011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pic>
        <p:nvPicPr>
          <p:cNvPr id="3" name="Picture 2">
            <a:extLst>
              <a:ext uri="{FF2B5EF4-FFF2-40B4-BE49-F238E27FC236}">
                <a16:creationId xmlns:a16="http://schemas.microsoft.com/office/drawing/2014/main" id="{2A0D209D-0030-A64E-CAFF-4519E713E5C9}"/>
              </a:ext>
            </a:extLst>
          </p:cNvPr>
          <p:cNvPicPr>
            <a:picLocks noChangeAspect="1"/>
          </p:cNvPicPr>
          <p:nvPr/>
        </p:nvPicPr>
        <p:blipFill>
          <a:blip r:embed="rId3"/>
          <a:stretch>
            <a:fillRect/>
          </a:stretch>
        </p:blipFill>
        <p:spPr>
          <a:xfrm>
            <a:off x="5065994" y="0"/>
            <a:ext cx="4078006" cy="2887579"/>
          </a:xfrm>
          <a:prstGeom prst="rect">
            <a:avLst/>
          </a:prstGeom>
        </p:spPr>
      </p:pic>
      <p:sp>
        <p:nvSpPr>
          <p:cNvPr id="2" name="TextBox 1">
            <a:extLst>
              <a:ext uri="{FF2B5EF4-FFF2-40B4-BE49-F238E27FC236}">
                <a16:creationId xmlns:a16="http://schemas.microsoft.com/office/drawing/2014/main" id="{49F5D2CD-3D3D-49F9-7178-69982AD3403A}"/>
              </a:ext>
            </a:extLst>
          </p:cNvPr>
          <p:cNvSpPr txBox="1"/>
          <p:nvPr/>
        </p:nvSpPr>
        <p:spPr>
          <a:xfrm>
            <a:off x="0" y="72186"/>
            <a:ext cx="5065994" cy="4893647"/>
          </a:xfrm>
          <a:prstGeom prst="rect">
            <a:avLst/>
          </a:prstGeom>
          <a:noFill/>
        </p:spPr>
        <p:txBody>
          <a:bodyPr wrap="square" rtlCol="0">
            <a:spAutoFit/>
          </a:bodyPr>
          <a:lstStyle/>
          <a:p>
            <a:pPr algn="just"/>
            <a:r>
              <a:rPr lang="en-US" sz="2400">
                <a:solidFill>
                  <a:srgbClr val="C82B16"/>
                </a:solidFill>
                <a:effectLst/>
                <a:latin typeface="Times New Roman" panose="02020603050405020304" pitchFamily="18" charset="0"/>
                <a:ea typeface="Times New Roman" panose="02020603050405020304" pitchFamily="18" charset="0"/>
              </a:rPr>
              <a:t>Thành Đồ Bàn được xây dựng từ năm 982, là một di tích lịch sử của người Chăm, còn được gọi là thành cổ Chà Bàn (Trà Bàn), thành Hoàng Đế hoặc thành Vi-giay-a. Năm 1982, thành cổ Đồ Bàn được xếp hạng Di tích lịch sử cấp quốc gia, là niềm tự hào của người dân Bình Định mỗi khi nhắc tới quê hương mình. Bốn nhà thơ nổi tiếng gồm Hàn Mặc Tử, Quách Tấn, Yến Lan và Chế Lan Viên đã lập nên một nhóm thơ lấy tên “Bàn Thành tứ hữu” nghĩa là bốn người bạn ở thành Đồ Bàn</a:t>
            </a:r>
            <a:endParaRPr lang="en-US" sz="1800">
              <a:solidFill>
                <a:srgbClr val="C82B16"/>
              </a:solidFill>
            </a:endParaRPr>
          </a:p>
        </p:txBody>
      </p:sp>
    </p:spTree>
    <p:extLst>
      <p:ext uri="{BB962C8B-B14F-4D97-AF65-F5344CB8AC3E}">
        <p14:creationId xmlns:p14="http://schemas.microsoft.com/office/powerpoint/2010/main" val="3537207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b. Tình hình kinh tế, văn hoá</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2246769"/>
          </a:xfrm>
          <a:prstGeom prst="rect">
            <a:avLst/>
          </a:prstGeom>
          <a:noFill/>
        </p:spPr>
        <p:txBody>
          <a:bodyPr wrap="square" rtlCol="0">
            <a:spAutoFit/>
          </a:bodyPr>
          <a:lstStyle/>
          <a:p>
            <a:pPr algn="just"/>
            <a:r>
              <a:rPr lang="en-US" sz="2800">
                <a:solidFill>
                  <a:srgbClr val="002060"/>
                </a:solidFill>
                <a:effectLst/>
                <a:latin typeface="Times New Roman" panose="02020603050405020304" pitchFamily="18" charset="0"/>
                <a:ea typeface="Times New Roman" panose="02020603050405020304" pitchFamily="18" charset="0"/>
              </a:rPr>
              <a:t>Đọc thông tin trong SGK trang 92, 93, hoạt nhóm hoàn thành nhiệm vụ: </a:t>
            </a:r>
            <a:r>
              <a:rPr lang="vi-VN" sz="2800" i="1" u="none" strike="noStrike" spc="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 bày khái quát n</a:t>
            </a:r>
            <a:r>
              <a:rPr lang="vi-VN" sz="2800" i="1" u="none" strike="noStrike" spc="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hững nét chính về kinh tế, văn hoá của Vương quốc Chăm-pa từ đầu thế kỉ X đến đầu thế kỉ XVI?</a:t>
            </a:r>
            <a:endParaRPr lang="en-US" sz="2800">
              <a:solidFill>
                <a:srgbClr val="002060"/>
              </a:solidFill>
              <a:effectLst/>
              <a:latin typeface="Times New Roman" panose="02020603050405020304" pitchFamily="18" charset="0"/>
              <a:ea typeface="Times New Roman" panose="02020603050405020304" pitchFamily="18" charset="0"/>
            </a:endParaRPr>
          </a:p>
          <a:p>
            <a:pPr algn="just"/>
            <a:endParaRPr lang="en-US" sz="280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5624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b. Tình hình kinh tế, văn hoá</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id="{E66A4D53-7044-FE9A-5936-1F5C07400EDD}"/>
              </a:ext>
            </a:extLst>
          </p:cNvPr>
          <p:cNvGraphicFramePr>
            <a:graphicFrameLocks noGrp="1"/>
          </p:cNvGraphicFramePr>
          <p:nvPr>
            <p:extLst>
              <p:ext uri="{D42A27DB-BD31-4B8C-83A1-F6EECF244321}">
                <p14:modId xmlns:p14="http://schemas.microsoft.com/office/powerpoint/2010/main" val="3890867132"/>
              </p:ext>
            </p:extLst>
          </p:nvPr>
        </p:nvGraphicFramePr>
        <p:xfrm>
          <a:off x="0" y="557059"/>
          <a:ext cx="9144000" cy="3730880"/>
        </p:xfrm>
        <a:graphic>
          <a:graphicData uri="http://schemas.openxmlformats.org/drawingml/2006/table">
            <a:tbl>
              <a:tblPr firstRow="1" firstCol="1" bandRow="1">
                <a:tableStyleId>{ED5318BD-8D6B-431D-AFE6-13A37F5BCA20}</a:tableStyleId>
              </a:tblPr>
              <a:tblGrid>
                <a:gridCol w="697832">
                  <a:extLst>
                    <a:ext uri="{9D8B030D-6E8A-4147-A177-3AD203B41FA5}">
                      <a16:colId xmlns:a16="http://schemas.microsoft.com/office/drawing/2014/main" val="2572652733"/>
                    </a:ext>
                  </a:extLst>
                </a:gridCol>
                <a:gridCol w="1756610">
                  <a:extLst>
                    <a:ext uri="{9D8B030D-6E8A-4147-A177-3AD203B41FA5}">
                      <a16:colId xmlns:a16="http://schemas.microsoft.com/office/drawing/2014/main" val="3057399125"/>
                    </a:ext>
                  </a:extLst>
                </a:gridCol>
                <a:gridCol w="6689558">
                  <a:extLst>
                    <a:ext uri="{9D8B030D-6E8A-4147-A177-3AD203B41FA5}">
                      <a16:colId xmlns:a16="http://schemas.microsoft.com/office/drawing/2014/main" val="1158614532"/>
                    </a:ext>
                  </a:extLst>
                </a:gridCol>
              </a:tblGrid>
              <a:tr h="312421">
                <a:tc gridSpan="2">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Lĩnh vực</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hMerge="1">
                  <a:txBody>
                    <a:bodyPr/>
                    <a:lstStyle/>
                    <a:p>
                      <a:endParaRPr lang="en-US"/>
                    </a:p>
                  </a:txBody>
                  <a:tcPr/>
                </a:tc>
                <a:tc>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Thành tựu</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extLst>
                  <a:ext uri="{0D108BD9-81ED-4DB2-BD59-A6C34878D82A}">
                    <a16:rowId xmlns:a16="http://schemas.microsoft.com/office/drawing/2014/main" val="1723147639"/>
                  </a:ext>
                </a:extLst>
              </a:tr>
              <a:tr h="312421">
                <a:tc rowSpan="4">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Kinh tế</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Nông nghiệp</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Giữ</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vai</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trò</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chủ</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yếu</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p>
                    <a:p>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Tiếp</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tục</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phát</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triển</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các</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kĩ</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thuật</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đào</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kênh</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đắp</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đập</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thuỷ</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lợi</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4153207009"/>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Khai thác lâm thổ sản, hải sản</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r>
                        <a:rPr lang="vi-VN"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N</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hiều</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loại</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lâm</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thổ</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sản</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quý</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như</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trầm</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hương</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long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não</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sừng</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tê</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giác</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ngà</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voi</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hổ</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tiêu</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p>
                    <a:p>
                      <a:pPr algn="just"/>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Đánh</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bắt</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hải</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sản</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vẫn</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là</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nghề</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quan</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trọng</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của</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cư</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dân</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Chăm</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-pa.</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1963836748"/>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Thủ công nghiệp</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r>
                        <a:rPr lang="vi-VN"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T</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iếp</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tục</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phát</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triển</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nhất</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là</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sản</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xuất</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gốm</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dệt</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vải</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chế</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tác</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đồ</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trang</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sức</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đóng</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thuyền</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p>
                    <a:p>
                      <a:pPr algn="just"/>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Xuất</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hiện</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nhiều</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lò</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gốm</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như</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Gò</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Sành</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Trường</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Cửu</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Gò</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Cây</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Me (Bình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Định</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1600340227"/>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Thương nghiệp</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Thương</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mại</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đường</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biển</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vẫn</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được</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phát</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triển</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mạnh</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mẽ</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với</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nhiều</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hải</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cảng</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được</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mở</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rộng</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như</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Đại</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Chiêm</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Quảng</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Nam) Tân Châu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Thị</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Nại</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ở Bình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Định</a:t>
                      </a: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p>
                  </a:txBody>
                  <a:tcPr marL="65538" marR="65538" marT="0" marB="0"/>
                </a:tc>
                <a:extLst>
                  <a:ext uri="{0D108BD9-81ED-4DB2-BD59-A6C34878D82A}">
                    <a16:rowId xmlns:a16="http://schemas.microsoft.com/office/drawing/2014/main" val="1747348072"/>
                  </a:ext>
                </a:extLst>
              </a:tr>
            </a:tbl>
          </a:graphicData>
        </a:graphic>
      </p:graphicFrame>
    </p:spTree>
    <p:extLst>
      <p:ext uri="{BB962C8B-B14F-4D97-AF65-F5344CB8AC3E}">
        <p14:creationId xmlns:p14="http://schemas.microsoft.com/office/powerpoint/2010/main" val="3319358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Câu hỏi 1 </a:t>
            </a:r>
          </a:p>
          <a:p>
            <a:pPr algn="ctr"/>
            <a:r>
              <a:rPr lang="en-US" sz="2400">
                <a:solidFill>
                  <a:srgbClr val="FFFF00"/>
                </a:solidFill>
                <a:latin typeface="Times New Roman" panose="02020603050405020304" pitchFamily="18" charset="0"/>
                <a:cs typeface="Times New Roman" panose="02020603050405020304" pitchFamily="18" charset="0"/>
              </a:rPr>
              <a:t>Từ khoảng thế kỉ VII TCN đến những thế kỉ đầu Công nguyên, trên lãnh thổ Việt Nam đã hình thành các quốc gia sơ kì nào? </a:t>
            </a:r>
            <a:endParaRPr lang="en-US" sz="4000">
              <a:solidFill>
                <a:srgbClr val="FFFF00"/>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Văn Lang, sau đó là Âu Lạc, Chăm-pa, Phù Nam</a:t>
            </a:r>
            <a:endParaRPr lang="en-US" sz="4400" b="1">
              <a:solidFill>
                <a:schemeClr val="bg1"/>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b. Tình hình kinh tế, văn hoá</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id="{E66A4D53-7044-FE9A-5936-1F5C07400EDD}"/>
              </a:ext>
            </a:extLst>
          </p:cNvPr>
          <p:cNvGraphicFramePr>
            <a:graphicFrameLocks noGrp="1"/>
          </p:cNvGraphicFramePr>
          <p:nvPr>
            <p:extLst>
              <p:ext uri="{D42A27DB-BD31-4B8C-83A1-F6EECF244321}">
                <p14:modId xmlns:p14="http://schemas.microsoft.com/office/powerpoint/2010/main" val="2506850324"/>
              </p:ext>
            </p:extLst>
          </p:nvPr>
        </p:nvGraphicFramePr>
        <p:xfrm>
          <a:off x="0" y="557059"/>
          <a:ext cx="9144000" cy="4272408"/>
        </p:xfrm>
        <a:graphic>
          <a:graphicData uri="http://schemas.openxmlformats.org/drawingml/2006/table">
            <a:tbl>
              <a:tblPr firstRow="1" firstCol="1" bandRow="1">
                <a:tableStyleId>{ED5318BD-8D6B-431D-AFE6-13A37F5BCA20}</a:tableStyleId>
              </a:tblPr>
              <a:tblGrid>
                <a:gridCol w="697832">
                  <a:extLst>
                    <a:ext uri="{9D8B030D-6E8A-4147-A177-3AD203B41FA5}">
                      <a16:colId xmlns:a16="http://schemas.microsoft.com/office/drawing/2014/main" val="2572652733"/>
                    </a:ext>
                  </a:extLst>
                </a:gridCol>
                <a:gridCol w="1720515">
                  <a:extLst>
                    <a:ext uri="{9D8B030D-6E8A-4147-A177-3AD203B41FA5}">
                      <a16:colId xmlns:a16="http://schemas.microsoft.com/office/drawing/2014/main" val="3057399125"/>
                    </a:ext>
                  </a:extLst>
                </a:gridCol>
                <a:gridCol w="6725653">
                  <a:extLst>
                    <a:ext uri="{9D8B030D-6E8A-4147-A177-3AD203B41FA5}">
                      <a16:colId xmlns:a16="http://schemas.microsoft.com/office/drawing/2014/main" val="1158614532"/>
                    </a:ext>
                  </a:extLst>
                </a:gridCol>
              </a:tblGrid>
              <a:tr h="312421">
                <a:tc gridSpan="2">
                  <a:txBody>
                    <a:bodyPr/>
                    <a:lstStyle/>
                    <a:p>
                      <a:pPr algn="ctr">
                        <a:lnSpc>
                          <a:spcPct val="150000"/>
                        </a:lnSpc>
                      </a:pPr>
                      <a:r>
                        <a:rPr lang="en-US" sz="2000" b="1" dirty="0" err="1">
                          <a:solidFill>
                            <a:srgbClr val="FF0000"/>
                          </a:solidFill>
                          <a:effectLst/>
                          <a:latin typeface="Times New Roman" panose="02020603050405020304" pitchFamily="18" charset="0"/>
                          <a:cs typeface="Times New Roman" panose="02020603050405020304" pitchFamily="18" charset="0"/>
                        </a:rPr>
                        <a:t>Lĩnh</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vực</a:t>
                      </a:r>
                      <a:endPar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hMerge="1">
                  <a:txBody>
                    <a:bodyPr/>
                    <a:lstStyle/>
                    <a:p>
                      <a:endParaRPr lang="en-US"/>
                    </a:p>
                  </a:txBody>
                  <a:tcPr/>
                </a:tc>
                <a:tc>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Thành tựu</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extLst>
                  <a:ext uri="{0D108BD9-81ED-4DB2-BD59-A6C34878D82A}">
                    <a16:rowId xmlns:a16="http://schemas.microsoft.com/office/drawing/2014/main" val="1723147639"/>
                  </a:ext>
                </a:extLst>
              </a:tr>
              <a:tr h="312421">
                <a:tc rowSpan="4">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Văn hoá</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Tôn giáo – tín ngưỡng</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Hin-đu</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giáo</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là</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tôn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giáo</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có</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vị</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trí</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quan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trọng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nhất</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ở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Chăm</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-pa,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trong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đó</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chủ</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yếu</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là</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thờ</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thần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Si-</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va</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Phật</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giáo</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tiếp</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tục</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có</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những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bước</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phát</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triển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p>
                    <a:p>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Tín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ngưỡng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phồn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thực</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được</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phổ</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biến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rộng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rãi</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trong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đời</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sống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văn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hoá</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của</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cư</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dân</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1302177557"/>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Chữ viết</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lnSpc>
                          <a:spcPct val="150000"/>
                        </a:lnSpc>
                      </a:pP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Chữ</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Chăm</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không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ngừng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được</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cải</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tiến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và</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hoàn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thiện</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2034853527"/>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Kiến trúc và điêu khắc</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lnSpc>
                          <a:spcPct val="150000"/>
                        </a:lnSpc>
                      </a:pP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Nổi</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tiếng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nhất</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thời</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kì</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này</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là</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các</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đền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tháp</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được</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xây</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bằng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gạch</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nung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và</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trang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trí</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phù</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điêu</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như</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cụm</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đền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tháp</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Dương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Long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Bình</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Định</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Pô-na-ga</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Khánh</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Hoà</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Pô-klong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Ga-</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rai</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Ninh</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Thuận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1134022708"/>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Ca múa nhạc</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lnSpc>
                          <a:spcPct val="150000"/>
                        </a:lnSpc>
                      </a:pP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Người</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Chăm</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sử</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dụng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phong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phú</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các</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bộ</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nhạc</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cụ</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như</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trống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kèn</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Sa-</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ra</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na</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Những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điệu</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múa</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nổi</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tiếng</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của</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các</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vũ</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nữ</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Chăm</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-pa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gốm</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có</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múa</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lụa</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múa</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quạt</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đặc</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biệt</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là</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vũ</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điệu</a:t>
                      </a:r>
                      <a:r>
                        <a:rPr lang="en-US" sz="1800" b="0" i="0" u="none" strike="noStrike" cap="none" dirty="0">
                          <a:solidFill>
                            <a:srgbClr val="FF0000"/>
                          </a:solidFill>
                          <a:effectLst/>
                          <a:latin typeface="Times New Roman" panose="02020603050405020304" pitchFamily="18" charset="0"/>
                          <a:ea typeface="Arial"/>
                          <a:cs typeface="Times New Roman" panose="02020603050405020304" pitchFamily="18" charset="0"/>
                          <a:sym typeface="Arial"/>
                        </a:rPr>
                        <a:t> </a:t>
                      </a:r>
                      <a:r>
                        <a:rPr lang="en-US" sz="1800" b="0" i="0" u="none" strike="noStrike" cap="none" dirty="0" err="1">
                          <a:solidFill>
                            <a:srgbClr val="FF0000"/>
                          </a:solidFill>
                          <a:effectLst/>
                          <a:latin typeface="Times New Roman" panose="02020603050405020304" pitchFamily="18" charset="0"/>
                          <a:ea typeface="Arial"/>
                          <a:cs typeface="Times New Roman" panose="02020603050405020304" pitchFamily="18" charset="0"/>
                          <a:sym typeface="Arial"/>
                        </a:rPr>
                        <a:t>Áp-sa-ra</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130864916"/>
                  </a:ext>
                </a:extLst>
              </a:tr>
            </a:tbl>
          </a:graphicData>
        </a:graphic>
      </p:graphicFrame>
    </p:spTree>
    <p:extLst>
      <p:ext uri="{BB962C8B-B14F-4D97-AF65-F5344CB8AC3E}">
        <p14:creationId xmlns:p14="http://schemas.microsoft.com/office/powerpoint/2010/main" val="2957293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76C7E0-CD7C-AB2F-BBD2-75F813AF9295}"/>
              </a:ext>
            </a:extLst>
          </p:cNvPr>
          <p:cNvPicPr>
            <a:picLocks noChangeAspect="1"/>
          </p:cNvPicPr>
          <p:nvPr/>
        </p:nvPicPr>
        <p:blipFill>
          <a:blip r:embed="rId2"/>
          <a:stretch>
            <a:fillRect/>
          </a:stretch>
        </p:blipFill>
        <p:spPr>
          <a:xfrm>
            <a:off x="0" y="0"/>
            <a:ext cx="2125830" cy="3444868"/>
          </a:xfrm>
          <a:prstGeom prst="rect">
            <a:avLst/>
          </a:prstGeom>
        </p:spPr>
      </p:pic>
      <p:pic>
        <p:nvPicPr>
          <p:cNvPr id="9" name="Picture 8">
            <a:extLst>
              <a:ext uri="{FF2B5EF4-FFF2-40B4-BE49-F238E27FC236}">
                <a16:creationId xmlns:a16="http://schemas.microsoft.com/office/drawing/2014/main" id="{A9FAF75D-A585-8C06-D295-AEE33E07C341}"/>
              </a:ext>
            </a:extLst>
          </p:cNvPr>
          <p:cNvPicPr>
            <a:picLocks noChangeAspect="1"/>
          </p:cNvPicPr>
          <p:nvPr/>
        </p:nvPicPr>
        <p:blipFill>
          <a:blip r:embed="rId3"/>
          <a:stretch>
            <a:fillRect/>
          </a:stretch>
        </p:blipFill>
        <p:spPr>
          <a:xfrm>
            <a:off x="2125831" y="-24064"/>
            <a:ext cx="4672012" cy="3676337"/>
          </a:xfrm>
          <a:prstGeom prst="rect">
            <a:avLst/>
          </a:prstGeom>
        </p:spPr>
      </p:pic>
      <p:pic>
        <p:nvPicPr>
          <p:cNvPr id="11" name="Picture 10">
            <a:extLst>
              <a:ext uri="{FF2B5EF4-FFF2-40B4-BE49-F238E27FC236}">
                <a16:creationId xmlns:a16="http://schemas.microsoft.com/office/drawing/2014/main" id="{3B4EA000-DDD5-9A79-E9D8-D01DC8A6A54D}"/>
              </a:ext>
            </a:extLst>
          </p:cNvPr>
          <p:cNvPicPr>
            <a:picLocks noChangeAspect="1"/>
          </p:cNvPicPr>
          <p:nvPr/>
        </p:nvPicPr>
        <p:blipFill>
          <a:blip r:embed="rId4"/>
          <a:stretch>
            <a:fillRect/>
          </a:stretch>
        </p:blipFill>
        <p:spPr>
          <a:xfrm>
            <a:off x="6797843" y="21180"/>
            <a:ext cx="2346157" cy="4241129"/>
          </a:xfrm>
          <a:prstGeom prst="rect">
            <a:avLst/>
          </a:prstGeom>
        </p:spPr>
      </p:pic>
    </p:spTree>
    <p:extLst>
      <p:ext uri="{BB962C8B-B14F-4D97-AF65-F5344CB8AC3E}">
        <p14:creationId xmlns:p14="http://schemas.microsoft.com/office/powerpoint/2010/main" val="3835035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7"/>
          <p:cNvSpPr txBox="1">
            <a:spLocks noGrp="1"/>
          </p:cNvSpPr>
          <p:nvPr>
            <p:ph type="title"/>
          </p:nvPr>
        </p:nvSpPr>
        <p:spPr>
          <a:xfrm>
            <a:off x="3161921" y="95248"/>
            <a:ext cx="4360200" cy="531900"/>
          </a:xfrm>
          <a:prstGeom prst="rect">
            <a:avLst/>
          </a:prstGeom>
        </p:spPr>
        <p:txBody>
          <a:bodyPr spcFirstLastPara="1" wrap="square" lIns="91425" tIns="91425" rIns="91425" bIns="91425" anchor="ctr" anchorCtr="0">
            <a:noAutofit/>
          </a:bodyPr>
          <a:lstStyle/>
          <a:p>
            <a:r>
              <a:rPr lang="en-US" sz="3000">
                <a:solidFill>
                  <a:srgbClr val="FF0000"/>
                </a:solidFill>
                <a:latin typeface="Algerian" panose="04020705040A02060702" pitchFamily="82" charset="0"/>
              </a:rPr>
              <a:t>THỦ CÔNG NGHIỆP</a:t>
            </a:r>
            <a:endParaRPr sz="3000" dirty="0">
              <a:solidFill>
                <a:srgbClr val="FF0000"/>
              </a:solidFill>
              <a:latin typeface="Algerian" panose="04020705040A02060702" pitchFamily="82" charset="0"/>
            </a:endParaRPr>
          </a:p>
        </p:txBody>
      </p:sp>
      <p:sp>
        <p:nvSpPr>
          <p:cNvPr id="1117" name="Google Shape;1117;p37"/>
          <p:cNvSpPr txBox="1">
            <a:spLocks noGrp="1"/>
          </p:cNvSpPr>
          <p:nvPr>
            <p:ph type="subTitle" idx="1"/>
          </p:nvPr>
        </p:nvSpPr>
        <p:spPr>
          <a:xfrm>
            <a:off x="1652260" y="1431484"/>
            <a:ext cx="7419548" cy="1785900"/>
          </a:xfrm>
          <a:prstGeom prst="rect">
            <a:avLst/>
          </a:prstGeom>
        </p:spPr>
        <p:txBody>
          <a:bodyPr spcFirstLastPara="1" wrap="square" lIns="91425" tIns="91425" rIns="91425" bIns="91425" anchor="ctr" anchorCtr="0">
            <a:noAutofit/>
          </a:bodyPr>
          <a:lstStyle/>
          <a:p>
            <a:pPr algn="just">
              <a:lnSpc>
                <a:spcPct val="150000"/>
              </a:lnSpc>
            </a:pPr>
            <a:r>
              <a:rPr lang="en-US" sz="2000">
                <a:effectLst/>
                <a:latin typeface="#9Slide03 AllRoundGothic" panose="020B0703020202020104" pitchFamily="34" charset="0"/>
                <a:ea typeface="Times New Roman" panose="02020603050405020304" pitchFamily="18" charset="0"/>
              </a:rPr>
              <a:t>     </a:t>
            </a:r>
            <a:r>
              <a:rPr lang="en-US" sz="200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Đây là một hiện vật gốm của Chăm-pa (thế kỉ XV) được khai quật trên con tàu cổ ở Cù Lao Chàm những năm 1997 - 1999. Bình gốm này cùng với rất nhiều hiện vật khác thời Lê sơ đang trên đường xuất khẩu sang nhiều nước khác. Với chất men gốm mịn và đẹp, hình dáng bình gốm thanh thoát,... chiếc bình là hiện thân của đôi bàn tay tài hoa, kĩ thuật chế tác gốm điêu luyện của người Chăm xưa. </a:t>
            </a:r>
          </a:p>
        </p:txBody>
      </p:sp>
      <p:grpSp>
        <p:nvGrpSpPr>
          <p:cNvPr id="1118" name="Google Shape;1118;p37"/>
          <p:cNvGrpSpPr/>
          <p:nvPr/>
        </p:nvGrpSpPr>
        <p:grpSpPr>
          <a:xfrm>
            <a:off x="-2664174" y="3181761"/>
            <a:ext cx="4703284" cy="3598898"/>
            <a:chOff x="12584275" y="1481900"/>
            <a:chExt cx="3443100" cy="2634625"/>
          </a:xfrm>
        </p:grpSpPr>
        <p:sp>
          <p:nvSpPr>
            <p:cNvPr id="1119" name="Google Shape;1119;p37"/>
            <p:cNvSpPr/>
            <p:nvPr/>
          </p:nvSpPr>
          <p:spPr>
            <a:xfrm>
              <a:off x="14918000" y="1614875"/>
              <a:ext cx="833525" cy="878075"/>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0" name="Google Shape;1120;p37"/>
            <p:cNvSpPr/>
            <p:nvPr/>
          </p:nvSpPr>
          <p:spPr>
            <a:xfrm>
              <a:off x="14420250" y="1481900"/>
              <a:ext cx="833550" cy="878600"/>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1" name="Google Shape;1121;p37"/>
            <p:cNvSpPr/>
            <p:nvPr/>
          </p:nvSpPr>
          <p:spPr>
            <a:xfrm>
              <a:off x="14848225" y="2215950"/>
              <a:ext cx="1100125" cy="510150"/>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2" name="Google Shape;1122;p37"/>
            <p:cNvSpPr/>
            <p:nvPr/>
          </p:nvSpPr>
          <p:spPr>
            <a:xfrm>
              <a:off x="14557775" y="2134150"/>
              <a:ext cx="157250" cy="313700"/>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3" name="Google Shape;1123;p37"/>
            <p:cNvSpPr/>
            <p:nvPr/>
          </p:nvSpPr>
          <p:spPr>
            <a:xfrm>
              <a:off x="14619275" y="2169650"/>
              <a:ext cx="60800" cy="83625"/>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4" name="Google Shape;1124;p37"/>
            <p:cNvSpPr/>
            <p:nvPr/>
          </p:nvSpPr>
          <p:spPr>
            <a:xfrm>
              <a:off x="14374575" y="1989925"/>
              <a:ext cx="280425" cy="225350"/>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5" name="Google Shape;1125;p37"/>
            <p:cNvSpPr/>
            <p:nvPr/>
          </p:nvSpPr>
          <p:spPr>
            <a:xfrm>
              <a:off x="14374575" y="1999450"/>
              <a:ext cx="279675" cy="215075"/>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6" name="Google Shape;1126;p37"/>
            <p:cNvSpPr/>
            <p:nvPr/>
          </p:nvSpPr>
          <p:spPr>
            <a:xfrm>
              <a:off x="14823100" y="2656200"/>
              <a:ext cx="237675" cy="42735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7" name="Google Shape;1127;p37"/>
            <p:cNvSpPr/>
            <p:nvPr/>
          </p:nvSpPr>
          <p:spPr>
            <a:xfrm>
              <a:off x="14736025" y="1927475"/>
              <a:ext cx="567100" cy="598575"/>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8" name="Google Shape;1128;p37"/>
            <p:cNvSpPr/>
            <p:nvPr/>
          </p:nvSpPr>
          <p:spPr>
            <a:xfrm>
              <a:off x="15198300" y="1918900"/>
              <a:ext cx="102600" cy="76000"/>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9" name="Google Shape;1129;p37"/>
            <p:cNvSpPr/>
            <p:nvPr/>
          </p:nvSpPr>
          <p:spPr>
            <a:xfrm>
              <a:off x="15227175" y="1660400"/>
              <a:ext cx="382250" cy="311725"/>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0" name="Google Shape;1130;p37"/>
            <p:cNvSpPr/>
            <p:nvPr/>
          </p:nvSpPr>
          <p:spPr>
            <a:xfrm>
              <a:off x="15228700" y="1673450"/>
              <a:ext cx="380725" cy="298675"/>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1" name="Google Shape;1131;p37"/>
            <p:cNvSpPr/>
            <p:nvPr/>
          </p:nvSpPr>
          <p:spPr>
            <a:xfrm>
              <a:off x="14825950" y="2201575"/>
              <a:ext cx="76775" cy="85125"/>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2" name="Google Shape;1132;p37"/>
            <p:cNvSpPr/>
            <p:nvPr/>
          </p:nvSpPr>
          <p:spPr>
            <a:xfrm>
              <a:off x="15014400" y="2718300"/>
              <a:ext cx="96550" cy="63850"/>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3" name="Google Shape;1133;p37"/>
            <p:cNvSpPr/>
            <p:nvPr/>
          </p:nvSpPr>
          <p:spPr>
            <a:xfrm>
              <a:off x="14975650" y="2824675"/>
              <a:ext cx="41050" cy="76025"/>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4" name="Google Shape;1134;p37"/>
            <p:cNvSpPr/>
            <p:nvPr/>
          </p:nvSpPr>
          <p:spPr>
            <a:xfrm>
              <a:off x="14805450" y="1702925"/>
              <a:ext cx="316875" cy="561750"/>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5" name="Google Shape;1135;p37"/>
            <p:cNvSpPr/>
            <p:nvPr/>
          </p:nvSpPr>
          <p:spPr>
            <a:xfrm>
              <a:off x="14853300" y="1703850"/>
              <a:ext cx="269025" cy="559300"/>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6" name="Google Shape;1136;p37"/>
            <p:cNvSpPr/>
            <p:nvPr/>
          </p:nvSpPr>
          <p:spPr>
            <a:xfrm>
              <a:off x="14781875" y="2852050"/>
              <a:ext cx="263725" cy="480750"/>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7" name="Google Shape;1137;p37"/>
            <p:cNvSpPr/>
            <p:nvPr/>
          </p:nvSpPr>
          <p:spPr>
            <a:xfrm>
              <a:off x="14781875" y="2852800"/>
              <a:ext cx="216600" cy="479525"/>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8" name="Google Shape;1138;p37"/>
            <p:cNvSpPr/>
            <p:nvPr/>
          </p:nvSpPr>
          <p:spPr>
            <a:xfrm>
              <a:off x="15069875" y="2743375"/>
              <a:ext cx="398225" cy="291925"/>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9" name="Google Shape;1139;p37"/>
            <p:cNvSpPr/>
            <p:nvPr/>
          </p:nvSpPr>
          <p:spPr>
            <a:xfrm>
              <a:off x="15071400" y="2743375"/>
              <a:ext cx="396700" cy="276625"/>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0" name="Google Shape;1140;p37"/>
            <p:cNvSpPr/>
            <p:nvPr/>
          </p:nvSpPr>
          <p:spPr>
            <a:xfrm>
              <a:off x="14755000" y="2212075"/>
              <a:ext cx="791325" cy="357400"/>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1" name="Google Shape;1141;p37"/>
            <p:cNvSpPr/>
            <p:nvPr/>
          </p:nvSpPr>
          <p:spPr>
            <a:xfrm>
              <a:off x="14813425" y="2518900"/>
              <a:ext cx="732825" cy="18205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2" name="Google Shape;1142;p37"/>
            <p:cNvSpPr/>
            <p:nvPr/>
          </p:nvSpPr>
          <p:spPr>
            <a:xfrm>
              <a:off x="14749975" y="2385825"/>
              <a:ext cx="1002400" cy="161550"/>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3" name="Google Shape;1143;p37"/>
            <p:cNvSpPr/>
            <p:nvPr/>
          </p:nvSpPr>
          <p:spPr>
            <a:xfrm>
              <a:off x="15471100" y="1928000"/>
              <a:ext cx="528925" cy="34970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4" name="Google Shape;1144;p37"/>
            <p:cNvSpPr/>
            <p:nvPr/>
          </p:nvSpPr>
          <p:spPr>
            <a:xfrm>
              <a:off x="15472625" y="1951575"/>
              <a:ext cx="527400" cy="326125"/>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5" name="Google Shape;1145;p37"/>
            <p:cNvSpPr/>
            <p:nvPr/>
          </p:nvSpPr>
          <p:spPr>
            <a:xfrm>
              <a:off x="15577500" y="2396550"/>
              <a:ext cx="449875" cy="215750"/>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6" name="Google Shape;1146;p37"/>
            <p:cNvSpPr/>
            <p:nvPr/>
          </p:nvSpPr>
          <p:spPr>
            <a:xfrm>
              <a:off x="15578250" y="2396550"/>
              <a:ext cx="449125" cy="17587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7" name="Google Shape;1147;p37"/>
            <p:cNvSpPr/>
            <p:nvPr/>
          </p:nvSpPr>
          <p:spPr>
            <a:xfrm>
              <a:off x="15432350" y="2639275"/>
              <a:ext cx="506100" cy="381025"/>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8" name="Google Shape;1148;p37"/>
            <p:cNvSpPr/>
            <p:nvPr/>
          </p:nvSpPr>
          <p:spPr>
            <a:xfrm>
              <a:off x="15434625" y="2639275"/>
              <a:ext cx="503825" cy="362500"/>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9" name="Google Shape;1149;p37"/>
            <p:cNvSpPr/>
            <p:nvPr/>
          </p:nvSpPr>
          <p:spPr>
            <a:xfrm>
              <a:off x="13654950" y="2996425"/>
              <a:ext cx="598825" cy="1120100"/>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0" name="Google Shape;1150;p37"/>
            <p:cNvSpPr/>
            <p:nvPr/>
          </p:nvSpPr>
          <p:spPr>
            <a:xfrm>
              <a:off x="13154200" y="2648350"/>
              <a:ext cx="795500" cy="955250"/>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1" name="Google Shape;1151;p37"/>
            <p:cNvSpPr/>
            <p:nvPr/>
          </p:nvSpPr>
          <p:spPr>
            <a:xfrm>
              <a:off x="12830475" y="2531425"/>
              <a:ext cx="1077375" cy="621725"/>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2" name="Google Shape;1152;p37"/>
            <p:cNvSpPr/>
            <p:nvPr/>
          </p:nvSpPr>
          <p:spPr>
            <a:xfrm>
              <a:off x="12877600" y="2030600"/>
              <a:ext cx="730275" cy="723275"/>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3" name="Google Shape;1153;p37"/>
            <p:cNvSpPr/>
            <p:nvPr/>
          </p:nvSpPr>
          <p:spPr>
            <a:xfrm>
              <a:off x="12763720" y="2081016"/>
              <a:ext cx="610975" cy="727300"/>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4" name="Google Shape;1154;p37"/>
            <p:cNvSpPr/>
            <p:nvPr/>
          </p:nvSpPr>
          <p:spPr>
            <a:xfrm>
              <a:off x="13945625" y="2916625"/>
              <a:ext cx="206375" cy="267700"/>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5" name="Google Shape;1155;p37"/>
            <p:cNvSpPr/>
            <p:nvPr/>
          </p:nvSpPr>
          <p:spPr>
            <a:xfrm>
              <a:off x="14001475" y="3106600"/>
              <a:ext cx="72200" cy="68425"/>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6" name="Google Shape;1156;p37"/>
            <p:cNvSpPr/>
            <p:nvPr/>
          </p:nvSpPr>
          <p:spPr>
            <a:xfrm>
              <a:off x="14036425" y="3122975"/>
              <a:ext cx="327550" cy="160525"/>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7" name="Google Shape;1157;p37"/>
            <p:cNvSpPr/>
            <p:nvPr/>
          </p:nvSpPr>
          <p:spPr>
            <a:xfrm>
              <a:off x="14037950" y="3122975"/>
              <a:ext cx="326025" cy="132600"/>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8" name="Google Shape;1158;p37"/>
            <p:cNvSpPr/>
            <p:nvPr/>
          </p:nvSpPr>
          <p:spPr>
            <a:xfrm>
              <a:off x="13430800" y="2415300"/>
              <a:ext cx="305550" cy="357925"/>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9" name="Google Shape;1159;p37"/>
            <p:cNvSpPr/>
            <p:nvPr/>
          </p:nvSpPr>
          <p:spPr>
            <a:xfrm>
              <a:off x="13509500" y="2868800"/>
              <a:ext cx="358650" cy="738575"/>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0" name="Google Shape;1160;p37"/>
            <p:cNvSpPr/>
            <p:nvPr/>
          </p:nvSpPr>
          <p:spPr>
            <a:xfrm>
              <a:off x="13506775" y="3514675"/>
              <a:ext cx="83625" cy="89675"/>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1" name="Google Shape;1161;p37"/>
            <p:cNvSpPr/>
            <p:nvPr/>
          </p:nvSpPr>
          <p:spPr>
            <a:xfrm>
              <a:off x="13290975" y="3545050"/>
              <a:ext cx="294850" cy="401575"/>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2" name="Google Shape;1162;p37"/>
            <p:cNvSpPr/>
            <p:nvPr/>
          </p:nvSpPr>
          <p:spPr>
            <a:xfrm>
              <a:off x="13290975" y="3545825"/>
              <a:ext cx="277375" cy="398200"/>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3" name="Google Shape;1163;p37"/>
            <p:cNvSpPr/>
            <p:nvPr/>
          </p:nvSpPr>
          <p:spPr>
            <a:xfrm>
              <a:off x="13800100" y="3120275"/>
              <a:ext cx="63100" cy="88175"/>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4" name="Google Shape;1164;p37"/>
            <p:cNvSpPr/>
            <p:nvPr/>
          </p:nvSpPr>
          <p:spPr>
            <a:xfrm>
              <a:off x="13437625" y="2731975"/>
              <a:ext cx="100325" cy="43350"/>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5" name="Google Shape;1165;p37"/>
            <p:cNvSpPr/>
            <p:nvPr/>
          </p:nvSpPr>
          <p:spPr>
            <a:xfrm>
              <a:off x="13478675" y="2597475"/>
              <a:ext cx="47900" cy="64625"/>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6" name="Google Shape;1166;p37"/>
            <p:cNvSpPr/>
            <p:nvPr/>
          </p:nvSpPr>
          <p:spPr>
            <a:xfrm>
              <a:off x="13670150" y="3149925"/>
              <a:ext cx="278925" cy="60412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7" name="Google Shape;1167;p37"/>
            <p:cNvSpPr/>
            <p:nvPr/>
          </p:nvSpPr>
          <p:spPr>
            <a:xfrm>
              <a:off x="13670925" y="3151450"/>
              <a:ext cx="162625" cy="602600"/>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8" name="Google Shape;1168;p37"/>
            <p:cNvSpPr/>
            <p:nvPr/>
          </p:nvSpPr>
          <p:spPr>
            <a:xfrm>
              <a:off x="13400400" y="2126800"/>
              <a:ext cx="237100" cy="512500"/>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9" name="Google Shape;1169;p37"/>
            <p:cNvSpPr/>
            <p:nvPr/>
          </p:nvSpPr>
          <p:spPr>
            <a:xfrm>
              <a:off x="13509825" y="2126800"/>
              <a:ext cx="127675" cy="510975"/>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0" name="Google Shape;1170;p37"/>
            <p:cNvSpPr/>
            <p:nvPr/>
          </p:nvSpPr>
          <p:spPr>
            <a:xfrm>
              <a:off x="13022725" y="2576050"/>
              <a:ext cx="453675" cy="210025"/>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1" name="Google Shape;1171;p37"/>
            <p:cNvSpPr/>
            <p:nvPr/>
          </p:nvSpPr>
          <p:spPr>
            <a:xfrm>
              <a:off x="13022725" y="2621025"/>
              <a:ext cx="452175" cy="165075"/>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2" name="Google Shape;1172;p37"/>
            <p:cNvSpPr/>
            <p:nvPr/>
          </p:nvSpPr>
          <p:spPr>
            <a:xfrm>
              <a:off x="13187375" y="2833500"/>
              <a:ext cx="646975" cy="579675"/>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3" name="Google Shape;1173;p37"/>
            <p:cNvSpPr/>
            <p:nvPr/>
          </p:nvSpPr>
          <p:spPr>
            <a:xfrm>
              <a:off x="13040500" y="2854175"/>
              <a:ext cx="738950" cy="155950"/>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4" name="Google Shape;1174;p37"/>
            <p:cNvSpPr/>
            <p:nvPr/>
          </p:nvSpPr>
          <p:spPr>
            <a:xfrm>
              <a:off x="12909650" y="2851325"/>
              <a:ext cx="936425" cy="392725"/>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5" name="Google Shape;1175;p37"/>
            <p:cNvSpPr/>
            <p:nvPr/>
          </p:nvSpPr>
          <p:spPr>
            <a:xfrm>
              <a:off x="12828950" y="3333050"/>
              <a:ext cx="422525" cy="475450"/>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6" name="Google Shape;1176;p37"/>
            <p:cNvSpPr/>
            <p:nvPr/>
          </p:nvSpPr>
          <p:spPr>
            <a:xfrm>
              <a:off x="12829725" y="3333050"/>
              <a:ext cx="411125" cy="468875"/>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7" name="Google Shape;1177;p37"/>
            <p:cNvSpPr/>
            <p:nvPr/>
          </p:nvSpPr>
          <p:spPr>
            <a:xfrm>
              <a:off x="12752514" y="3145417"/>
              <a:ext cx="472675" cy="18735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8" name="Google Shape;1178;p37"/>
            <p:cNvSpPr/>
            <p:nvPr/>
          </p:nvSpPr>
          <p:spPr>
            <a:xfrm>
              <a:off x="12626075" y="3225150"/>
              <a:ext cx="471900" cy="9000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9" name="Google Shape;1179;p37"/>
            <p:cNvSpPr/>
            <p:nvPr/>
          </p:nvSpPr>
          <p:spPr>
            <a:xfrm>
              <a:off x="12710722" y="2747566"/>
              <a:ext cx="581350" cy="273200"/>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0" name="Google Shape;1180;p37"/>
            <p:cNvSpPr/>
            <p:nvPr/>
          </p:nvSpPr>
          <p:spPr>
            <a:xfrm>
              <a:off x="12584275" y="2784400"/>
              <a:ext cx="579825" cy="218125"/>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1" name="Google Shape;1181;p37"/>
            <p:cNvSpPr/>
            <p:nvPr/>
          </p:nvSpPr>
          <p:spPr>
            <a:xfrm>
              <a:off x="13296300" y="1719050"/>
              <a:ext cx="2025125" cy="2025125"/>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2" name="Google Shape;1182;p37"/>
            <p:cNvSpPr/>
            <p:nvPr/>
          </p:nvSpPr>
          <p:spPr>
            <a:xfrm>
              <a:off x="14674722" y="1907500"/>
              <a:ext cx="788050" cy="1628175"/>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3" name="Google Shape;1183;p37"/>
            <p:cNvSpPr/>
            <p:nvPr/>
          </p:nvSpPr>
          <p:spPr>
            <a:xfrm>
              <a:off x="13313252" y="1798966"/>
              <a:ext cx="1057800" cy="1923300"/>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4" name="Google Shape;1184;p37"/>
            <p:cNvSpPr/>
            <p:nvPr/>
          </p:nvSpPr>
          <p:spPr>
            <a:xfrm>
              <a:off x="13960425" y="1719050"/>
              <a:ext cx="748525" cy="391700"/>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5" name="Google Shape;1185;p37"/>
            <p:cNvSpPr/>
            <p:nvPr/>
          </p:nvSpPr>
          <p:spPr>
            <a:xfrm>
              <a:off x="13349612" y="1886116"/>
              <a:ext cx="804000" cy="637250"/>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186" name="Google Shape;1186;p37"/>
          <p:cNvGrpSpPr/>
          <p:nvPr/>
        </p:nvGrpSpPr>
        <p:grpSpPr>
          <a:xfrm rot="5213765">
            <a:off x="6556649" y="3534133"/>
            <a:ext cx="3012626" cy="3530995"/>
            <a:chOff x="9395708" y="-2591285"/>
            <a:chExt cx="2431070" cy="2849374"/>
          </a:xfrm>
        </p:grpSpPr>
        <p:sp>
          <p:nvSpPr>
            <p:cNvPr id="1187" name="Google Shape;1187;p37"/>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8" name="Google Shape;1188;p37"/>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9" name="Google Shape;1189;p37"/>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0" name="Google Shape;1190;p37"/>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1" name="Google Shape;1191;p37"/>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2" name="Google Shape;1192;p37"/>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3" name="Google Shape;1193;p37"/>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4" name="Google Shape;1194;p37"/>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5" name="Google Shape;1195;p37"/>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6" name="Google Shape;1196;p37"/>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7" name="Google Shape;1197;p37"/>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8" name="Google Shape;1198;p37"/>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9" name="Google Shape;1199;p37"/>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0" name="Google Shape;1200;p37"/>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1" name="Google Shape;1201;p37"/>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2" name="Google Shape;1202;p37"/>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3" name="Google Shape;1203;p37"/>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4" name="Google Shape;1204;p37"/>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5" name="Google Shape;1205;p37"/>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6" name="Google Shape;1206;p37"/>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7" name="Google Shape;1207;p37"/>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8" name="Google Shape;1208;p37"/>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9" name="Google Shape;1209;p37"/>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0" name="Google Shape;1210;p37"/>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1" name="Google Shape;1211;p37"/>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2" name="Google Shape;1212;p37"/>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3" name="Google Shape;1213;p37"/>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4" name="Google Shape;1214;p37"/>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5" name="Google Shape;1215;p37"/>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6" name="Google Shape;1216;p37"/>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7" name="Google Shape;1217;p37"/>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8" name="Google Shape;1218;p37"/>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105" name="Picture 104">
            <a:extLst>
              <a:ext uri="{FF2B5EF4-FFF2-40B4-BE49-F238E27FC236}">
                <a16:creationId xmlns:a16="http://schemas.microsoft.com/office/drawing/2014/main" id="{C2954C0F-E1E2-7963-D944-FF986F9699FE}"/>
              </a:ext>
            </a:extLst>
          </p:cNvPr>
          <p:cNvPicPr>
            <a:picLocks noChangeAspect="1"/>
          </p:cNvPicPr>
          <p:nvPr/>
        </p:nvPicPr>
        <p:blipFill>
          <a:blip r:embed="rId3"/>
          <a:stretch>
            <a:fillRect/>
          </a:stretch>
        </p:blipFill>
        <p:spPr>
          <a:xfrm>
            <a:off x="0" y="0"/>
            <a:ext cx="1959371" cy="3175124"/>
          </a:xfrm>
          <a:prstGeom prst="rect">
            <a:avLst/>
          </a:prstGeom>
        </p:spPr>
      </p:pic>
    </p:spTree>
    <p:extLst>
      <p:ext uri="{BB962C8B-B14F-4D97-AF65-F5344CB8AC3E}">
        <p14:creationId xmlns:p14="http://schemas.microsoft.com/office/powerpoint/2010/main" val="3825010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7"/>
          <p:cNvSpPr txBox="1">
            <a:spLocks noGrp="1"/>
          </p:cNvSpPr>
          <p:nvPr>
            <p:ph type="title"/>
          </p:nvPr>
        </p:nvSpPr>
        <p:spPr>
          <a:xfrm>
            <a:off x="3582817" y="0"/>
            <a:ext cx="4360200" cy="531900"/>
          </a:xfrm>
          <a:prstGeom prst="rect">
            <a:avLst/>
          </a:prstGeom>
        </p:spPr>
        <p:txBody>
          <a:bodyPr spcFirstLastPara="1" wrap="square" lIns="91425" tIns="91425" rIns="91425" bIns="91425" anchor="ctr" anchorCtr="0">
            <a:noAutofit/>
          </a:bodyPr>
          <a:lstStyle/>
          <a:p>
            <a:r>
              <a:rPr lang="en-US" sz="3300">
                <a:solidFill>
                  <a:srgbClr val="FF0000"/>
                </a:solidFill>
                <a:latin typeface="#9Slide03 Bebas Neue Bold" panose="020B0606020202050201" pitchFamily="34" charset="0"/>
              </a:rPr>
              <a:t>KIẾN TRÚC-ĐIÊU KHẮC</a:t>
            </a:r>
            <a:endParaRPr sz="3300" dirty="0">
              <a:solidFill>
                <a:srgbClr val="FF0000"/>
              </a:solidFill>
              <a:latin typeface="#9Slide03 Bebas Neue Bold" panose="020B0606020202050201" pitchFamily="34" charset="0"/>
            </a:endParaRPr>
          </a:p>
        </p:txBody>
      </p:sp>
      <p:sp>
        <p:nvSpPr>
          <p:cNvPr id="1117" name="Google Shape;1117;p37"/>
          <p:cNvSpPr txBox="1">
            <a:spLocks noGrp="1"/>
          </p:cNvSpPr>
          <p:nvPr>
            <p:ph type="subTitle" idx="1"/>
          </p:nvPr>
        </p:nvSpPr>
        <p:spPr>
          <a:xfrm>
            <a:off x="2574758" y="595024"/>
            <a:ext cx="6569242" cy="1785900"/>
          </a:xfrm>
          <a:prstGeom prst="rect">
            <a:avLst/>
          </a:prstGeom>
        </p:spPr>
        <p:txBody>
          <a:bodyPr spcFirstLastPara="1" wrap="square" lIns="91425" tIns="91425" rIns="91425" bIns="91425" anchor="ctr" anchorCtr="0">
            <a:noAutofit/>
          </a:bodyPr>
          <a:lstStyle/>
          <a:p>
            <a:pPr algn="just"/>
            <a:r>
              <a:rPr lang="en-US" sz="200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Theo truyền thuyết của người Chăm, tháp Pô-klong Ga-rai được Chế Mân cho xây dựng để thờ Pô-klong Ga-rai - vị vua có nhiều công trạng đối với người Chăm trong việc chống giặc ngoại xâm, khai mương, đắp đập làm cho ruộng đồng tươi tốt,... </a:t>
            </a:r>
            <a:r>
              <a:rPr lang="vi-VN" sz="2000">
                <a:latin typeface="#9Slide03 Arima Madurai Bold" panose="00000800000000000000" pitchFamily="2" charset="0"/>
                <a:ea typeface="Times New Roman" panose="02020603050405020304" pitchFamily="18" charset="0"/>
                <a:cs typeface="#9Slide03 Arima Madurai Bold" panose="00000800000000000000" pitchFamily="2" charset="0"/>
              </a:rPr>
              <a:t>Chính vì lẽ đó mà ông đã được người Chăm coi như </a:t>
            </a:r>
            <a:endParaRPr dirty="0">
              <a:latin typeface="#9Slide03 Arima Madurai ExtraBo" panose="00000900000000000000" pitchFamily="2" charset="0"/>
              <a:cs typeface="#9Slide03 Arima Madurai ExtraBo" panose="00000900000000000000" pitchFamily="2" charset="0"/>
            </a:endParaRPr>
          </a:p>
        </p:txBody>
      </p:sp>
      <p:pic>
        <p:nvPicPr>
          <p:cNvPr id="106" name="Picture 105">
            <a:extLst>
              <a:ext uri="{FF2B5EF4-FFF2-40B4-BE49-F238E27FC236}">
                <a16:creationId xmlns:a16="http://schemas.microsoft.com/office/drawing/2014/main" id="{3BC4E3AD-2D41-6EE4-1D02-99F7E9585AD4}"/>
              </a:ext>
            </a:extLst>
          </p:cNvPr>
          <p:cNvPicPr>
            <a:picLocks noChangeAspect="1"/>
          </p:cNvPicPr>
          <p:nvPr/>
        </p:nvPicPr>
        <p:blipFill>
          <a:blip r:embed="rId3"/>
          <a:stretch>
            <a:fillRect/>
          </a:stretch>
        </p:blipFill>
        <p:spPr>
          <a:xfrm>
            <a:off x="0" y="0"/>
            <a:ext cx="3008795" cy="2380923"/>
          </a:xfrm>
          <a:prstGeom prst="rect">
            <a:avLst/>
          </a:prstGeom>
        </p:spPr>
      </p:pic>
      <p:sp>
        <p:nvSpPr>
          <p:cNvPr id="109" name="Google Shape;1117;p37">
            <a:extLst>
              <a:ext uri="{FF2B5EF4-FFF2-40B4-BE49-F238E27FC236}">
                <a16:creationId xmlns:a16="http://schemas.microsoft.com/office/drawing/2014/main" id="{000F01A9-39E0-7C93-82CF-5E452D0E0AC6}"/>
              </a:ext>
            </a:extLst>
          </p:cNvPr>
          <p:cNvSpPr txBox="1">
            <a:spLocks/>
          </p:cNvSpPr>
          <p:nvPr/>
        </p:nvSpPr>
        <p:spPr>
          <a:xfrm>
            <a:off x="-457200" y="2744671"/>
            <a:ext cx="9601199" cy="1785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3000"/>
              <a:buFont typeface="Oxygen"/>
              <a:buNone/>
              <a:defRPr sz="2300"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9pPr>
          </a:lstStyle>
          <a:p>
            <a:pPr algn="just"/>
            <a:r>
              <a:rPr lang="en-US" sz="200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000">
                <a:latin typeface="#9Slide03 Arima Madurai Bold" panose="00000800000000000000" pitchFamily="2" charset="0"/>
                <a:ea typeface="Times New Roman" panose="02020603050405020304" pitchFamily="18" charset="0"/>
                <a:cs typeface="#9Slide03 Arima Madurai Bold" panose="00000800000000000000" pitchFamily="2" charset="0"/>
              </a:rPr>
              <a:t>một vị vua - tối thượng thần (Shi-va) và được thờ phụng trong tháp đến nay. Trong phạm vi di tích hiện nay, ngoài các hạng mục sân, vườn, tường rào, đường nội bộ, cổng (cổng vào di tích và cổng phía đông), tổ hợp công trình phục vụ du lịch - văn hoá, kiến trúc phụ trợ, miếu thờ, phế tích kiến trúc,... còn ba kiến trúc gốc tương đối hoàn chỉnh, gồm tháp trung tâm (Ka-lan), tháp cổng (Gô-pu-ra) và tháp nhà. Với những giá trị đặc biệt tiêu biểu, di tích kiến trúc nghệ thuật này được công nhận là Di tích quốc gia đặc biệt năm 2016. </a:t>
            </a:r>
          </a:p>
          <a:p>
            <a:pPr marL="0" indent="0" algn="just"/>
            <a:endParaRPr lang="vi-VN" dirty="0">
              <a:latin typeface="#9Slide03 Arima Madurai ExtraBo" panose="00000900000000000000" pitchFamily="2" charset="0"/>
              <a:cs typeface="#9Slide03 Arima Madurai ExtraBo" panose="00000900000000000000" pitchFamily="2" charset="0"/>
            </a:endParaRPr>
          </a:p>
        </p:txBody>
      </p:sp>
    </p:spTree>
    <p:extLst>
      <p:ext uri="{BB962C8B-B14F-4D97-AF65-F5344CB8AC3E}">
        <p14:creationId xmlns:p14="http://schemas.microsoft.com/office/powerpoint/2010/main" val="2522649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7"/>
          <p:cNvSpPr txBox="1">
            <a:spLocks noGrp="1"/>
          </p:cNvSpPr>
          <p:nvPr>
            <p:ph type="title"/>
          </p:nvPr>
        </p:nvSpPr>
        <p:spPr>
          <a:xfrm>
            <a:off x="3161921" y="95248"/>
            <a:ext cx="4360200" cy="531900"/>
          </a:xfrm>
          <a:prstGeom prst="rect">
            <a:avLst/>
          </a:prstGeom>
        </p:spPr>
        <p:txBody>
          <a:bodyPr spcFirstLastPara="1" wrap="square" lIns="91425" tIns="91425" rIns="91425" bIns="91425" anchor="ctr" anchorCtr="0">
            <a:noAutofit/>
          </a:bodyPr>
          <a:lstStyle/>
          <a:p>
            <a:r>
              <a:rPr lang="en-US" sz="3200">
                <a:solidFill>
                  <a:srgbClr val="FF0000"/>
                </a:solidFill>
                <a:latin typeface="#9Slide03 Bebas Neue Bold" panose="020B0606020202050201" pitchFamily="34" charset="0"/>
              </a:rPr>
              <a:t>KIẾN TRÚC-ĐIÊU KHẮC</a:t>
            </a:r>
            <a:endParaRPr sz="3000" dirty="0">
              <a:solidFill>
                <a:srgbClr val="FF0000"/>
              </a:solidFill>
              <a:latin typeface="Algerian" panose="04020705040A02060702" pitchFamily="82" charset="0"/>
            </a:endParaRPr>
          </a:p>
        </p:txBody>
      </p:sp>
      <p:sp>
        <p:nvSpPr>
          <p:cNvPr id="1117" name="Google Shape;1117;p37"/>
          <p:cNvSpPr txBox="1">
            <a:spLocks noGrp="1"/>
          </p:cNvSpPr>
          <p:nvPr>
            <p:ph type="subTitle" idx="1"/>
          </p:nvPr>
        </p:nvSpPr>
        <p:spPr>
          <a:xfrm>
            <a:off x="1652260" y="1936812"/>
            <a:ext cx="7419548" cy="1785900"/>
          </a:xfrm>
          <a:prstGeom prst="rect">
            <a:avLst/>
          </a:prstGeom>
        </p:spPr>
        <p:txBody>
          <a:bodyPr spcFirstLastPara="1" wrap="square" lIns="91425" tIns="91425" rIns="91425" bIns="91425" anchor="ctr" anchorCtr="0">
            <a:noAutofit/>
          </a:bodyPr>
          <a:lstStyle/>
          <a:p>
            <a:pPr algn="just"/>
            <a:r>
              <a:rPr lang="en-US" sz="2000">
                <a:effectLst/>
                <a:latin typeface="#9Slide03 AllRoundGothic" panose="020B0703020202020104" pitchFamily="34" charset="0"/>
                <a:ea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rPr>
              <a:t>Phù điêu có niên đại thế kỉ XII, được phát hiện vào năm 1988 tại phế tích tháp Châu Thành (nay thuộc khu vực Châu Thành, thị xã An Nhơn, tỉnh Bình Định) trong quá trình người dân khai thác đất tại đây. Hiện nay, phù điêu được trưng bày ở Bảo tàng tỉnh Bình Định và đã được công nhận Bảo vật quốc gia năm 2020. Phù điêu này có chất liệu đá sa thạch, cao 80 cm, rộng 60 cm, dày 26 cm, trọng lượng khoảng 200 kg. Phù điêu trang trí một mặt chính diện, mặt sau lưng để trơn. Hình tượng thể hiện ở mặt chính là một vị nữ thần, được khắc tạc nổi trong một hình vòm cung đầu nhọn hình lá nhĩ. Vị nữ thần có ba đầu, bốn tay, thân mình uốn vặn trong tư thế múa, ngồi trên một toà sen, khuôn mặt nữ thần rất thanh tú. Phù điêu thể hiện trình độ kiến trúc - chạm khắc tinh xảo và đời sống tinh thần phong phú của người Chăm xưa</a:t>
            </a:r>
          </a:p>
          <a:p>
            <a:pPr algn="just">
              <a:lnSpc>
                <a:spcPct val="150000"/>
              </a:lnSpc>
            </a:pPr>
            <a:endParaRPr lang="en-US" sz="200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grpSp>
        <p:nvGrpSpPr>
          <p:cNvPr id="1118" name="Google Shape;1118;p37"/>
          <p:cNvGrpSpPr/>
          <p:nvPr/>
        </p:nvGrpSpPr>
        <p:grpSpPr>
          <a:xfrm>
            <a:off x="-2664174" y="3181761"/>
            <a:ext cx="4703284" cy="3598898"/>
            <a:chOff x="12584275" y="1481900"/>
            <a:chExt cx="3443100" cy="2634625"/>
          </a:xfrm>
        </p:grpSpPr>
        <p:sp>
          <p:nvSpPr>
            <p:cNvPr id="1119" name="Google Shape;1119;p37"/>
            <p:cNvSpPr/>
            <p:nvPr/>
          </p:nvSpPr>
          <p:spPr>
            <a:xfrm>
              <a:off x="14918000" y="1614875"/>
              <a:ext cx="833525" cy="878075"/>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0" name="Google Shape;1120;p37"/>
            <p:cNvSpPr/>
            <p:nvPr/>
          </p:nvSpPr>
          <p:spPr>
            <a:xfrm>
              <a:off x="14420250" y="1481900"/>
              <a:ext cx="833550" cy="878600"/>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1" name="Google Shape;1121;p37"/>
            <p:cNvSpPr/>
            <p:nvPr/>
          </p:nvSpPr>
          <p:spPr>
            <a:xfrm>
              <a:off x="14848225" y="2215950"/>
              <a:ext cx="1100125" cy="510150"/>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2" name="Google Shape;1122;p37"/>
            <p:cNvSpPr/>
            <p:nvPr/>
          </p:nvSpPr>
          <p:spPr>
            <a:xfrm>
              <a:off x="14557775" y="2134150"/>
              <a:ext cx="157250" cy="313700"/>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3" name="Google Shape;1123;p37"/>
            <p:cNvSpPr/>
            <p:nvPr/>
          </p:nvSpPr>
          <p:spPr>
            <a:xfrm>
              <a:off x="14619275" y="2169650"/>
              <a:ext cx="60800" cy="83625"/>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4" name="Google Shape;1124;p37"/>
            <p:cNvSpPr/>
            <p:nvPr/>
          </p:nvSpPr>
          <p:spPr>
            <a:xfrm>
              <a:off x="14374575" y="1989925"/>
              <a:ext cx="280425" cy="225350"/>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5" name="Google Shape;1125;p37"/>
            <p:cNvSpPr/>
            <p:nvPr/>
          </p:nvSpPr>
          <p:spPr>
            <a:xfrm>
              <a:off x="14374575" y="1999450"/>
              <a:ext cx="279675" cy="215075"/>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6" name="Google Shape;1126;p37"/>
            <p:cNvSpPr/>
            <p:nvPr/>
          </p:nvSpPr>
          <p:spPr>
            <a:xfrm>
              <a:off x="14823100" y="2656200"/>
              <a:ext cx="237675" cy="42735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7" name="Google Shape;1127;p37"/>
            <p:cNvSpPr/>
            <p:nvPr/>
          </p:nvSpPr>
          <p:spPr>
            <a:xfrm>
              <a:off x="14736025" y="1927475"/>
              <a:ext cx="567100" cy="598575"/>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8" name="Google Shape;1128;p37"/>
            <p:cNvSpPr/>
            <p:nvPr/>
          </p:nvSpPr>
          <p:spPr>
            <a:xfrm>
              <a:off x="15198300" y="1918900"/>
              <a:ext cx="102600" cy="76000"/>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9" name="Google Shape;1129;p37"/>
            <p:cNvSpPr/>
            <p:nvPr/>
          </p:nvSpPr>
          <p:spPr>
            <a:xfrm>
              <a:off x="15227175" y="1660400"/>
              <a:ext cx="382250" cy="311725"/>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0" name="Google Shape;1130;p37"/>
            <p:cNvSpPr/>
            <p:nvPr/>
          </p:nvSpPr>
          <p:spPr>
            <a:xfrm>
              <a:off x="15228700" y="1673450"/>
              <a:ext cx="380725" cy="298675"/>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1" name="Google Shape;1131;p37"/>
            <p:cNvSpPr/>
            <p:nvPr/>
          </p:nvSpPr>
          <p:spPr>
            <a:xfrm>
              <a:off x="14825950" y="2201575"/>
              <a:ext cx="76775" cy="85125"/>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2" name="Google Shape;1132;p37"/>
            <p:cNvSpPr/>
            <p:nvPr/>
          </p:nvSpPr>
          <p:spPr>
            <a:xfrm>
              <a:off x="15014400" y="2718300"/>
              <a:ext cx="96550" cy="63850"/>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3" name="Google Shape;1133;p37"/>
            <p:cNvSpPr/>
            <p:nvPr/>
          </p:nvSpPr>
          <p:spPr>
            <a:xfrm>
              <a:off x="14975650" y="2824675"/>
              <a:ext cx="41050" cy="76025"/>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4" name="Google Shape;1134;p37"/>
            <p:cNvSpPr/>
            <p:nvPr/>
          </p:nvSpPr>
          <p:spPr>
            <a:xfrm>
              <a:off x="14805450" y="1702925"/>
              <a:ext cx="316875" cy="561750"/>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5" name="Google Shape;1135;p37"/>
            <p:cNvSpPr/>
            <p:nvPr/>
          </p:nvSpPr>
          <p:spPr>
            <a:xfrm>
              <a:off x="14853300" y="1703850"/>
              <a:ext cx="269025" cy="559300"/>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6" name="Google Shape;1136;p37"/>
            <p:cNvSpPr/>
            <p:nvPr/>
          </p:nvSpPr>
          <p:spPr>
            <a:xfrm>
              <a:off x="14781875" y="2852050"/>
              <a:ext cx="263725" cy="480750"/>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7" name="Google Shape;1137;p37"/>
            <p:cNvSpPr/>
            <p:nvPr/>
          </p:nvSpPr>
          <p:spPr>
            <a:xfrm>
              <a:off x="14781875" y="2852800"/>
              <a:ext cx="216600" cy="479525"/>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8" name="Google Shape;1138;p37"/>
            <p:cNvSpPr/>
            <p:nvPr/>
          </p:nvSpPr>
          <p:spPr>
            <a:xfrm>
              <a:off x="15069875" y="2743375"/>
              <a:ext cx="398225" cy="291925"/>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9" name="Google Shape;1139;p37"/>
            <p:cNvSpPr/>
            <p:nvPr/>
          </p:nvSpPr>
          <p:spPr>
            <a:xfrm>
              <a:off x="15071400" y="2743375"/>
              <a:ext cx="396700" cy="276625"/>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0" name="Google Shape;1140;p37"/>
            <p:cNvSpPr/>
            <p:nvPr/>
          </p:nvSpPr>
          <p:spPr>
            <a:xfrm>
              <a:off x="14755000" y="2212075"/>
              <a:ext cx="791325" cy="357400"/>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1" name="Google Shape;1141;p37"/>
            <p:cNvSpPr/>
            <p:nvPr/>
          </p:nvSpPr>
          <p:spPr>
            <a:xfrm>
              <a:off x="14813425" y="2518900"/>
              <a:ext cx="732825" cy="18205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2" name="Google Shape;1142;p37"/>
            <p:cNvSpPr/>
            <p:nvPr/>
          </p:nvSpPr>
          <p:spPr>
            <a:xfrm>
              <a:off x="14749975" y="2385825"/>
              <a:ext cx="1002400" cy="161550"/>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3" name="Google Shape;1143;p37"/>
            <p:cNvSpPr/>
            <p:nvPr/>
          </p:nvSpPr>
          <p:spPr>
            <a:xfrm>
              <a:off x="15471100" y="1928000"/>
              <a:ext cx="528925" cy="34970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4" name="Google Shape;1144;p37"/>
            <p:cNvSpPr/>
            <p:nvPr/>
          </p:nvSpPr>
          <p:spPr>
            <a:xfrm>
              <a:off x="15472625" y="1951575"/>
              <a:ext cx="527400" cy="326125"/>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5" name="Google Shape;1145;p37"/>
            <p:cNvSpPr/>
            <p:nvPr/>
          </p:nvSpPr>
          <p:spPr>
            <a:xfrm>
              <a:off x="15577500" y="2396550"/>
              <a:ext cx="449875" cy="215750"/>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6" name="Google Shape;1146;p37"/>
            <p:cNvSpPr/>
            <p:nvPr/>
          </p:nvSpPr>
          <p:spPr>
            <a:xfrm>
              <a:off x="15578250" y="2396550"/>
              <a:ext cx="449125" cy="17587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7" name="Google Shape;1147;p37"/>
            <p:cNvSpPr/>
            <p:nvPr/>
          </p:nvSpPr>
          <p:spPr>
            <a:xfrm>
              <a:off x="15432350" y="2639275"/>
              <a:ext cx="506100" cy="381025"/>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8" name="Google Shape;1148;p37"/>
            <p:cNvSpPr/>
            <p:nvPr/>
          </p:nvSpPr>
          <p:spPr>
            <a:xfrm>
              <a:off x="15434625" y="2639275"/>
              <a:ext cx="503825" cy="362500"/>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9" name="Google Shape;1149;p37"/>
            <p:cNvSpPr/>
            <p:nvPr/>
          </p:nvSpPr>
          <p:spPr>
            <a:xfrm>
              <a:off x="13654950" y="2996425"/>
              <a:ext cx="598825" cy="1120100"/>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0" name="Google Shape;1150;p37"/>
            <p:cNvSpPr/>
            <p:nvPr/>
          </p:nvSpPr>
          <p:spPr>
            <a:xfrm>
              <a:off x="13154200" y="2648350"/>
              <a:ext cx="795500" cy="955250"/>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1" name="Google Shape;1151;p37"/>
            <p:cNvSpPr/>
            <p:nvPr/>
          </p:nvSpPr>
          <p:spPr>
            <a:xfrm>
              <a:off x="12830475" y="2531425"/>
              <a:ext cx="1077375" cy="621725"/>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2" name="Google Shape;1152;p37"/>
            <p:cNvSpPr/>
            <p:nvPr/>
          </p:nvSpPr>
          <p:spPr>
            <a:xfrm>
              <a:off x="12877600" y="2030600"/>
              <a:ext cx="730275" cy="723275"/>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3" name="Google Shape;1153;p37"/>
            <p:cNvSpPr/>
            <p:nvPr/>
          </p:nvSpPr>
          <p:spPr>
            <a:xfrm>
              <a:off x="12763720" y="2081016"/>
              <a:ext cx="610975" cy="727300"/>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4" name="Google Shape;1154;p37"/>
            <p:cNvSpPr/>
            <p:nvPr/>
          </p:nvSpPr>
          <p:spPr>
            <a:xfrm>
              <a:off x="13945625" y="2916625"/>
              <a:ext cx="206375" cy="267700"/>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5" name="Google Shape;1155;p37"/>
            <p:cNvSpPr/>
            <p:nvPr/>
          </p:nvSpPr>
          <p:spPr>
            <a:xfrm>
              <a:off x="14001475" y="3106600"/>
              <a:ext cx="72200" cy="68425"/>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6" name="Google Shape;1156;p37"/>
            <p:cNvSpPr/>
            <p:nvPr/>
          </p:nvSpPr>
          <p:spPr>
            <a:xfrm>
              <a:off x="14036425" y="3122975"/>
              <a:ext cx="327550" cy="160525"/>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7" name="Google Shape;1157;p37"/>
            <p:cNvSpPr/>
            <p:nvPr/>
          </p:nvSpPr>
          <p:spPr>
            <a:xfrm>
              <a:off x="14037950" y="3122975"/>
              <a:ext cx="326025" cy="132600"/>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8" name="Google Shape;1158;p37"/>
            <p:cNvSpPr/>
            <p:nvPr/>
          </p:nvSpPr>
          <p:spPr>
            <a:xfrm>
              <a:off x="13430800" y="2415300"/>
              <a:ext cx="305550" cy="357925"/>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9" name="Google Shape;1159;p37"/>
            <p:cNvSpPr/>
            <p:nvPr/>
          </p:nvSpPr>
          <p:spPr>
            <a:xfrm>
              <a:off x="13509500" y="2868800"/>
              <a:ext cx="358650" cy="738575"/>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0" name="Google Shape;1160;p37"/>
            <p:cNvSpPr/>
            <p:nvPr/>
          </p:nvSpPr>
          <p:spPr>
            <a:xfrm>
              <a:off x="13506775" y="3514675"/>
              <a:ext cx="83625" cy="89675"/>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1" name="Google Shape;1161;p37"/>
            <p:cNvSpPr/>
            <p:nvPr/>
          </p:nvSpPr>
          <p:spPr>
            <a:xfrm>
              <a:off x="13290975" y="3545050"/>
              <a:ext cx="294850" cy="401575"/>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2" name="Google Shape;1162;p37"/>
            <p:cNvSpPr/>
            <p:nvPr/>
          </p:nvSpPr>
          <p:spPr>
            <a:xfrm>
              <a:off x="13290975" y="3545825"/>
              <a:ext cx="277375" cy="398200"/>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3" name="Google Shape;1163;p37"/>
            <p:cNvSpPr/>
            <p:nvPr/>
          </p:nvSpPr>
          <p:spPr>
            <a:xfrm>
              <a:off x="13800100" y="3120275"/>
              <a:ext cx="63100" cy="88175"/>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4" name="Google Shape;1164;p37"/>
            <p:cNvSpPr/>
            <p:nvPr/>
          </p:nvSpPr>
          <p:spPr>
            <a:xfrm>
              <a:off x="13437625" y="2731975"/>
              <a:ext cx="100325" cy="43350"/>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5" name="Google Shape;1165;p37"/>
            <p:cNvSpPr/>
            <p:nvPr/>
          </p:nvSpPr>
          <p:spPr>
            <a:xfrm>
              <a:off x="13478675" y="2597475"/>
              <a:ext cx="47900" cy="64625"/>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6" name="Google Shape;1166;p37"/>
            <p:cNvSpPr/>
            <p:nvPr/>
          </p:nvSpPr>
          <p:spPr>
            <a:xfrm>
              <a:off x="13670150" y="3149925"/>
              <a:ext cx="278925" cy="60412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7" name="Google Shape;1167;p37"/>
            <p:cNvSpPr/>
            <p:nvPr/>
          </p:nvSpPr>
          <p:spPr>
            <a:xfrm>
              <a:off x="13670925" y="3151450"/>
              <a:ext cx="162625" cy="602600"/>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8" name="Google Shape;1168;p37"/>
            <p:cNvSpPr/>
            <p:nvPr/>
          </p:nvSpPr>
          <p:spPr>
            <a:xfrm>
              <a:off x="13400400" y="2126800"/>
              <a:ext cx="237100" cy="512500"/>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9" name="Google Shape;1169;p37"/>
            <p:cNvSpPr/>
            <p:nvPr/>
          </p:nvSpPr>
          <p:spPr>
            <a:xfrm>
              <a:off x="13509825" y="2126800"/>
              <a:ext cx="127675" cy="510975"/>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0" name="Google Shape;1170;p37"/>
            <p:cNvSpPr/>
            <p:nvPr/>
          </p:nvSpPr>
          <p:spPr>
            <a:xfrm>
              <a:off x="13022725" y="2576050"/>
              <a:ext cx="453675" cy="210025"/>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1" name="Google Shape;1171;p37"/>
            <p:cNvSpPr/>
            <p:nvPr/>
          </p:nvSpPr>
          <p:spPr>
            <a:xfrm>
              <a:off x="13022725" y="2621025"/>
              <a:ext cx="452175" cy="165075"/>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2" name="Google Shape;1172;p37"/>
            <p:cNvSpPr/>
            <p:nvPr/>
          </p:nvSpPr>
          <p:spPr>
            <a:xfrm>
              <a:off x="13187375" y="2833500"/>
              <a:ext cx="646975" cy="579675"/>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3" name="Google Shape;1173;p37"/>
            <p:cNvSpPr/>
            <p:nvPr/>
          </p:nvSpPr>
          <p:spPr>
            <a:xfrm>
              <a:off x="13040500" y="2854175"/>
              <a:ext cx="738950" cy="155950"/>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4" name="Google Shape;1174;p37"/>
            <p:cNvSpPr/>
            <p:nvPr/>
          </p:nvSpPr>
          <p:spPr>
            <a:xfrm>
              <a:off x="12909650" y="2851325"/>
              <a:ext cx="936425" cy="392725"/>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5" name="Google Shape;1175;p37"/>
            <p:cNvSpPr/>
            <p:nvPr/>
          </p:nvSpPr>
          <p:spPr>
            <a:xfrm>
              <a:off x="12828950" y="3333050"/>
              <a:ext cx="422525" cy="475450"/>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6" name="Google Shape;1176;p37"/>
            <p:cNvSpPr/>
            <p:nvPr/>
          </p:nvSpPr>
          <p:spPr>
            <a:xfrm>
              <a:off x="12829725" y="3333050"/>
              <a:ext cx="411125" cy="468875"/>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7" name="Google Shape;1177;p37"/>
            <p:cNvSpPr/>
            <p:nvPr/>
          </p:nvSpPr>
          <p:spPr>
            <a:xfrm>
              <a:off x="12752514" y="3145417"/>
              <a:ext cx="472675" cy="18735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8" name="Google Shape;1178;p37"/>
            <p:cNvSpPr/>
            <p:nvPr/>
          </p:nvSpPr>
          <p:spPr>
            <a:xfrm>
              <a:off x="12626075" y="3225150"/>
              <a:ext cx="471900" cy="9000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9" name="Google Shape;1179;p37"/>
            <p:cNvSpPr/>
            <p:nvPr/>
          </p:nvSpPr>
          <p:spPr>
            <a:xfrm>
              <a:off x="12710722" y="2747566"/>
              <a:ext cx="581350" cy="273200"/>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0" name="Google Shape;1180;p37"/>
            <p:cNvSpPr/>
            <p:nvPr/>
          </p:nvSpPr>
          <p:spPr>
            <a:xfrm>
              <a:off x="12584275" y="2784400"/>
              <a:ext cx="579825" cy="218125"/>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1" name="Google Shape;1181;p37"/>
            <p:cNvSpPr/>
            <p:nvPr/>
          </p:nvSpPr>
          <p:spPr>
            <a:xfrm>
              <a:off x="13296300" y="1719050"/>
              <a:ext cx="2025125" cy="2025125"/>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2" name="Google Shape;1182;p37"/>
            <p:cNvSpPr/>
            <p:nvPr/>
          </p:nvSpPr>
          <p:spPr>
            <a:xfrm>
              <a:off x="14674722" y="1907500"/>
              <a:ext cx="788050" cy="1628175"/>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3" name="Google Shape;1183;p37"/>
            <p:cNvSpPr/>
            <p:nvPr/>
          </p:nvSpPr>
          <p:spPr>
            <a:xfrm>
              <a:off x="13313252" y="1798966"/>
              <a:ext cx="1057800" cy="1923300"/>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4" name="Google Shape;1184;p37"/>
            <p:cNvSpPr/>
            <p:nvPr/>
          </p:nvSpPr>
          <p:spPr>
            <a:xfrm>
              <a:off x="13960425" y="1719050"/>
              <a:ext cx="748525" cy="391700"/>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5" name="Google Shape;1185;p37"/>
            <p:cNvSpPr/>
            <p:nvPr/>
          </p:nvSpPr>
          <p:spPr>
            <a:xfrm>
              <a:off x="13349612" y="1886116"/>
              <a:ext cx="804000" cy="637250"/>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106" name="Picture 105">
            <a:extLst>
              <a:ext uri="{FF2B5EF4-FFF2-40B4-BE49-F238E27FC236}">
                <a16:creationId xmlns:a16="http://schemas.microsoft.com/office/drawing/2014/main" id="{73220D2E-D677-CF0E-4EE5-1A51B7717159}"/>
              </a:ext>
            </a:extLst>
          </p:cNvPr>
          <p:cNvPicPr>
            <a:picLocks noChangeAspect="1"/>
          </p:cNvPicPr>
          <p:nvPr/>
        </p:nvPicPr>
        <p:blipFill>
          <a:blip r:embed="rId3"/>
          <a:stretch>
            <a:fillRect/>
          </a:stretch>
        </p:blipFill>
        <p:spPr>
          <a:xfrm>
            <a:off x="-21153" y="-20042"/>
            <a:ext cx="2060263" cy="3185069"/>
          </a:xfrm>
          <a:prstGeom prst="rect">
            <a:avLst/>
          </a:prstGeom>
        </p:spPr>
      </p:pic>
    </p:spTree>
    <p:extLst>
      <p:ext uri="{BB962C8B-B14F-4D97-AF65-F5344CB8AC3E}">
        <p14:creationId xmlns:p14="http://schemas.microsoft.com/office/powerpoint/2010/main" val="3763444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1103" name="Google Shape;1103;p36"/>
          <p:cNvSpPr txBox="1">
            <a:spLocks noGrp="1"/>
          </p:cNvSpPr>
          <p:nvPr>
            <p:ph type="title"/>
          </p:nvPr>
        </p:nvSpPr>
        <p:spPr>
          <a:xfrm>
            <a:off x="-2" y="1442118"/>
            <a:ext cx="4260716" cy="1360008"/>
          </a:xfrm>
          <a:prstGeom prst="rect">
            <a:avLst/>
          </a:prstGeom>
        </p:spPr>
        <p:txBody>
          <a:bodyPr spcFirstLastPara="1" wrap="square" lIns="91425" tIns="91425" rIns="91425" bIns="91425" anchor="ctr" anchorCtr="0">
            <a:noAutofit/>
          </a:bodyPr>
          <a:lstStyle/>
          <a:p>
            <a:pPr algn="ctr"/>
            <a:r>
              <a:rPr lang="en-US" dirty="0">
                <a:solidFill>
                  <a:srgbClr val="00B050"/>
                </a:solidFill>
                <a:latin typeface="#9Slide03 AmpleSoft" panose="02000000000000000000" pitchFamily="2" charset="0"/>
              </a:rPr>
              <a:t>2</a:t>
            </a:r>
            <a:r>
              <a:rPr lang="en-US">
                <a:solidFill>
                  <a:srgbClr val="00B050"/>
                </a:solidFill>
                <a:latin typeface="#9Slide03 AmpleSoft" panose="02000000000000000000" pitchFamily="2" charset="0"/>
              </a:rPr>
              <a:t>. Sơ lược vùng đất Nam Bộ từ đầu thế kỉ X đến đầu thế kỉ XVI</a:t>
            </a:r>
            <a:endParaRPr lang="en-US" dirty="0">
              <a:solidFill>
                <a:srgbClr val="00B050"/>
              </a:solidFill>
              <a:latin typeface="#9Slide03 AmpleSoft" panose="02000000000000000000" pitchFamily="2" charset="0"/>
            </a:endParaRPr>
          </a:p>
        </p:txBody>
      </p:sp>
      <p:sp>
        <p:nvSpPr>
          <p:cNvPr id="1109" name="Google Shape;1109;p36"/>
          <p:cNvSpPr/>
          <p:nvPr/>
        </p:nvSpPr>
        <p:spPr>
          <a:xfrm>
            <a:off x="8349079" y="1400096"/>
            <a:ext cx="755906" cy="30486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36"/>
          <p:cNvSpPr/>
          <p:nvPr/>
        </p:nvSpPr>
        <p:spPr>
          <a:xfrm>
            <a:off x="4328127" y="247257"/>
            <a:ext cx="830002" cy="304885"/>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82;p54">
            <a:extLst>
              <a:ext uri="{FF2B5EF4-FFF2-40B4-BE49-F238E27FC236}">
                <a16:creationId xmlns:a16="http://schemas.microsoft.com/office/drawing/2014/main" id="{32346E04-B2ED-4806-BA87-B63051E2F150}"/>
              </a:ext>
            </a:extLst>
          </p:cNvPr>
          <p:cNvSpPr/>
          <p:nvPr/>
        </p:nvSpPr>
        <p:spPr>
          <a:xfrm rot="17847582">
            <a:off x="1601314" y="4092170"/>
            <a:ext cx="1976690" cy="118859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 name="Picture 11" descr="LỊCH SỬ CHAMPA - Lãnh Thổ Nhỏ Dần Và Biến Mất Qua Các Thời Kỳ...">
            <a:extLst>
              <a:ext uri="{FF2B5EF4-FFF2-40B4-BE49-F238E27FC236}">
                <a16:creationId xmlns:a16="http://schemas.microsoft.com/office/drawing/2014/main" id="{10E491D4-A314-C82D-20F2-E649A7C485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8127" y="14003"/>
            <a:ext cx="6103252" cy="5129497"/>
          </a:xfrm>
          <a:prstGeom prst="rect">
            <a:avLst/>
          </a:prstGeom>
          <a:noFill/>
          <a:ln>
            <a:noFill/>
          </a:ln>
        </p:spPr>
      </p:pic>
      <p:pic>
        <p:nvPicPr>
          <p:cNvPr id="13" name="Picture 2">
            <a:extLst>
              <a:ext uri="{FF2B5EF4-FFF2-40B4-BE49-F238E27FC236}">
                <a16:creationId xmlns:a16="http://schemas.microsoft.com/office/drawing/2014/main" id="{BFA1ADAB-10F4-405F-CBA8-A6632CD4F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127" y="-757771"/>
            <a:ext cx="5658084" cy="659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867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3416320"/>
          </a:xfrm>
          <a:prstGeom prst="rect">
            <a:avLst/>
          </a:prstGeom>
          <a:noFill/>
        </p:spPr>
        <p:txBody>
          <a:bodyPr wrap="square" rtlCol="0">
            <a:spAutoFit/>
          </a:bodyPr>
          <a:lstStyle/>
          <a:p>
            <a:pPr algn="just"/>
            <a:r>
              <a:rPr lang="en-US" sz="2800">
                <a:solidFill>
                  <a:srgbClr val="002060"/>
                </a:solidFill>
                <a:latin typeface="Times New Roman" panose="02020603050405020304" pitchFamily="18" charset="0"/>
                <a:ea typeface="Times New Roman" panose="02020603050405020304" pitchFamily="18" charset="0"/>
              </a:rPr>
              <a:t>Xem video, đ</a:t>
            </a:r>
            <a:r>
              <a:rPr lang="en-US" sz="2800">
                <a:solidFill>
                  <a:srgbClr val="002060"/>
                </a:solidFill>
                <a:effectLst/>
                <a:latin typeface="Times New Roman" panose="02020603050405020304" pitchFamily="18" charset="0"/>
                <a:ea typeface="Times New Roman" panose="02020603050405020304" pitchFamily="18" charset="0"/>
              </a:rPr>
              <a:t>ọc thông tin trong SGK trang 93, 94, thảo luận cặp đôi, trả lời câu hỏi: </a:t>
            </a:r>
          </a:p>
          <a:p>
            <a:pPr algn="just"/>
            <a:r>
              <a:rPr lang="en-US" sz="3200" i="1">
                <a:solidFill>
                  <a:srgbClr val="FF0000"/>
                </a:solidFill>
                <a:effectLst/>
                <a:latin typeface="Times New Roman" panose="02020603050405020304" pitchFamily="18" charset="0"/>
                <a:ea typeface="Times New Roman" panose="02020603050405020304" pitchFamily="18" charset="0"/>
              </a:rPr>
              <a:t>1. Vì sao từng là một vương quốc hùng mạnh trong thế kỉ III -V nhưng sau đó vùng đất Nam Bộ lại bị suy yếu và bị xâm chiếm?</a:t>
            </a:r>
          </a:p>
          <a:p>
            <a:pPr algn="just"/>
            <a:r>
              <a:rPr lang="en-US" sz="3200" i="1">
                <a:solidFill>
                  <a:srgbClr val="FF0000"/>
                </a:solidFill>
                <a:latin typeface="Times New Roman" panose="02020603050405020304" pitchFamily="18" charset="0"/>
                <a:ea typeface="Times New Roman" panose="02020603050405020304" pitchFamily="18" charset="0"/>
              </a:rPr>
              <a:t>2. </a:t>
            </a:r>
            <a:r>
              <a:rPr lang="en-US" sz="3200" i="1">
                <a:solidFill>
                  <a:srgbClr val="FF0000"/>
                </a:solidFill>
                <a:effectLst/>
                <a:latin typeface="Times New Roman" panose="02020603050405020304" pitchFamily="18" charset="0"/>
                <a:ea typeface="Times New Roman" panose="02020603050405020304" pitchFamily="18" charset="0"/>
              </a:rPr>
              <a:t>Giới thiệu những nét chính về chính trị vùng đất Nam Bộ từ đầu thế kỉ X đến đầu thế kỉ XVI</a:t>
            </a:r>
            <a:endParaRPr lang="en-US" sz="32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5223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u Nam, Nam Bo Su 7">
            <a:hlinkClick r:id="" action="ppaction://media"/>
            <a:extLst>
              <a:ext uri="{FF2B5EF4-FFF2-40B4-BE49-F238E27FC236}">
                <a16:creationId xmlns:a16="http://schemas.microsoft.com/office/drawing/2014/main" id="{FD54745F-94B1-6FAD-D0FA-8BF04FAB06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4242" y="0"/>
            <a:ext cx="7640054" cy="5143500"/>
          </a:xfrm>
          <a:prstGeom prst="rect">
            <a:avLst/>
          </a:prstGeom>
        </p:spPr>
      </p:pic>
    </p:spTree>
    <p:extLst>
      <p:ext uri="{BB962C8B-B14F-4D97-AF65-F5344CB8AC3E}">
        <p14:creationId xmlns:p14="http://schemas.microsoft.com/office/powerpoint/2010/main" val="54665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4401205"/>
          </a:xfrm>
          <a:prstGeom prst="rect">
            <a:avLst/>
          </a:prstGeom>
          <a:noFill/>
        </p:spPr>
        <p:txBody>
          <a:bodyPr wrap="square" rtlCol="0">
            <a:spAutoFit/>
          </a:bodyPr>
          <a:lstStyle/>
          <a:p>
            <a:pPr algn="just"/>
            <a:r>
              <a:rPr lang="en-US" sz="2800">
                <a:solidFill>
                  <a:srgbClr val="002060"/>
                </a:solidFill>
                <a:latin typeface="Times New Roman" panose="02020603050405020304" pitchFamily="18" charset="0"/>
                <a:ea typeface="Times New Roman" panose="02020603050405020304" pitchFamily="18" charset="0"/>
              </a:rPr>
              <a:t>Xem video, đ</a:t>
            </a:r>
            <a:r>
              <a:rPr lang="en-US" sz="2800">
                <a:solidFill>
                  <a:srgbClr val="002060"/>
                </a:solidFill>
                <a:effectLst/>
                <a:latin typeface="Times New Roman" panose="02020603050405020304" pitchFamily="18" charset="0"/>
                <a:ea typeface="Times New Roman" panose="02020603050405020304" pitchFamily="18" charset="0"/>
              </a:rPr>
              <a:t>ọc thông tin trong SGK trang 93, 94, thảo luận cặp đôi, trả lời câu hỏi: </a:t>
            </a:r>
          </a:p>
          <a:p>
            <a:pPr algn="just"/>
            <a:r>
              <a:rPr lang="en-US" sz="2800" i="1">
                <a:solidFill>
                  <a:srgbClr val="FF0000"/>
                </a:solidFill>
                <a:effectLst/>
                <a:latin typeface="Times New Roman" panose="02020603050405020304" pitchFamily="18" charset="0"/>
                <a:ea typeface="Times New Roman" panose="02020603050405020304" pitchFamily="18" charset="0"/>
              </a:rPr>
              <a:t>1. Vì sao từng là một vương quốc hùng mạnh trong thế kỉ III -V nhưng sau đó vùng đất Nam Bộ lại bị suy yếu và bị xâm chiếm?</a:t>
            </a:r>
            <a:endParaRPr lang="en-US" sz="2800" i="1">
              <a:solidFill>
                <a:srgbClr val="FF0000"/>
              </a:solidFill>
              <a:latin typeface="Times New Roman" panose="02020603050405020304" pitchFamily="18" charset="0"/>
              <a:ea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rPr>
              <a:t>Do nhiều nguyên nhân: đất đai bị nhiễm mặn bởi những đợt biển tiến, diện tích đất canh tác cũng mất dần; tuyến đường giao thương trên biển không còn đi qua Phù Nam,... tác động đến tình hình kinh tế, xã hội của cư dân nơi đây, là nguyên nhân chính dẫn đến sự suy vong của Vương quốc Phù Nam</a:t>
            </a:r>
            <a:endParaRPr lang="en-US" sz="4000" i="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8116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1938992"/>
          </a:xfrm>
          <a:prstGeom prst="rect">
            <a:avLst/>
          </a:prstGeom>
          <a:noFill/>
        </p:spPr>
        <p:txBody>
          <a:bodyPr wrap="square" rtlCol="0">
            <a:spAutoFit/>
          </a:bodyPr>
          <a:lstStyle/>
          <a:p>
            <a:pPr algn="just"/>
            <a:r>
              <a:rPr lang="en-US" sz="2800">
                <a:solidFill>
                  <a:srgbClr val="002060"/>
                </a:solidFill>
                <a:latin typeface="Times New Roman" panose="02020603050405020304" pitchFamily="18" charset="0"/>
                <a:ea typeface="Times New Roman" panose="02020603050405020304" pitchFamily="18" charset="0"/>
              </a:rPr>
              <a:t>Xem video, đ</a:t>
            </a:r>
            <a:r>
              <a:rPr lang="en-US" sz="2800">
                <a:solidFill>
                  <a:srgbClr val="002060"/>
                </a:solidFill>
                <a:effectLst/>
                <a:latin typeface="Times New Roman" panose="02020603050405020304" pitchFamily="18" charset="0"/>
                <a:ea typeface="Times New Roman" panose="02020603050405020304" pitchFamily="18" charset="0"/>
              </a:rPr>
              <a:t>ọc thông tin trong SGK trang 93, 94, thảo luận cặp đôi, trả lời câu hỏi: </a:t>
            </a:r>
          </a:p>
          <a:p>
            <a:pPr algn="just"/>
            <a:r>
              <a:rPr lang="en-US" sz="3200" i="1">
                <a:solidFill>
                  <a:srgbClr val="FF0000"/>
                </a:solidFill>
                <a:latin typeface="Times New Roman" panose="02020603050405020304" pitchFamily="18" charset="0"/>
                <a:ea typeface="Times New Roman" panose="02020603050405020304" pitchFamily="18" charset="0"/>
              </a:rPr>
              <a:t>2. </a:t>
            </a:r>
            <a:r>
              <a:rPr lang="en-US" sz="3200" i="1">
                <a:solidFill>
                  <a:srgbClr val="FF0000"/>
                </a:solidFill>
                <a:effectLst/>
                <a:latin typeface="Times New Roman" panose="02020603050405020304" pitchFamily="18" charset="0"/>
                <a:ea typeface="Times New Roman" panose="02020603050405020304" pitchFamily="18" charset="0"/>
              </a:rPr>
              <a:t>Giới thiệu những nét chính về chính trị vùng đất Nam Bộ từ đầu thế kỉ X đến đầu thế kỉ XVI</a:t>
            </a:r>
            <a:endParaRPr lang="en-US" sz="32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636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prstClr val="white"/>
                </a:solidFill>
                <a:latin typeface="Calibri" panose="020F0502020204030204"/>
              </a:rPr>
              <a:t>Câu hỏi 2 </a:t>
            </a:r>
          </a:p>
          <a:p>
            <a:pPr algn="ctr" defTabSz="685800">
              <a:buClrTx/>
              <a:defRPr/>
            </a:pPr>
            <a:r>
              <a:rPr lang="en-US" sz="2400">
                <a:solidFill>
                  <a:srgbClr val="FFFF00"/>
                </a:solidFill>
                <a:latin typeface="Times New Roman" panose="02020603050405020304" pitchFamily="18" charset="0"/>
                <a:cs typeface="Times New Roman" panose="02020603050405020304" pitchFamily="18" charset="0"/>
              </a:rPr>
              <a:t>Địa bàn chủ yếu của nhà nước Văn Lang là khu vực nào? </a:t>
            </a:r>
            <a:endParaRPr lang="en-US" sz="4000" b="1" kern="1200">
              <a:solidFill>
                <a:srgbClr val="FFFF00"/>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a:latin typeface="Times New Roman" panose="02020603050405020304" pitchFamily="18" charset="0"/>
                <a:cs typeface="Times New Roman" panose="02020603050405020304" pitchFamily="18" charset="0"/>
              </a:rPr>
              <a:t>Khu vực Bắc Bộ và Bắc Trung Bộ</a:t>
            </a:r>
            <a:endParaRPr lang="en-US" sz="4400" b="1" kern="120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2795958"/>
          </a:xfrm>
          <a:prstGeom prst="rect">
            <a:avLst/>
          </a:prstGeom>
          <a:noFill/>
        </p:spPr>
        <p:txBody>
          <a:bodyPr wrap="square" rtlCol="0">
            <a:spAutoFit/>
          </a:bodyPr>
          <a:lstStyle/>
          <a:p>
            <a:pPr algn="just">
              <a:lnSpc>
                <a:spcPct val="150000"/>
              </a:lnSpc>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Khoảng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kỉ</a:t>
            </a:r>
            <a:r>
              <a:rPr lang="en-US" sz="2400" dirty="0">
                <a:effectLst/>
                <a:latin typeface="Times New Roman" panose="02020603050405020304" pitchFamily="18" charset="0"/>
                <a:ea typeface="Times New Roman" panose="02020603050405020304" pitchFamily="18" charset="0"/>
              </a:rPr>
              <a:t> VII, Vương </a:t>
            </a:r>
            <a:r>
              <a:rPr lang="en-US" sz="2400" dirty="0" err="1">
                <a:effectLst/>
                <a:latin typeface="Times New Roman" panose="02020603050405020304" pitchFamily="18" charset="0"/>
                <a:ea typeface="Times New Roman" panose="02020603050405020304" pitchFamily="18" charset="0"/>
              </a:rPr>
              <a:t>quốc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trị</a:t>
            </a:r>
            <a:r>
              <a:rPr lang="en-US" sz="2400" dirty="0">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Tuy</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nhiên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Chân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Lạp</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hầu</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như</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không</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thể</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quản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lí</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được</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vùng</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đất</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này</a:t>
            </a:r>
            <a:r>
              <a:rPr lang="en-US" sz="2400" dirty="0">
                <a:solidFill>
                  <a:srgbClr val="FF0000"/>
                </a:solidFill>
                <a:effectLst/>
                <a:latin typeface="Times New Roman" panose="02020603050405020304" pitchFamily="18" charset="0"/>
                <a:ea typeface="Times New Roman" panose="02020603050405020304" pitchFamily="18" charset="0"/>
              </a:rPr>
              <a:t>. </a:t>
            </a:r>
          </a:p>
          <a:p>
            <a:pPr algn="just">
              <a:lnSpc>
                <a:spcPct val="150000"/>
              </a:lnSpc>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kỉ</a:t>
            </a:r>
            <a:r>
              <a:rPr lang="en-US" sz="2400" dirty="0">
                <a:effectLst/>
                <a:latin typeface="Times New Roman" panose="02020603050405020304" pitchFamily="18" charset="0"/>
                <a:ea typeface="Times New Roman" panose="02020603050405020304" pitchFamily="18" charset="0"/>
              </a:rPr>
              <a:t> X </a:t>
            </a:r>
            <a:r>
              <a:rPr lang="en-US" sz="2400" dirty="0" err="1">
                <a:effectLst/>
                <a:latin typeface="Times New Roman" panose="02020603050405020304" pitchFamily="18" charset="0"/>
                <a:ea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kỉ</a:t>
            </a:r>
            <a:r>
              <a:rPr lang="en-US" sz="2400" dirty="0">
                <a:effectLst/>
                <a:latin typeface="Times New Roman" panose="02020603050405020304" pitchFamily="18" charset="0"/>
                <a:ea typeface="Times New Roman" panose="02020603050405020304" pitchFamily="18" charset="0"/>
              </a:rPr>
              <a:t> XIV, do </a:t>
            </a:r>
            <a:r>
              <a:rPr lang="en-US" sz="2400" dirty="0" err="1">
                <a:effectLst/>
                <a:latin typeface="Times New Roman" panose="02020603050405020304" pitchFamily="18" charset="0"/>
                <a:ea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hưởng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nặng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bởi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cư</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dân</a:t>
            </a:r>
            <a:r>
              <a:rPr lang="en-US" sz="2400" dirty="0">
                <a:effectLst/>
                <a:latin typeface="Times New Roman" panose="02020603050405020304" pitchFamily="18" charset="0"/>
                <a:ea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rPr>
              <a:t>đây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thưa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vắng</a:t>
            </a:r>
            <a:r>
              <a:rPr lang="en-US" sz="2400" dirty="0">
                <a:effectLst/>
                <a:latin typeface="Times New Roman" panose="02020603050405020304" pitchFamily="18" charset="0"/>
                <a:ea typeface="Times New Roman" panose="02020603050405020304" pitchFamily="18" charset="0"/>
              </a:rPr>
              <a:t>. </a:t>
            </a:r>
          </a:p>
          <a:p>
            <a:pPr algn="just">
              <a:lnSpc>
                <a:spcPct val="150000"/>
              </a:lnSpc>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kỉ</a:t>
            </a:r>
            <a:r>
              <a:rPr lang="en-US" sz="2400" dirty="0">
                <a:effectLst/>
                <a:latin typeface="Times New Roman" panose="02020603050405020304" pitchFamily="18" charset="0"/>
                <a:ea typeface="Times New Roman" panose="02020603050405020304" pitchFamily="18" charset="0"/>
              </a:rPr>
              <a:t> XVI </a:t>
            </a:r>
            <a:r>
              <a:rPr lang="en-US" sz="2400" dirty="0" err="1">
                <a:effectLst/>
                <a:latin typeface="Times New Roman" panose="02020603050405020304" pitchFamily="18" charset="0"/>
                <a:ea typeface="Times New Roman" panose="02020603050405020304" pitchFamily="18" charset="0"/>
              </a:rPr>
              <a:t>mới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gười</a:t>
            </a: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Việt,người Hoa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khẩn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hoang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lập</a:t>
            </a:r>
            <a:r>
              <a:rPr lang="en-US" sz="2400" dirty="0">
                <a:effectLst/>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làng</a:t>
            </a:r>
            <a:r>
              <a:rPr lang="en-US" sz="24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308890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b. Tình hình kinh tế và văn hoá</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1953868"/>
          </a:xfrm>
          <a:prstGeom prst="rect">
            <a:avLst/>
          </a:prstGeom>
          <a:noFill/>
        </p:spPr>
        <p:txBody>
          <a:bodyPr wrap="square" rtlCol="0">
            <a:spAutoFit/>
          </a:bodyPr>
          <a:lstStyle/>
          <a:p>
            <a:pPr algn="just">
              <a:lnSpc>
                <a:spcPct val="150000"/>
              </a:lnSpc>
            </a:pPr>
            <a:r>
              <a:rPr lang="en-US" sz="2800">
                <a:solidFill>
                  <a:srgbClr val="002060"/>
                </a:solidFill>
                <a:effectLst/>
                <a:latin typeface="Times New Roman" panose="02020603050405020304" pitchFamily="18" charset="0"/>
                <a:ea typeface="Times New Roman" panose="02020603050405020304" pitchFamily="18" charset="0"/>
              </a:rPr>
              <a:t>Đọc thông tin trong SGK tr94, hoạt động cá nhân, trả lời câu hỏi</a:t>
            </a:r>
            <a:r>
              <a:rPr lang="en-US" sz="2800">
                <a:effectLst/>
                <a:latin typeface="Times New Roman" panose="02020603050405020304" pitchFamily="18" charset="0"/>
                <a:ea typeface="Times New Roman" panose="02020603050405020304" pitchFamily="18" charset="0"/>
              </a:rPr>
              <a:t>: </a:t>
            </a:r>
            <a:r>
              <a:rPr lang="en-US" sz="2800" i="1">
                <a:solidFill>
                  <a:srgbClr val="C00000"/>
                </a:solidFill>
                <a:effectLst/>
                <a:latin typeface="Times New Roman" panose="02020603050405020304" pitchFamily="18" charset="0"/>
                <a:ea typeface="Times New Roman" panose="02020603050405020304" pitchFamily="18" charset="0"/>
              </a:rPr>
              <a:t>Trình bày những nét chính về kinh tế, văn hoá của cư dân Nam Bộ từ đầu thế kỉ X đến đầu thế kỉ XVI.</a:t>
            </a:r>
            <a:endParaRPr lang="en-US" sz="280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7179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b. Tình hình kinh tế và văn hoá</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2795958"/>
          </a:xfrm>
          <a:prstGeom prst="rect">
            <a:avLst/>
          </a:prstGeom>
          <a:noFill/>
        </p:spPr>
        <p:txBody>
          <a:bodyPr wrap="square" rtlCol="0">
            <a:spAutoFit/>
          </a:bodyPr>
          <a:lstStyle/>
          <a:p>
            <a:pPr algn="just">
              <a:lnSpc>
                <a:spcPct val="150000"/>
              </a:lnSpc>
              <a:tabLst>
                <a:tab pos="933450" algn="l"/>
              </a:tabLst>
            </a:pPr>
            <a:r>
              <a:rPr lang="en-US" sz="2400" dirty="0">
                <a:effectLst/>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Kinh </a:t>
            </a:r>
            <a:r>
              <a:rPr lang="en-US" sz="2400" b="1" dirty="0" err="1">
                <a:effectLst/>
                <a:latin typeface="Times New Roman" panose="02020603050405020304" pitchFamily="18" charset="0"/>
                <a:ea typeface="Times New Roman" panose="02020603050405020304" pitchFamily="18" charset="0"/>
              </a:rPr>
              <a:t>tế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yếu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lúa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nuôi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cầm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bắt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thuỷ</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a:t>
            </a:r>
            <a:r>
              <a:rPr lang="vi-VN"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50000"/>
              </a:lnSpc>
              <a:tabLst>
                <a:tab pos="933450" algn="l"/>
              </a:tabLst>
            </a:pPr>
            <a:r>
              <a:rPr lang="en-US" sz="2400" dirty="0">
                <a:effectLst/>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Văn </a:t>
            </a:r>
            <a:r>
              <a:rPr lang="en-US" sz="2400" b="1" dirty="0" err="1">
                <a:effectLst/>
                <a:latin typeface="Times New Roman" panose="02020603050405020304" pitchFamily="18" charset="0"/>
                <a:ea typeface="Times New Roman" panose="02020603050405020304" pitchFamily="18" charset="0"/>
              </a:rPr>
              <a:t>hoá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vẫn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truyền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thống</a:t>
            </a:r>
            <a:r>
              <a:rPr lang="en-US"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tiếp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chịu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hưởng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hoá</a:t>
            </a:r>
            <a:r>
              <a:rPr lang="en-US" sz="2400" dirty="0">
                <a:effectLst/>
                <a:latin typeface="Times New Roman" panose="02020603050405020304" pitchFamily="18" charset="0"/>
                <a:ea typeface="Times New Roman" panose="02020603050405020304" pitchFamily="18" charset="0"/>
              </a:rPr>
              <a:t> Trung Quốc, </a:t>
            </a:r>
            <a:r>
              <a:rPr lang="en-US" sz="2400" dirty="0" err="1">
                <a:effectLst/>
                <a:latin typeface="Times New Roman" panose="02020603050405020304" pitchFamily="18" charset="0"/>
                <a:ea typeface="Times New Roman" panose="02020603050405020304" pitchFamily="18" charset="0"/>
              </a:rPr>
              <a:t>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rPr>
              <a:t>. Hin-</a:t>
            </a:r>
            <a:r>
              <a:rPr lang="en-US" sz="2400" dirty="0" err="1">
                <a:effectLst/>
                <a:latin typeface="Times New Roman" panose="02020603050405020304" pitchFamily="18" charset="0"/>
                <a:ea typeface="Times New Roman" panose="02020603050405020304" pitchFamily="18" charset="0"/>
              </a:rPr>
              <a:t>đu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duy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cư</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dân</a:t>
            </a:r>
            <a:r>
              <a:rPr lang="en-US" sz="2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115748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655284"/>
            <a:ext cx="3942438" cy="2618545"/>
          </a:xfrm>
          <a:prstGeom prst="rect">
            <a:avLst/>
          </a:prstGeom>
        </p:spPr>
      </p:pic>
      <p:sp>
        <p:nvSpPr>
          <p:cNvPr id="30" name="TextBox 68"/>
          <p:cNvSpPr txBox="1"/>
          <p:nvPr/>
        </p:nvSpPr>
        <p:spPr>
          <a:xfrm>
            <a:off x="4505601" y="2177005"/>
            <a:ext cx="1956610" cy="1215094"/>
          </a:xfrm>
          <a:prstGeom prst="rect">
            <a:avLst/>
          </a:prstGeom>
        </p:spPr>
        <p:txBody>
          <a:bodyPr vert="horz" wrap="square" lIns="0" tIns="54000" rIns="0" bIns="0" anchor="t" anchorCtr="1">
            <a:normAutofit/>
          </a:bodyPr>
          <a:lstStyle/>
          <a:p>
            <a:pPr>
              <a:lnSpc>
                <a:spcPct val="120000"/>
              </a:lnSpc>
              <a:defRPr/>
            </a:pPr>
            <a:endParaRPr lang="zh-CN" altLang="en-US" sz="750" dirty="0">
              <a:solidFill>
                <a:srgbClr val="000000">
                  <a:lumMod val="75000"/>
                  <a:lumOff val="25000"/>
                </a:srgb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841781"/>
            <a:ext cx="2956025" cy="169229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10" y="655283"/>
            <a:ext cx="1839396" cy="1839396"/>
          </a:xfrm>
          <a:prstGeom prst="rect">
            <a:avLst/>
          </a:prstGeom>
        </p:spPr>
      </p:pic>
      <p:sp>
        <p:nvSpPr>
          <p:cNvPr id="2" name="TextBox 1"/>
          <p:cNvSpPr txBox="1"/>
          <p:nvPr/>
        </p:nvSpPr>
        <p:spPr>
          <a:xfrm>
            <a:off x="3459075" y="1428799"/>
            <a:ext cx="2690311" cy="584775"/>
          </a:xfrm>
          <a:prstGeom prst="rect">
            <a:avLst/>
          </a:prstGeom>
          <a:noFill/>
        </p:spPr>
        <p:txBody>
          <a:bodyPr wrap="square" rtlCol="0">
            <a:spAutoFit/>
          </a:bodyPr>
          <a:lstStyle/>
          <a:p>
            <a:pPr algn="ctr">
              <a:defRPr/>
            </a:pPr>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circle(in)">
                                      <p:cBhvr>
                                        <p:cTn id="15"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451204"/>
            <a:ext cx="2956025" cy="1692296"/>
          </a:xfrm>
          <a:prstGeom prst="rect">
            <a:avLst/>
          </a:prstGeom>
        </p:spPr>
      </p:pic>
      <p:sp>
        <p:nvSpPr>
          <p:cNvPr id="6" name="TextBox 5">
            <a:extLst>
              <a:ext uri="{FF2B5EF4-FFF2-40B4-BE49-F238E27FC236}">
                <a16:creationId xmlns:a16="http://schemas.microsoft.com/office/drawing/2014/main" id="{09C06D8D-4746-C489-E747-0C81FFD305B1}"/>
              </a:ext>
            </a:extLst>
          </p:cNvPr>
          <p:cNvSpPr txBox="1"/>
          <p:nvPr/>
        </p:nvSpPr>
        <p:spPr>
          <a:xfrm>
            <a:off x="0" y="36071"/>
            <a:ext cx="9144000" cy="3730317"/>
          </a:xfrm>
          <a:prstGeom prst="rect">
            <a:avLst/>
          </a:prstGeom>
          <a:noFill/>
        </p:spPr>
        <p:txBody>
          <a:bodyPr wrap="square" rtlCol="0">
            <a:spAutoFit/>
          </a:bodyPr>
          <a:lstStyle/>
          <a:p>
            <a:pPr algn="just">
              <a:lnSpc>
                <a:spcPct val="150000"/>
              </a:lnSpc>
            </a:pPr>
            <a:r>
              <a:rPr lang="en-US" sz="2000" b="1">
                <a:solidFill>
                  <a:srgbClr val="0070C0"/>
                </a:solidFill>
                <a:latin typeface="Times New Roman" panose="02020603050405020304" pitchFamily="18" charset="0"/>
                <a:ea typeface="Times New Roman" panose="02020603050405020304" pitchFamily="18" charset="0"/>
              </a:rPr>
              <a:t>H</a:t>
            </a:r>
            <a:r>
              <a:rPr lang="en-US" sz="2000" b="1">
                <a:solidFill>
                  <a:srgbClr val="0070C0"/>
                </a:solidFill>
                <a:effectLst/>
                <a:latin typeface="Times New Roman" panose="02020603050405020304" pitchFamily="18" charset="0"/>
                <a:ea typeface="Times New Roman" panose="02020603050405020304" pitchFamily="18" charset="0"/>
              </a:rPr>
              <a:t>oạt động cặp đôi để trả lời các câu 1, 2 SGK tr94: </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1. Liên hệ kiến thức đã học ở lớp 6 hãy so sánh:</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a. Tình hình kinh tế Chăm-pa giai đoạn từ thế kỷ X đến thế kỷ XVI với giai đoạn từ thế kỷ II đến thế kỷ X.</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2. Dựa vào kiến thức đã học, em hãy lí giải những nguyên nhân khiến trong một thời kỳ dài, triều đình Chân Lạp không thể quản lí và kiểm soát vùng đất Nam Bộ.</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1133965"/>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en-US" sz="24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1. a. Tình hình kinh tế Chăm-pa giai đoạn từ thế kỷ X đến thế kỷ XVI với giai đoạn từ thế kỷ II đến thế kỷ X.</a:t>
            </a:r>
          </a:p>
        </p:txBody>
      </p:sp>
      <p:graphicFrame>
        <p:nvGraphicFramePr>
          <p:cNvPr id="3" name="Table 2">
            <a:extLst>
              <a:ext uri="{FF2B5EF4-FFF2-40B4-BE49-F238E27FC236}">
                <a16:creationId xmlns:a16="http://schemas.microsoft.com/office/drawing/2014/main" id="{85307B6D-0981-BD76-E028-ADC48D48D638}"/>
              </a:ext>
            </a:extLst>
          </p:cNvPr>
          <p:cNvGraphicFramePr>
            <a:graphicFrameLocks noGrp="1"/>
          </p:cNvGraphicFramePr>
          <p:nvPr>
            <p:extLst>
              <p:ext uri="{D42A27DB-BD31-4B8C-83A1-F6EECF244321}">
                <p14:modId xmlns:p14="http://schemas.microsoft.com/office/powerpoint/2010/main" val="3567600253"/>
              </p:ext>
            </p:extLst>
          </p:nvPr>
        </p:nvGraphicFramePr>
        <p:xfrm>
          <a:off x="-1" y="1864423"/>
          <a:ext cx="9143999" cy="1805218"/>
        </p:xfrm>
        <a:graphic>
          <a:graphicData uri="http://schemas.openxmlformats.org/drawingml/2006/table">
            <a:tbl>
              <a:tblPr firstRow="1" firstCol="1" bandRow="1">
                <a:tableStyleId>{ED5318BD-8D6B-431D-AFE6-13A37F5BCA20}</a:tableStyleId>
              </a:tblPr>
              <a:tblGrid>
                <a:gridCol w="1816769">
                  <a:extLst>
                    <a:ext uri="{9D8B030D-6E8A-4147-A177-3AD203B41FA5}">
                      <a16:colId xmlns:a16="http://schemas.microsoft.com/office/drawing/2014/main" val="3877099079"/>
                    </a:ext>
                  </a:extLst>
                </a:gridCol>
                <a:gridCol w="3838074">
                  <a:extLst>
                    <a:ext uri="{9D8B030D-6E8A-4147-A177-3AD203B41FA5}">
                      <a16:colId xmlns:a16="http://schemas.microsoft.com/office/drawing/2014/main" val="452337689"/>
                    </a:ext>
                  </a:extLst>
                </a:gridCol>
                <a:gridCol w="3489156">
                  <a:extLst>
                    <a:ext uri="{9D8B030D-6E8A-4147-A177-3AD203B41FA5}">
                      <a16:colId xmlns:a16="http://schemas.microsoft.com/office/drawing/2014/main" val="1501368927"/>
                    </a:ext>
                  </a:extLst>
                </a:gridCol>
              </a:tblGrid>
              <a:tr h="441182">
                <a:tc>
                  <a:txBody>
                    <a:bodyPr/>
                    <a:lstStyle/>
                    <a:p>
                      <a:pPr algn="ctr">
                        <a:lnSpc>
                          <a:spcPct val="150000"/>
                        </a:lnSpc>
                      </a:pPr>
                      <a:r>
                        <a:rPr lang="en-US" sz="2000">
                          <a:effectLst/>
                        </a:rPr>
                        <a:t>Nội dung</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a:txBody>
                    <a:bodyPr/>
                    <a:lstStyle/>
                    <a:p>
                      <a:pPr algn="ctr">
                        <a:lnSpc>
                          <a:spcPct val="150000"/>
                        </a:lnSpc>
                      </a:pPr>
                      <a:r>
                        <a:rPr lang="en-US" sz="2000">
                          <a:effectLst/>
                        </a:rPr>
                        <a:t>Thế kỉ II – đầu thế kỉ X</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a:txBody>
                    <a:bodyPr/>
                    <a:lstStyle/>
                    <a:p>
                      <a:pPr algn="ctr">
                        <a:lnSpc>
                          <a:spcPct val="150000"/>
                        </a:lnSpc>
                      </a:pPr>
                      <a:r>
                        <a:rPr lang="en-US" sz="2000">
                          <a:effectLst/>
                        </a:rPr>
                        <a:t>Đầu thế kỉ X – đầu thế kỉ XVI</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extLst>
                  <a:ext uri="{0D108BD9-81ED-4DB2-BD59-A6C34878D82A}">
                    <a16:rowId xmlns:a16="http://schemas.microsoft.com/office/drawing/2014/main" val="1721756842"/>
                  </a:ext>
                </a:extLst>
              </a:tr>
              <a:tr h="583985">
                <a:tc>
                  <a:txBody>
                    <a:bodyPr/>
                    <a:lstStyle/>
                    <a:p>
                      <a:pPr algn="ctr">
                        <a:lnSpc>
                          <a:spcPct val="150000"/>
                        </a:lnSpc>
                      </a:pPr>
                      <a:r>
                        <a:rPr lang="en-US" sz="2000">
                          <a:effectLst/>
                        </a:rPr>
                        <a:t>Giống nhau</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nchor="ctr"/>
                </a:tc>
                <a:tc gridSpan="2">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hMerge="1">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extLst>
                  <a:ext uri="{0D108BD9-81ED-4DB2-BD59-A6C34878D82A}">
                    <a16:rowId xmlns:a16="http://schemas.microsoft.com/office/drawing/2014/main" val="2158725156"/>
                  </a:ext>
                </a:extLst>
              </a:tr>
              <a:tr h="780051">
                <a:tc>
                  <a:txBody>
                    <a:bodyPr/>
                    <a:lstStyle/>
                    <a:p>
                      <a:pPr algn="ctr">
                        <a:lnSpc>
                          <a:spcPct val="150000"/>
                        </a:lnSpc>
                      </a:pPr>
                      <a:r>
                        <a:rPr lang="en-US" sz="2000">
                          <a:effectLst/>
                        </a:rPr>
                        <a:t>Khác nhau</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nchor="ctr"/>
                </a:tc>
                <a:tc>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extLst>
                  <a:ext uri="{0D108BD9-81ED-4DB2-BD59-A6C34878D82A}">
                    <a16:rowId xmlns:a16="http://schemas.microsoft.com/office/drawing/2014/main" val="3643014021"/>
                  </a:ext>
                </a:extLst>
              </a:tr>
            </a:tbl>
          </a:graphicData>
        </a:graphic>
      </p:graphicFrame>
    </p:spTree>
    <p:extLst>
      <p:ext uri="{BB962C8B-B14F-4D97-AF65-F5344CB8AC3E}">
        <p14:creationId xmlns:p14="http://schemas.microsoft.com/office/powerpoint/2010/main" val="249748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1687963"/>
          </a:xfrm>
          <a:prstGeom prst="rect">
            <a:avLst/>
          </a:prstGeom>
          <a:noFill/>
        </p:spPr>
        <p:txBody>
          <a:bodyPr wrap="square" rtlCol="0">
            <a:spAutoFit/>
          </a:bodyPr>
          <a:lstStyle/>
          <a:p>
            <a:pPr algn="just">
              <a:lnSpc>
                <a:spcPct val="150000"/>
              </a:lnSpc>
            </a:pPr>
            <a:r>
              <a:rPr kumimoji="0" lang="en-US" sz="24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1. </a:t>
            </a:r>
            <a:r>
              <a:rPr lang="en-US" sz="2400">
                <a:solidFill>
                  <a:srgbClr val="0070C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p:txBody>
      </p:sp>
      <p:graphicFrame>
        <p:nvGraphicFramePr>
          <p:cNvPr id="4" name="Table 3">
            <a:extLst>
              <a:ext uri="{FF2B5EF4-FFF2-40B4-BE49-F238E27FC236}">
                <a16:creationId xmlns:a16="http://schemas.microsoft.com/office/drawing/2014/main" id="{AF0B1F0F-5A73-3286-FC28-20DE071219F3}"/>
              </a:ext>
            </a:extLst>
          </p:cNvPr>
          <p:cNvGraphicFramePr>
            <a:graphicFrameLocks noGrp="1"/>
          </p:cNvGraphicFramePr>
          <p:nvPr>
            <p:extLst>
              <p:ext uri="{D42A27DB-BD31-4B8C-83A1-F6EECF244321}">
                <p14:modId xmlns:p14="http://schemas.microsoft.com/office/powerpoint/2010/main" val="3344877638"/>
              </p:ext>
            </p:extLst>
          </p:nvPr>
        </p:nvGraphicFramePr>
        <p:xfrm>
          <a:off x="184309" y="2253435"/>
          <a:ext cx="8827342" cy="2607233"/>
        </p:xfrm>
        <a:graphic>
          <a:graphicData uri="http://schemas.openxmlformats.org/drawingml/2006/table">
            <a:tbl>
              <a:tblPr firstRow="1" firstCol="1" bandRow="1">
                <a:tableStyleId>{ED5318BD-8D6B-431D-AFE6-13A37F5BCA20}</a:tableStyleId>
              </a:tblPr>
              <a:tblGrid>
                <a:gridCol w="1335587">
                  <a:extLst>
                    <a:ext uri="{9D8B030D-6E8A-4147-A177-3AD203B41FA5}">
                      <a16:colId xmlns:a16="http://schemas.microsoft.com/office/drawing/2014/main" val="1098924852"/>
                    </a:ext>
                  </a:extLst>
                </a:gridCol>
                <a:gridCol w="3617329">
                  <a:extLst>
                    <a:ext uri="{9D8B030D-6E8A-4147-A177-3AD203B41FA5}">
                      <a16:colId xmlns:a16="http://schemas.microsoft.com/office/drawing/2014/main" val="1685480789"/>
                    </a:ext>
                  </a:extLst>
                </a:gridCol>
                <a:gridCol w="3874426">
                  <a:extLst>
                    <a:ext uri="{9D8B030D-6E8A-4147-A177-3AD203B41FA5}">
                      <a16:colId xmlns:a16="http://schemas.microsoft.com/office/drawing/2014/main" val="4277779453"/>
                    </a:ext>
                  </a:extLst>
                </a:gridCol>
              </a:tblGrid>
              <a:tr h="745425">
                <a:tc>
                  <a:txBody>
                    <a:bodyPr/>
                    <a:lstStyle/>
                    <a:p>
                      <a:pPr algn="ctr">
                        <a:lnSpc>
                          <a:spcPct val="150000"/>
                        </a:lnSpc>
                      </a:pPr>
                      <a:r>
                        <a:rPr lang="en-US" sz="2000">
                          <a:effectLst/>
                        </a:rPr>
                        <a:t>Nội dung</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50000"/>
                        </a:lnSpc>
                      </a:pPr>
                      <a:r>
                        <a:rPr lang="en-US" sz="2000">
                          <a:effectLst/>
                        </a:rPr>
                        <a:t>Vương quốc Phù Nam</a:t>
                      </a:r>
                    </a:p>
                    <a:p>
                      <a:pPr algn="ctr">
                        <a:lnSpc>
                          <a:spcPct val="150000"/>
                        </a:lnSpc>
                      </a:pPr>
                      <a:r>
                        <a:rPr lang="en-US" sz="2000">
                          <a:effectLst/>
                        </a:rPr>
                        <a:t>(thế kỉ I – VII)</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50000"/>
                        </a:lnSpc>
                      </a:pPr>
                      <a:r>
                        <a:rPr lang="en-US" sz="2000">
                          <a:effectLst/>
                        </a:rPr>
                        <a:t>Vùng đất Nam Bộ</a:t>
                      </a:r>
                    </a:p>
                    <a:p>
                      <a:pPr algn="ctr">
                        <a:lnSpc>
                          <a:spcPct val="150000"/>
                        </a:lnSpc>
                      </a:pPr>
                      <a:r>
                        <a:rPr lang="en-US" sz="2000">
                          <a:effectLst/>
                        </a:rPr>
                        <a:t>(thế kỉ VII – XVI)</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198101991"/>
                  </a:ext>
                </a:extLst>
              </a:tr>
              <a:tr h="593009">
                <a:tc>
                  <a:txBody>
                    <a:bodyPr/>
                    <a:lstStyle/>
                    <a:p>
                      <a:pPr algn="ctr">
                        <a:lnSpc>
                          <a:spcPct val="150000"/>
                        </a:lnSpc>
                      </a:pPr>
                      <a:r>
                        <a:rPr lang="en-US" sz="2000">
                          <a:effectLst/>
                        </a:rPr>
                        <a:t>Chính trị</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3838628403"/>
                  </a:ext>
                </a:extLst>
              </a:tr>
              <a:tr h="517358">
                <a:tc>
                  <a:txBody>
                    <a:bodyPr/>
                    <a:lstStyle/>
                    <a:p>
                      <a:pPr algn="ctr">
                        <a:lnSpc>
                          <a:spcPct val="150000"/>
                        </a:lnSpc>
                      </a:pPr>
                      <a:r>
                        <a:rPr lang="en-US" sz="2000">
                          <a:effectLst/>
                        </a:rPr>
                        <a:t>Kinh tế</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306784349"/>
                  </a:ext>
                </a:extLst>
              </a:tr>
              <a:tr h="637584">
                <a:tc>
                  <a:txBody>
                    <a:bodyPr/>
                    <a:lstStyle/>
                    <a:p>
                      <a:pPr algn="ctr">
                        <a:lnSpc>
                          <a:spcPct val="150000"/>
                        </a:lnSpc>
                      </a:pPr>
                      <a:r>
                        <a:rPr lang="en-US" sz="2000">
                          <a:effectLst/>
                        </a:rPr>
                        <a:t>Văn hóa</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2650990918"/>
                  </a:ext>
                </a:extLst>
              </a:tr>
            </a:tbl>
          </a:graphicData>
        </a:graphic>
      </p:graphicFrame>
    </p:spTree>
    <p:extLst>
      <p:ext uri="{BB962C8B-B14F-4D97-AF65-F5344CB8AC3E}">
        <p14:creationId xmlns:p14="http://schemas.microsoft.com/office/powerpoint/2010/main" val="1029614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830997"/>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
                <a:srgbClr val="000000"/>
              </a:buClr>
              <a:buSzTx/>
              <a:tabLst/>
              <a:defRPr/>
            </a:pPr>
            <a:r>
              <a:rPr kumimoji="0" lang="en-US" sz="24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1. a. Tình hình kinh tế Chăm-pa giai đoạn từ thế kỷ X đến thế kỷ XVI với giai đoạn từ thế kỷ II đến thế kỷ X.</a:t>
            </a:r>
          </a:p>
        </p:txBody>
      </p:sp>
      <p:graphicFrame>
        <p:nvGraphicFramePr>
          <p:cNvPr id="4" name="Table 3">
            <a:extLst>
              <a:ext uri="{FF2B5EF4-FFF2-40B4-BE49-F238E27FC236}">
                <a16:creationId xmlns:a16="http://schemas.microsoft.com/office/drawing/2014/main" id="{69E72B00-3F54-C72C-CCF4-C845D29F5AF8}"/>
              </a:ext>
            </a:extLst>
          </p:cNvPr>
          <p:cNvGraphicFramePr>
            <a:graphicFrameLocks noGrp="1"/>
          </p:cNvGraphicFramePr>
          <p:nvPr>
            <p:extLst>
              <p:ext uri="{D42A27DB-BD31-4B8C-83A1-F6EECF244321}">
                <p14:modId xmlns:p14="http://schemas.microsoft.com/office/powerpoint/2010/main" val="1046127609"/>
              </p:ext>
            </p:extLst>
          </p:nvPr>
        </p:nvGraphicFramePr>
        <p:xfrm>
          <a:off x="0" y="1434366"/>
          <a:ext cx="9144000" cy="3442190"/>
        </p:xfrm>
        <a:graphic>
          <a:graphicData uri="http://schemas.openxmlformats.org/drawingml/2006/table">
            <a:tbl>
              <a:tblPr firstRow="1" firstCol="1" bandRow="1">
                <a:tableStyleId>{ED5318BD-8D6B-431D-AFE6-13A37F5BCA20}</a:tableStyleId>
              </a:tblPr>
              <a:tblGrid>
                <a:gridCol w="974558">
                  <a:extLst>
                    <a:ext uri="{9D8B030D-6E8A-4147-A177-3AD203B41FA5}">
                      <a16:colId xmlns:a16="http://schemas.microsoft.com/office/drawing/2014/main" val="2972030737"/>
                    </a:ext>
                  </a:extLst>
                </a:gridCol>
                <a:gridCol w="3212431">
                  <a:extLst>
                    <a:ext uri="{9D8B030D-6E8A-4147-A177-3AD203B41FA5}">
                      <a16:colId xmlns:a16="http://schemas.microsoft.com/office/drawing/2014/main" val="546803784"/>
                    </a:ext>
                  </a:extLst>
                </a:gridCol>
                <a:gridCol w="4957011">
                  <a:extLst>
                    <a:ext uri="{9D8B030D-6E8A-4147-A177-3AD203B41FA5}">
                      <a16:colId xmlns:a16="http://schemas.microsoft.com/office/drawing/2014/main" val="1603306743"/>
                    </a:ext>
                  </a:extLst>
                </a:gridCol>
              </a:tblGrid>
              <a:tr h="496748">
                <a:tc>
                  <a:txBody>
                    <a:bodyPr/>
                    <a:lstStyle/>
                    <a:p>
                      <a:pPr algn="ctr">
                        <a:lnSpc>
                          <a:spcPct val="100000"/>
                        </a:lnSpc>
                      </a:pPr>
                      <a:r>
                        <a:rPr lang="en-US" sz="1800">
                          <a:solidFill>
                            <a:srgbClr val="0070C0"/>
                          </a:solidFill>
                          <a:effectLst/>
                        </a:rPr>
                        <a:t>Nội dung</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tc>
                <a:tc>
                  <a:txBody>
                    <a:bodyPr/>
                    <a:lstStyle/>
                    <a:p>
                      <a:pPr algn="ctr">
                        <a:lnSpc>
                          <a:spcPct val="100000"/>
                        </a:lnSpc>
                      </a:pPr>
                      <a:r>
                        <a:rPr lang="en-US" sz="1800">
                          <a:solidFill>
                            <a:srgbClr val="0070C0"/>
                          </a:solidFill>
                          <a:effectLst/>
                        </a:rPr>
                        <a:t>Thế kỉ II – đầu thế kỉ X</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tc>
                <a:tc>
                  <a:txBody>
                    <a:bodyPr/>
                    <a:lstStyle/>
                    <a:p>
                      <a:pPr algn="ctr">
                        <a:lnSpc>
                          <a:spcPct val="100000"/>
                        </a:lnSpc>
                      </a:pPr>
                      <a:r>
                        <a:rPr lang="en-US" sz="1800">
                          <a:solidFill>
                            <a:srgbClr val="0070C0"/>
                          </a:solidFill>
                          <a:effectLst/>
                        </a:rPr>
                        <a:t>Đầu thế kỉ X – đầu thế kỉ XVI</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tc>
                <a:extLst>
                  <a:ext uri="{0D108BD9-81ED-4DB2-BD59-A6C34878D82A}">
                    <a16:rowId xmlns:a16="http://schemas.microsoft.com/office/drawing/2014/main" val="1786325697"/>
                  </a:ext>
                </a:extLst>
              </a:tr>
              <a:tr h="1106643">
                <a:tc>
                  <a:txBody>
                    <a:bodyPr/>
                    <a:lstStyle/>
                    <a:p>
                      <a:pPr algn="ctr">
                        <a:lnSpc>
                          <a:spcPct val="100000"/>
                        </a:lnSpc>
                      </a:pPr>
                      <a:r>
                        <a:rPr lang="en-US" sz="1800">
                          <a:solidFill>
                            <a:srgbClr val="0070C0"/>
                          </a:solidFill>
                          <a:effectLst/>
                        </a:rPr>
                        <a:t>Giống nhau</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nchor="ctr"/>
                </a:tc>
                <a:tc gridSpan="2">
                  <a:txBody>
                    <a:bodyPr/>
                    <a:lstStyle/>
                    <a:p>
                      <a:pPr algn="just">
                        <a:lnSpc>
                          <a:spcPct val="100000"/>
                        </a:lnSpc>
                      </a:pPr>
                      <a:r>
                        <a:rPr lang="en-US" sz="1800">
                          <a:effectLst/>
                        </a:rPr>
                        <a:t>- Canh tác lúa nước kết hợp với chăn nuôi gia súc, gia cầm, khai thác lâm sản và đánh bắt thủy – hải sản.</a:t>
                      </a:r>
                    </a:p>
                    <a:p>
                      <a:pPr algn="just">
                        <a:lnSpc>
                          <a:spcPct val="100000"/>
                        </a:lnSpc>
                      </a:pPr>
                      <a:r>
                        <a:rPr lang="en-US" sz="1800">
                          <a:effectLst/>
                        </a:rPr>
                        <a:t>- Sản xuất thủ công nghiệp phát triển, các mặt hàng đa dạng, phong phú.</a:t>
                      </a:r>
                    </a:p>
                    <a:p>
                      <a:pPr algn="just">
                        <a:lnSpc>
                          <a:spcPct val="100000"/>
                        </a:lnSpc>
                      </a:pPr>
                      <a:r>
                        <a:rPr lang="en-US" sz="1800">
                          <a:effectLst/>
                        </a:rPr>
                        <a:t>- Thương nghiệp đường biển phát triển.</a:t>
                      </a:r>
                      <a:endParaRPr lang="en-US" sz="1800">
                        <a:solidFill>
                          <a:srgbClr val="000000"/>
                        </a:solidFill>
                        <a:effectLst/>
                        <a:latin typeface="Times New Roman" panose="02020603050405020304" pitchFamily="18" charset="0"/>
                        <a:ea typeface="Times New Roman" panose="02020603050405020304" pitchFamily="18" charset="0"/>
                      </a:endParaRPr>
                    </a:p>
                  </a:txBody>
                  <a:tcPr marL="53666" marR="53666" marT="0" marB="0"/>
                </a:tc>
                <a:tc hMerge="1">
                  <a:txBody>
                    <a:bodyPr/>
                    <a:lstStyle/>
                    <a:p>
                      <a:endParaRPr lang="en-US"/>
                    </a:p>
                  </a:txBody>
                  <a:tcPr/>
                </a:tc>
                <a:extLst>
                  <a:ext uri="{0D108BD9-81ED-4DB2-BD59-A6C34878D82A}">
                    <a16:rowId xmlns:a16="http://schemas.microsoft.com/office/drawing/2014/main" val="114565986"/>
                  </a:ext>
                </a:extLst>
              </a:tr>
              <a:tr h="1786907">
                <a:tc>
                  <a:txBody>
                    <a:bodyPr/>
                    <a:lstStyle/>
                    <a:p>
                      <a:pPr algn="ctr">
                        <a:lnSpc>
                          <a:spcPct val="100000"/>
                        </a:lnSpc>
                      </a:pPr>
                      <a:r>
                        <a:rPr lang="en-US" sz="1800">
                          <a:solidFill>
                            <a:srgbClr val="0070C0"/>
                          </a:solidFill>
                          <a:effectLst/>
                        </a:rPr>
                        <a:t>Khác nhau</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nchor="ctr"/>
                </a:tc>
                <a:tc>
                  <a:txBody>
                    <a:bodyPr/>
                    <a:lstStyle/>
                    <a:p>
                      <a:pPr algn="just">
                        <a:lnSpc>
                          <a:spcPct val="100000"/>
                        </a:lnSpc>
                      </a:pPr>
                      <a:r>
                        <a:rPr lang="en-US" sz="1800">
                          <a:effectLst/>
                        </a:rPr>
                        <a:t>- Việc trao đổi, buôn bán với thương nhân nước ngoài diễn ra chủ yếu ở thương cảng Đại Chiêm (Quảng Nam)…</a:t>
                      </a:r>
                      <a:endParaRPr lang="en-US" sz="1800">
                        <a:solidFill>
                          <a:srgbClr val="000000"/>
                        </a:solidFill>
                        <a:effectLst/>
                        <a:latin typeface="Times New Roman" panose="02020603050405020304" pitchFamily="18" charset="0"/>
                        <a:ea typeface="Times New Roman" panose="02020603050405020304" pitchFamily="18" charset="0"/>
                      </a:endParaRPr>
                    </a:p>
                  </a:txBody>
                  <a:tcPr marL="53666" marR="53666" marT="0" marB="0"/>
                </a:tc>
                <a:tc>
                  <a:txBody>
                    <a:bodyPr/>
                    <a:lstStyle/>
                    <a:p>
                      <a:pPr algn="just">
                        <a:lnSpc>
                          <a:spcPct val="100000"/>
                        </a:lnSpc>
                      </a:pPr>
                      <a:r>
                        <a:rPr lang="en-US" sz="1800">
                          <a:effectLst/>
                        </a:rPr>
                        <a:t>- Hoạt động kinh tế trên các lĩnh vực nông nghiệp, thủ công nghiệp và thương nghiệp có bước phát triển hơn trước </a:t>
                      </a:r>
                    </a:p>
                    <a:p>
                      <a:pPr algn="just">
                        <a:lnSpc>
                          <a:spcPct val="100000"/>
                        </a:lnSpc>
                      </a:pPr>
                      <a:r>
                        <a:rPr lang="en-US" sz="1800">
                          <a:effectLst/>
                        </a:rPr>
                        <a:t>- Các thương cảng cũ được mở rộng, nhiều thương cảng mới được xây dựng, như: cảng Tân Châu (Thị Nại ở Bình Định)…</a:t>
                      </a:r>
                      <a:endParaRPr lang="en-US" sz="1800">
                        <a:solidFill>
                          <a:srgbClr val="000000"/>
                        </a:solidFill>
                        <a:effectLst/>
                        <a:latin typeface="Times New Roman" panose="02020603050405020304" pitchFamily="18" charset="0"/>
                        <a:ea typeface="Times New Roman" panose="02020603050405020304" pitchFamily="18" charset="0"/>
                      </a:endParaRPr>
                    </a:p>
                  </a:txBody>
                  <a:tcPr marL="53666" marR="53666" marT="0" marB="0"/>
                </a:tc>
                <a:extLst>
                  <a:ext uri="{0D108BD9-81ED-4DB2-BD59-A6C34878D82A}">
                    <a16:rowId xmlns:a16="http://schemas.microsoft.com/office/drawing/2014/main" val="2720259601"/>
                  </a:ext>
                </a:extLst>
              </a:tr>
            </a:tbl>
          </a:graphicData>
        </a:graphic>
      </p:graphicFrame>
    </p:spTree>
    <p:extLst>
      <p:ext uri="{BB962C8B-B14F-4D97-AF65-F5344CB8AC3E}">
        <p14:creationId xmlns:p14="http://schemas.microsoft.com/office/powerpoint/2010/main" val="2650177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707886"/>
          </a:xfrm>
          <a:prstGeom prst="rect">
            <a:avLst/>
          </a:prstGeom>
          <a:noFill/>
        </p:spPr>
        <p:txBody>
          <a:bodyPr wrap="square" rtlCol="0">
            <a:spAutoFit/>
          </a:bodyPr>
          <a:lstStyle/>
          <a:p>
            <a:pPr algn="just"/>
            <a:r>
              <a:rPr kumimoji="0" lang="en-US" sz="20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1. </a:t>
            </a:r>
            <a:r>
              <a:rPr lang="en-US" sz="2000">
                <a:solidFill>
                  <a:srgbClr val="0070C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p:txBody>
      </p:sp>
      <p:graphicFrame>
        <p:nvGraphicFramePr>
          <p:cNvPr id="3" name="Table 2">
            <a:extLst>
              <a:ext uri="{FF2B5EF4-FFF2-40B4-BE49-F238E27FC236}">
                <a16:creationId xmlns:a16="http://schemas.microsoft.com/office/drawing/2014/main" id="{4766F1B3-51D0-6B44-DEF3-9D2D1116D6F2}"/>
              </a:ext>
            </a:extLst>
          </p:cNvPr>
          <p:cNvGraphicFramePr>
            <a:graphicFrameLocks noGrp="1"/>
          </p:cNvGraphicFramePr>
          <p:nvPr>
            <p:extLst>
              <p:ext uri="{D42A27DB-BD31-4B8C-83A1-F6EECF244321}">
                <p14:modId xmlns:p14="http://schemas.microsoft.com/office/powerpoint/2010/main" val="3793580770"/>
              </p:ext>
            </p:extLst>
          </p:nvPr>
        </p:nvGraphicFramePr>
        <p:xfrm>
          <a:off x="0" y="1323201"/>
          <a:ext cx="9144000" cy="3627120"/>
        </p:xfrm>
        <a:graphic>
          <a:graphicData uri="http://schemas.openxmlformats.org/drawingml/2006/table">
            <a:tbl>
              <a:tblPr firstRow="1" firstCol="1" bandRow="1">
                <a:tableStyleId>{ED5318BD-8D6B-431D-AFE6-13A37F5BCA20}</a:tableStyleId>
              </a:tblPr>
              <a:tblGrid>
                <a:gridCol w="613611">
                  <a:extLst>
                    <a:ext uri="{9D8B030D-6E8A-4147-A177-3AD203B41FA5}">
                      <a16:colId xmlns:a16="http://schemas.microsoft.com/office/drawing/2014/main" val="2650106761"/>
                    </a:ext>
                  </a:extLst>
                </a:gridCol>
                <a:gridCol w="4516977">
                  <a:extLst>
                    <a:ext uri="{9D8B030D-6E8A-4147-A177-3AD203B41FA5}">
                      <a16:colId xmlns:a16="http://schemas.microsoft.com/office/drawing/2014/main" val="41178805"/>
                    </a:ext>
                  </a:extLst>
                </a:gridCol>
                <a:gridCol w="4013412">
                  <a:extLst>
                    <a:ext uri="{9D8B030D-6E8A-4147-A177-3AD203B41FA5}">
                      <a16:colId xmlns:a16="http://schemas.microsoft.com/office/drawing/2014/main" val="1182637139"/>
                    </a:ext>
                  </a:extLst>
                </a:gridCol>
              </a:tblGrid>
              <a:tr h="261970">
                <a:tc>
                  <a:txBody>
                    <a:bodyPr/>
                    <a:lstStyle/>
                    <a:p>
                      <a:pPr algn="ctr">
                        <a:lnSpc>
                          <a:spcPct val="100000"/>
                        </a:lnSpc>
                      </a:pPr>
                      <a:r>
                        <a:rPr lang="en-US" sz="1400">
                          <a:effectLst/>
                        </a:rPr>
                        <a:t>Nội dung</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00000"/>
                        </a:lnSpc>
                      </a:pPr>
                      <a:r>
                        <a:rPr lang="en-US" sz="1400">
                          <a:effectLst/>
                        </a:rPr>
                        <a:t>Vương quốc Phù Nam</a:t>
                      </a:r>
                    </a:p>
                    <a:p>
                      <a:pPr algn="ctr">
                        <a:lnSpc>
                          <a:spcPct val="100000"/>
                        </a:lnSpc>
                      </a:pPr>
                      <a:r>
                        <a:rPr lang="en-US" sz="1400">
                          <a:effectLst/>
                        </a:rPr>
                        <a:t>(thế kỉ I – VII)</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00000"/>
                        </a:lnSpc>
                      </a:pPr>
                      <a:r>
                        <a:rPr lang="en-US" sz="1400">
                          <a:effectLst/>
                        </a:rPr>
                        <a:t>Vùng đất Nam Bộ</a:t>
                      </a:r>
                    </a:p>
                    <a:p>
                      <a:pPr algn="ctr">
                        <a:lnSpc>
                          <a:spcPct val="100000"/>
                        </a:lnSpc>
                      </a:pPr>
                      <a:r>
                        <a:rPr lang="en-US" sz="1400">
                          <a:effectLst/>
                        </a:rPr>
                        <a:t>(thế kỉ VII – XVI)</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3267754384"/>
                  </a:ext>
                </a:extLst>
              </a:tr>
              <a:tr h="824837">
                <a:tc>
                  <a:txBody>
                    <a:bodyPr/>
                    <a:lstStyle/>
                    <a:p>
                      <a:pPr algn="ctr">
                        <a:lnSpc>
                          <a:spcPct val="100000"/>
                        </a:lnSpc>
                      </a:pPr>
                      <a:r>
                        <a:rPr lang="en-US" sz="1400">
                          <a:effectLst/>
                        </a:rPr>
                        <a:t>Chính trị</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00000"/>
                        </a:lnSpc>
                      </a:pPr>
                      <a:r>
                        <a:rPr lang="en-US" sz="1400">
                          <a:effectLst/>
                        </a:rPr>
                        <a:t>- Bộ máy nhà nước của vương quốc Phù Nam được củng cố, kiện toàn.</a:t>
                      </a:r>
                    </a:p>
                    <a:p>
                      <a:pPr marL="30480" marR="30480" algn="just">
                        <a:lnSpc>
                          <a:spcPct val="100000"/>
                        </a:lnSpc>
                      </a:pPr>
                      <a:r>
                        <a:rPr lang="en-US" sz="1400">
                          <a:effectLst/>
                        </a:rPr>
                        <a:t>- Trong các thế kỉ III – V, vương quốc Phù Nam là đế quốc hùng mạnh nhất khu vực Đông Nam Á.</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algn="just">
                        <a:lnSpc>
                          <a:spcPct val="100000"/>
                        </a:lnSpc>
                      </a:pPr>
                      <a:r>
                        <a:rPr lang="en-US" sz="1400">
                          <a:effectLst/>
                        </a:rPr>
                        <a:t>- Trên danh nghĩa vùng đất Nam Bộ đặt dưới sự cai trị của nước Chân Lạp (Campuchia). Tuy nhiên, trên thực tế, triều đình Ăng-co hầu như không thể quản lí được vùng đất này.</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3812598602"/>
                  </a:ext>
                </a:extLst>
              </a:tr>
              <a:tr h="1376521">
                <a:tc>
                  <a:txBody>
                    <a:bodyPr/>
                    <a:lstStyle/>
                    <a:p>
                      <a:pPr algn="ctr">
                        <a:lnSpc>
                          <a:spcPct val="100000"/>
                        </a:lnSpc>
                      </a:pPr>
                      <a:r>
                        <a:rPr lang="en-US" sz="1400">
                          <a:effectLst/>
                        </a:rPr>
                        <a:t>Kinh tế</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00000"/>
                        </a:lnSpc>
                      </a:pPr>
                      <a:r>
                        <a:rPr lang="en-US" sz="1400">
                          <a:effectLst/>
                        </a:rPr>
                        <a:t>- Sản xuất nông nghiệp kết hợp với làm các nghề thủ công.</a:t>
                      </a:r>
                    </a:p>
                    <a:p>
                      <a:pPr algn="just">
                        <a:lnSpc>
                          <a:spcPct val="100000"/>
                        </a:lnSpc>
                      </a:pPr>
                      <a:r>
                        <a:rPr lang="en-US" sz="1400">
                          <a:effectLst/>
                        </a:rPr>
                        <a:t>- Thương nghiệp đường biển phát triển mạnh mẽ, thu hút thương nhân của nhiều nước như: Ấn Độ, Trung Quốc, La Mã…; thương cảng Óc Eo của Phù Nam trở thành trung tâm của tuyến đường hàng hải trên vùng biển Đông Nam Á.</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00000"/>
                        </a:lnSpc>
                      </a:pPr>
                      <a:r>
                        <a:rPr lang="en-US" sz="1400">
                          <a:effectLst/>
                        </a:rPr>
                        <a:t>- Sản xuất nông nghiệp kết hợp với làm các nghề thủ công và buôn bán nhỏ.</a:t>
                      </a:r>
                    </a:p>
                    <a:p>
                      <a:pPr marL="30480" marR="30480" algn="just">
                        <a:lnSpc>
                          <a:spcPct val="100000"/>
                        </a:lnSpc>
                      </a:pPr>
                      <a:r>
                        <a:rPr lang="en-US" sz="1400">
                          <a:effectLst/>
                        </a:rPr>
                        <a:t>- Thương nghiệp không còn phát triển như trước.</a:t>
                      </a:r>
                    </a:p>
                    <a:p>
                      <a:pPr algn="just">
                        <a:lnSpc>
                          <a:spcPct val="100000"/>
                        </a:lnSpc>
                      </a:pPr>
                      <a:r>
                        <a:rPr lang="en-US" sz="1400">
                          <a:effectLst/>
                        </a:rPr>
                        <a:t> </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1148155733"/>
                  </a:ext>
                </a:extLst>
              </a:tr>
              <a:tr h="819245">
                <a:tc>
                  <a:txBody>
                    <a:bodyPr/>
                    <a:lstStyle/>
                    <a:p>
                      <a:pPr algn="ctr">
                        <a:lnSpc>
                          <a:spcPct val="100000"/>
                        </a:lnSpc>
                      </a:pPr>
                      <a:r>
                        <a:rPr lang="en-US" sz="1400">
                          <a:effectLst/>
                        </a:rPr>
                        <a:t>Văn hóa</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00000"/>
                        </a:lnSpc>
                      </a:pPr>
                      <a:r>
                        <a:rPr lang="en-US" sz="1400">
                          <a:effectLst/>
                        </a:rPr>
                        <a:t>- Chịu ảnh hưởng sâu sắc của văn hóa Ấn Độ.</a:t>
                      </a:r>
                    </a:p>
                    <a:p>
                      <a:pPr algn="just">
                        <a:lnSpc>
                          <a:spcPct val="100000"/>
                        </a:lnSpc>
                      </a:pPr>
                      <a:r>
                        <a:rPr lang="en-US" sz="1400">
                          <a:effectLst/>
                        </a:rPr>
                        <a:t>- Văn hóa vật chất và văn hóa tinh thần mang đậm yếu tố “sông nước”</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00000"/>
                        </a:lnSpc>
                      </a:pPr>
                      <a:r>
                        <a:rPr lang="en-US" sz="1400">
                          <a:effectLst/>
                        </a:rPr>
                        <a:t>- Ít chịu ảnh hưởng của văn hóa Chân Lạp.</a:t>
                      </a:r>
                    </a:p>
                    <a:p>
                      <a:pPr marL="30480" marR="30480" algn="just">
                        <a:lnSpc>
                          <a:spcPct val="100000"/>
                        </a:lnSpc>
                      </a:pPr>
                      <a:r>
                        <a:rPr lang="en-US" sz="1400">
                          <a:effectLst/>
                        </a:rPr>
                        <a:t>- Dần tiếp thu văn hóa Trung Quốc.</a:t>
                      </a:r>
                    </a:p>
                    <a:p>
                      <a:pPr algn="just">
                        <a:lnSpc>
                          <a:spcPct val="100000"/>
                        </a:lnSpc>
                      </a:pPr>
                      <a:r>
                        <a:rPr lang="en-US" sz="1400">
                          <a:effectLst/>
                        </a:rPr>
                        <a:t>- Những nét văn hóa truyền thống tiếp tục được duy trì.</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3947255585"/>
                  </a:ext>
                </a:extLst>
              </a:tr>
            </a:tbl>
          </a:graphicData>
        </a:graphic>
      </p:graphicFrame>
    </p:spTree>
    <p:extLst>
      <p:ext uri="{BB962C8B-B14F-4D97-AF65-F5344CB8AC3E}">
        <p14:creationId xmlns:p14="http://schemas.microsoft.com/office/powerpoint/2010/main" val="24723046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3730317"/>
          </a:xfrm>
          <a:prstGeom prst="rect">
            <a:avLst/>
          </a:prstGeom>
          <a:noFill/>
        </p:spPr>
        <p:txBody>
          <a:bodyPr wrap="square" rtlCol="0">
            <a:spAutoFit/>
          </a:bodyPr>
          <a:lstStyle/>
          <a:p>
            <a:pPr algn="just">
              <a:lnSpc>
                <a:spcPct val="150000"/>
              </a:lnSpc>
            </a:pPr>
            <a:r>
              <a:rPr lang="en-US" sz="2000" b="1">
                <a:solidFill>
                  <a:srgbClr val="0070C0"/>
                </a:solidFill>
                <a:latin typeface="Times New Roman" panose="02020603050405020304" pitchFamily="18" charset="0"/>
                <a:ea typeface="Times New Roman" panose="02020603050405020304" pitchFamily="18" charset="0"/>
              </a:rPr>
              <a:t>H</a:t>
            </a:r>
            <a:r>
              <a:rPr lang="en-US" sz="2000" b="1">
                <a:solidFill>
                  <a:srgbClr val="0070C0"/>
                </a:solidFill>
                <a:effectLst/>
                <a:latin typeface="Times New Roman" panose="02020603050405020304" pitchFamily="18" charset="0"/>
                <a:ea typeface="Times New Roman" panose="02020603050405020304" pitchFamily="18" charset="0"/>
              </a:rPr>
              <a:t>oạt động cặp đôi để trả lời các câu 1, 2 SGK tr94: </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1. Liên hệ kiến thức đã học ở lớp 6 hãy so sánh:</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a. Tình hình kinh tế Chăm-pa giai đoạn từ thế kỷ X đến thế kỷ XVI với giai đoạn từ thế kỷ II đến thế kỷ X.</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2. Dựa vào kiến thức đã học, em hãy lí giải những nguyên nhân khiến trong một thời kỳ dài, triều đình Chân Lạp không thể quản lí và kiểm soát vùng đất Nam Bộ.</a:t>
            </a:r>
          </a:p>
        </p:txBody>
      </p:sp>
    </p:spTree>
    <p:extLst>
      <p:ext uri="{BB962C8B-B14F-4D97-AF65-F5344CB8AC3E}">
        <p14:creationId xmlns:p14="http://schemas.microsoft.com/office/powerpoint/2010/main" val="1185090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prstClr val="white"/>
                </a:solidFill>
                <a:latin typeface="Calibri" panose="020F0502020204030204"/>
              </a:rPr>
              <a:t>Câu hỏi 3 </a:t>
            </a:r>
          </a:p>
          <a:p>
            <a:pPr algn="ctr" defTabSz="685800">
              <a:buClrTx/>
              <a:defRPr/>
            </a:pPr>
            <a:r>
              <a:rPr lang="en-US" sz="2400">
                <a:solidFill>
                  <a:srgbClr val="FFC000"/>
                </a:solidFill>
                <a:latin typeface="Times New Roman" panose="02020603050405020304" pitchFamily="18" charset="0"/>
                <a:cs typeface="Times New Roman" panose="02020603050405020304" pitchFamily="18" charset="0"/>
              </a:rPr>
              <a:t>Tôn giáo chiếm địa vị độc tôn thời Lê sơ? </a:t>
            </a:r>
            <a:endParaRPr lang="en-US" sz="4000" b="1" kern="1200">
              <a:solidFill>
                <a:srgbClr val="FFC000"/>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a:latin typeface="Times New Roman" panose="02020603050405020304" pitchFamily="18" charset="0"/>
                <a:cs typeface="Times New Roman" panose="02020603050405020304" pitchFamily="18" charset="0"/>
              </a:rPr>
              <a:t>Nho giáo</a:t>
            </a:r>
            <a:endParaRPr lang="en-US" sz="4400" b="1" kern="120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4653646"/>
          </a:xfrm>
          <a:prstGeom prst="rect">
            <a:avLst/>
          </a:prstGeom>
          <a:noFill/>
        </p:spPr>
        <p:txBody>
          <a:bodyPr wrap="square" rtlCol="0">
            <a:spAutoFit/>
          </a:bodyPr>
          <a:lstStyle/>
          <a:p>
            <a:pPr algn="just">
              <a:lnSpc>
                <a:spcPct val="150000"/>
              </a:lnSpc>
            </a:pPr>
            <a:r>
              <a:rPr lang="en-US" sz="2000">
                <a:solidFill>
                  <a:srgbClr val="0070C0"/>
                </a:solidFill>
                <a:effectLst/>
                <a:latin typeface="Times New Roman" panose="02020603050405020304" pitchFamily="18" charset="0"/>
                <a:ea typeface="Times New Roman" panose="02020603050405020304" pitchFamily="18" charset="0"/>
              </a:rPr>
              <a:t>2. Dựa vào kiến thức đã học, em hãy lí giải những nguyên nhân khiến trong một thời kỳ dài, triều đình Chân Lạp không thể quản lí và kiểm soát vùng đất Nam Bộ.</a:t>
            </a:r>
          </a:p>
          <a:p>
            <a:pPr algn="just">
              <a:lnSpc>
                <a:spcPct val="150000"/>
              </a:lnSpc>
            </a:pPr>
            <a:r>
              <a:rPr lang="en-US" sz="2000">
                <a:effectLst/>
                <a:latin typeface="Times New Roman" panose="02020603050405020304" pitchFamily="18" charset="0"/>
                <a:ea typeface="Times New Roman" panose="02020603050405020304" pitchFamily="18" charset="0"/>
              </a:rPr>
              <a:t>+ Điều kiện tự nhiên của vùng đất Nam Bộ không phù hợp với truyền thống canh tác và sinh sống của người Khơ-me (tộc người chủ yếu ở Chân Lạp) =&gt; Do đó, trong suốt thế kỉ VII – đầu thế kỉ XVI, cư dân Khơ-me hầu như không sinh sống ở vùng đất Nam Bộ.</a:t>
            </a:r>
          </a:p>
          <a:p>
            <a:pPr algn="just">
              <a:lnSpc>
                <a:spcPct val="150000"/>
              </a:lnSpc>
            </a:pPr>
            <a:r>
              <a:rPr lang="en-US" sz="2000">
                <a:effectLst/>
                <a:latin typeface="Times New Roman" panose="02020603050405020304" pitchFamily="18" charset="0"/>
                <a:ea typeface="Times New Roman" panose="02020603050405020304" pitchFamily="18" charset="0"/>
              </a:rPr>
              <a:t>+ Trong các thế kỉ VII – đầu thế kỉ XVI, triều đình Chân Lạp phải đối mặt với nhiều khó khăn nên khó có khả năng kiểm soát trực tiếp vùng đất Nam Bộ. Bên cạnh đó, dấu ấn về thời kì phát triển cường thịnh của Phù Nam rất mạnh mẽ trong lòng cư dân nơi đây, cho nên triều đình Ăng-co rất khó có thể quản lý và kiểm soát được vùng đất này.</a:t>
            </a:r>
          </a:p>
          <a:p>
            <a:pPr algn="just">
              <a:lnSpc>
                <a:spcPct val="150000"/>
              </a:lnSpc>
            </a:pPr>
            <a:endParaRPr lang="en-US" sz="200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801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572001" y="-206025"/>
            <a:ext cx="96020" cy="329212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841781"/>
            <a:ext cx="2956025" cy="169229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10" y="655283"/>
            <a:ext cx="1839396" cy="1839396"/>
          </a:xfrm>
          <a:prstGeom prst="rect">
            <a:avLst/>
          </a:prstGeom>
        </p:spPr>
      </p:pic>
      <p:pic>
        <p:nvPicPr>
          <p:cNvPr id="3" name="Picture 2"/>
          <p:cNvPicPr>
            <a:picLocks noChangeAspect="1"/>
          </p:cNvPicPr>
          <p:nvPr/>
        </p:nvPicPr>
        <p:blipFill>
          <a:blip r:embed="rId5"/>
          <a:stretch>
            <a:fillRect/>
          </a:stretch>
        </p:blipFill>
        <p:spPr>
          <a:xfrm>
            <a:off x="2985378" y="971550"/>
            <a:ext cx="3269264" cy="2185606"/>
          </a:xfrm>
          <a:prstGeom prst="rect">
            <a:avLst/>
          </a:prstGeom>
        </p:spPr>
      </p:pic>
      <p:sp>
        <p:nvSpPr>
          <p:cNvPr id="2" name="TextBox 1"/>
          <p:cNvSpPr txBox="1"/>
          <p:nvPr/>
        </p:nvSpPr>
        <p:spPr>
          <a:xfrm>
            <a:off x="3537280" y="1828801"/>
            <a:ext cx="2645170"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VẬN DỤNG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860" y="353016"/>
            <a:ext cx="5927799" cy="41475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081273"/>
          </a:xfrm>
          <a:prstGeom prst="rect">
            <a:avLst/>
          </a:prstGeom>
        </p:spPr>
      </p:pic>
      <p:sp>
        <p:nvSpPr>
          <p:cNvPr id="6" name="TextBox 5">
            <a:extLst>
              <a:ext uri="{FF2B5EF4-FFF2-40B4-BE49-F238E27FC236}">
                <a16:creationId xmlns:a16="http://schemas.microsoft.com/office/drawing/2014/main" id="{DE05C958-77BE-8F9D-6F64-2B36B84CF590}"/>
              </a:ext>
            </a:extLst>
          </p:cNvPr>
          <p:cNvSpPr txBox="1"/>
          <p:nvPr/>
        </p:nvSpPr>
        <p:spPr>
          <a:xfrm>
            <a:off x="782055" y="906915"/>
            <a:ext cx="4800601" cy="2806987"/>
          </a:xfrm>
          <a:prstGeom prst="rect">
            <a:avLst/>
          </a:prstGeom>
          <a:noFill/>
        </p:spPr>
        <p:txBody>
          <a:bodyPr wrap="square" rtlCol="0">
            <a:spAutoFit/>
          </a:bodyPr>
          <a:lstStyle/>
          <a:p>
            <a:pPr algn="just">
              <a:lnSpc>
                <a:spcPct val="150000"/>
              </a:lnSpc>
            </a:pPr>
            <a:r>
              <a:rPr lang="en-US" sz="2000" b="1" i="1">
                <a:solidFill>
                  <a:srgbClr val="002060"/>
                </a:solidFill>
                <a:effectLst/>
                <a:latin typeface="Times New Roman" panose="02020603050405020304" pitchFamily="18" charset="0"/>
                <a:ea typeface="Times New Roman" panose="02020603050405020304" pitchFamily="18" charset="0"/>
              </a:rPr>
              <a:t>Sưu tầm tư liệu từ sách, báo, internet để viết một đoạn văn giới thiệu về một di tích đền tháp Cham-pa được xây dựng trong giai đoạn từ thế kỷ X đến thế kỷ XVI. Theo em, cần phải làm gì để bảo vệ và phát huy giá trị của di tích đó.</a:t>
            </a:r>
            <a:endParaRPr lang="en-US" sz="2000" b="1">
              <a:solidFill>
                <a:srgbClr val="002060"/>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VẬN DỤNG</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1421992"/>
          </a:xfrm>
          <a:prstGeom prst="rect">
            <a:avLst/>
          </a:prstGeom>
          <a:noFill/>
        </p:spPr>
        <p:txBody>
          <a:bodyPr wrap="square" rtlCol="0">
            <a:spAutoFit/>
          </a:bodyPr>
          <a:lstStyle/>
          <a:p>
            <a:pPr algn="just">
              <a:lnSpc>
                <a:spcPct val="150000"/>
              </a:lnSpc>
            </a:pPr>
            <a:r>
              <a:rPr lang="en-US" sz="2000">
                <a:solidFill>
                  <a:srgbClr val="0070C0"/>
                </a:solidFill>
                <a:effectLst/>
                <a:latin typeface="Times New Roman" panose="02020603050405020304" pitchFamily="18" charset="0"/>
                <a:ea typeface="Times New Roman" panose="02020603050405020304" pitchFamily="18" charset="0"/>
              </a:rPr>
              <a:t>Sưu tầm tư liệu từ sách, báo, internet để viết một đoạn văn giới thiệu về một di tích đền tháp Cham-pa được xây dựng trong giai đoạn từ thế kỷ X đến thế kỷ XVI. Theo em, cầm phải làm gì để bảo vệ  và phát huy giá trị của di tích đó.</a:t>
            </a:r>
          </a:p>
        </p:txBody>
      </p:sp>
      <p:sp>
        <p:nvSpPr>
          <p:cNvPr id="3" name="TextBox 2">
            <a:extLst>
              <a:ext uri="{FF2B5EF4-FFF2-40B4-BE49-F238E27FC236}">
                <a16:creationId xmlns:a16="http://schemas.microsoft.com/office/drawing/2014/main" id="{1EF2218A-0AAB-62D4-0F6E-98A3ED44CB31}"/>
              </a:ext>
            </a:extLst>
          </p:cNvPr>
          <p:cNvSpPr txBox="1"/>
          <p:nvPr/>
        </p:nvSpPr>
        <p:spPr>
          <a:xfrm>
            <a:off x="132347" y="1973160"/>
            <a:ext cx="8823496" cy="3077766"/>
          </a:xfrm>
          <a:prstGeom prst="rect">
            <a:avLst/>
          </a:prstGeom>
          <a:noFill/>
        </p:spPr>
        <p:txBody>
          <a:bodyPr wrap="square" rtlCol="0">
            <a:spAutoFit/>
          </a:bodyPr>
          <a:lstStyle/>
          <a:p>
            <a:pPr indent="457200" algn="just">
              <a:lnSpc>
                <a:spcPct val="150000"/>
              </a:lnSpc>
            </a:pPr>
            <a:r>
              <a:rPr lang="en-US" sz="2000" i="1">
                <a:solidFill>
                  <a:srgbClr val="FF0000"/>
                </a:solidFill>
                <a:effectLst/>
                <a:latin typeface="Times New Roman" panose="02020603050405020304" pitchFamily="18" charset="0"/>
                <a:ea typeface="Times New Roman" panose="02020603050405020304" pitchFamily="18" charset="0"/>
              </a:rPr>
              <a:t>Gợi ý:</a:t>
            </a: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Công trình tên là gì? Nằm ở đâu? Do ai xây dựng? </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Công trình xây dựng vì mục đích gì? </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Những nét đặc sắc của công trình đó? </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Giá trị của công trình đó?</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Theo em, cần phải làm gì để bảo vệ và phát huy giá trị của di tích đó?</a:t>
            </a:r>
            <a:endParaRPr lang="en-US" sz="2000">
              <a:solidFill>
                <a:srgbClr val="7030A0"/>
              </a:solidFill>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6069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C80C6-294F-3B45-B917-B056FD1E80CE}"/>
              </a:ext>
            </a:extLst>
          </p:cNvPr>
          <p:cNvPicPr>
            <a:picLocks noChangeAspect="1"/>
          </p:cNvPicPr>
          <p:nvPr/>
        </p:nvPicPr>
        <p:blipFill rotWithShape="1">
          <a:blip r:embed="rId2"/>
          <a:srcRect t="12500" b="12500"/>
          <a:stretch/>
        </p:blipFill>
        <p:spPr>
          <a:xfrm>
            <a:off x="0" y="0"/>
            <a:ext cx="9144000" cy="5143500"/>
          </a:xfrm>
          <a:prstGeom prst="rect">
            <a:avLst/>
          </a:prstGeom>
        </p:spPr>
      </p:pic>
      <p:sp>
        <p:nvSpPr>
          <p:cNvPr id="5" name="TextBox 4">
            <a:extLst>
              <a:ext uri="{FF2B5EF4-FFF2-40B4-BE49-F238E27FC236}">
                <a16:creationId xmlns:a16="http://schemas.microsoft.com/office/drawing/2014/main" id="{AB53C941-41C4-3145-B1AC-B6DC66719B98}"/>
              </a:ext>
            </a:extLst>
          </p:cNvPr>
          <p:cNvSpPr txBox="1"/>
          <p:nvPr/>
        </p:nvSpPr>
        <p:spPr>
          <a:xfrm>
            <a:off x="1217735" y="1546728"/>
            <a:ext cx="7128873" cy="1454242"/>
          </a:xfrm>
          <a:prstGeom prst="rect">
            <a:avLst/>
          </a:prstGeom>
          <a:noFill/>
        </p:spPr>
        <p:txBody>
          <a:bodyPr wrap="square" lIns="68579" tIns="34289" rIns="68579" bIns="34289" rtlCol="0">
            <a:spAutoFit/>
          </a:bodyPr>
          <a:lstStyle/>
          <a:p>
            <a:pPr algn="ctr" defTabSz="685783">
              <a:buClrTx/>
            </a:pPr>
            <a:r>
              <a:rPr lang="en-US" sz="4500" b="1" kern="1200">
                <a:solidFill>
                  <a:srgbClr val="7030A0"/>
                </a:solidFill>
                <a:latin typeface="APPLE CHANCERY" panose="03020702040506060504" pitchFamily="66" charset="-79"/>
                <a:ea typeface="+mn-ea"/>
                <a:cs typeface="APPLE CHANCERY" panose="03020702040506060504" pitchFamily="66" charset="-79"/>
              </a:rPr>
              <a:t>TẠM BIỆT</a:t>
            </a:r>
            <a:endParaRPr lang="x-none" sz="4500" b="1" kern="1200" dirty="0">
              <a:solidFill>
                <a:srgbClr val="7030A0"/>
              </a:solidFill>
              <a:latin typeface="APPLE CHANCERY" panose="03020702040506060504" pitchFamily="66" charset="-79"/>
              <a:ea typeface="+mn-ea"/>
              <a:cs typeface="APPLE CHANCERY" panose="03020702040506060504" pitchFamily="66" charset="-79"/>
            </a:endParaRPr>
          </a:p>
          <a:p>
            <a:pPr algn="ctr" defTabSz="685783">
              <a:buClrTx/>
            </a:pPr>
            <a:r>
              <a:rPr lang="x-none" sz="4500" b="1" kern="1200" dirty="0">
                <a:solidFill>
                  <a:srgbClr val="7030A0"/>
                </a:solidFill>
                <a:latin typeface="APPLE CHANCERY" panose="03020702040506060504" pitchFamily="66" charset="-79"/>
                <a:ea typeface="+mn-ea"/>
                <a:cs typeface="APPLE CHANCERY" panose="03020702040506060504" pitchFamily="66" charset="-79"/>
              </a:rPr>
              <a:t>CHÚC CÁC EM HỌC TỐT!</a:t>
            </a:r>
          </a:p>
        </p:txBody>
      </p:sp>
      <p:pic>
        <p:nvPicPr>
          <p:cNvPr id="6" name="Picture 5">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8346608" y="76200"/>
            <a:ext cx="812800" cy="812800"/>
          </a:xfrm>
          <a:prstGeom prst="rect">
            <a:avLst/>
          </a:prstGeom>
        </p:spPr>
      </p:pic>
    </p:spTree>
    <p:extLst>
      <p:ext uri="{BB962C8B-B14F-4D97-AF65-F5344CB8AC3E}">
        <p14:creationId xmlns:p14="http://schemas.microsoft.com/office/powerpoint/2010/main" val="2636404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prstClr val="white"/>
                </a:solidFill>
                <a:latin typeface="Calibri" panose="020F0502020204030204"/>
              </a:rPr>
              <a:t>Câu hỏi 4 </a:t>
            </a:r>
          </a:p>
          <a:p>
            <a:pPr algn="ctr" defTabSz="685800">
              <a:buClrTx/>
              <a:defRPr/>
            </a:pPr>
            <a:r>
              <a:rPr lang="en-US" sz="2400">
                <a:solidFill>
                  <a:srgbClr val="FFC000"/>
                </a:solidFill>
                <a:latin typeface="Times New Roman" panose="02020603050405020304" pitchFamily="18" charset="0"/>
                <a:cs typeface="Times New Roman" panose="02020603050405020304" pitchFamily="18" charset="0"/>
              </a:rPr>
              <a:t>Kể tên các danh nhân văn hoá tiêu biểu thời Lê sơ</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a:latin typeface="Times New Roman" panose="02020603050405020304" pitchFamily="18" charset="0"/>
                <a:cs typeface="Times New Roman" panose="02020603050405020304" pitchFamily="18" charset="0"/>
              </a:rPr>
              <a:t>Nguyễn Trãi, Lê Thánh Tông, Lương Thế Vinh, Ngô Sĩ Liên</a:t>
            </a:r>
            <a:endParaRPr lang="en-US" sz="4400" b="1" kern="120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grpSp>
        <p:nvGrpSpPr>
          <p:cNvPr id="2329" name="Google Shape;2329;p53"/>
          <p:cNvGrpSpPr/>
          <p:nvPr/>
        </p:nvGrpSpPr>
        <p:grpSpPr>
          <a:xfrm rot="1382163" flipH="1">
            <a:off x="3984115" y="3954432"/>
            <a:ext cx="1860787" cy="907951"/>
            <a:chOff x="10083475" y="3839575"/>
            <a:chExt cx="1221925" cy="596225"/>
          </a:xfrm>
        </p:grpSpPr>
        <p:sp>
          <p:nvSpPr>
            <p:cNvPr id="2330" name="Google Shape;2330;p5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1" name="Google Shape;2331;p5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DAE9A989-B72C-4E2B-A606-B31D7B6295C4}"/>
              </a:ext>
            </a:extLst>
          </p:cNvPr>
          <p:cNvSpPr txBox="1"/>
          <p:nvPr/>
        </p:nvSpPr>
        <p:spPr>
          <a:xfrm>
            <a:off x="-12032" y="-116875"/>
            <a:ext cx="9144000"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Giới thiệu về cụm tháp Dương Long (Bình Định)</a:t>
            </a:r>
            <a:endParaRPr kumimoji="0" lang="en-US" sz="3200" b="1" i="0" u="none" strike="noStrike" kern="0" cap="none" spc="0" normalizeH="0" baseline="0" noProof="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8" name="Picture 7" descr="thap duong long - thap cham binh dinh noi tieng - Quy Nhơn Tourist">
            <a:extLst>
              <a:ext uri="{FF2B5EF4-FFF2-40B4-BE49-F238E27FC236}">
                <a16:creationId xmlns:a16="http://schemas.microsoft.com/office/drawing/2014/main" id="{51EA5BB8-B3D3-D5F3-CFD9-A2F9C6DC0E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0368" y="662316"/>
            <a:ext cx="6299199" cy="4497015"/>
          </a:xfrm>
          <a:prstGeom prst="rect">
            <a:avLst/>
          </a:prstGeom>
          <a:noFill/>
          <a:ln>
            <a:noFill/>
          </a:ln>
        </p:spPr>
      </p:pic>
    </p:spTree>
    <p:extLst>
      <p:ext uri="{BB962C8B-B14F-4D97-AF65-F5344CB8AC3E}">
        <p14:creationId xmlns:p14="http://schemas.microsoft.com/office/powerpoint/2010/main" val="1888341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 name="TextBox 1">
            <a:extLst>
              <a:ext uri="{FF2B5EF4-FFF2-40B4-BE49-F238E27FC236}">
                <a16:creationId xmlns:a16="http://schemas.microsoft.com/office/drawing/2014/main" id="{DAE9A989-B72C-4E2B-A606-B31D7B6295C4}"/>
              </a:ext>
            </a:extLst>
          </p:cNvPr>
          <p:cNvSpPr txBox="1"/>
          <p:nvPr/>
        </p:nvSpPr>
        <p:spPr>
          <a:xfrm>
            <a:off x="3026110" y="-29791"/>
            <a:ext cx="6105858" cy="2308324"/>
          </a:xfrm>
          <a:prstGeom prst="rect">
            <a:avLst/>
          </a:prstGeom>
          <a:noFill/>
        </p:spPr>
        <p:txBody>
          <a:bodyPr wrap="square" rtlCol="0">
            <a:spAutoFit/>
          </a:bodyPr>
          <a:lstStyle/>
          <a:p>
            <a:pPr algn="just"/>
            <a:r>
              <a:rPr lang="vi-VN" sz="2400">
                <a:solidFill>
                  <a:srgbClr val="0070C0"/>
                </a:solidFill>
                <a:latin typeface="Times New Roman" panose="02020603050405020304" pitchFamily="18" charset="0"/>
                <a:cs typeface="Times New Roman" panose="02020603050405020304" pitchFamily="18" charset="0"/>
              </a:rPr>
              <a:t>Đây là cụm di tích gồm ba tháp Chăm thẳng hàng trên một gò cao thuộc huyện Tây Sơn, tỉnh Bình Định, được xây dựng vào cuối thế kỉ XII, là thời kì phát triển rực rỡ nhất của nền văn hoá Chăm-pa. Cụm tháp này g</a:t>
            </a:r>
            <a:r>
              <a:rPr lang="en-US" sz="2400">
                <a:solidFill>
                  <a:srgbClr val="0070C0"/>
                </a:solidFill>
                <a:latin typeface="Times New Roman" panose="02020603050405020304" pitchFamily="18" charset="0"/>
                <a:cs typeface="Times New Roman" panose="02020603050405020304" pitchFamily="18" charset="0"/>
              </a:rPr>
              <a:t>ồ</a:t>
            </a:r>
            <a:r>
              <a:rPr lang="vi-VN" sz="2400">
                <a:solidFill>
                  <a:srgbClr val="0070C0"/>
                </a:solidFill>
                <a:latin typeface="Times New Roman" panose="02020603050405020304" pitchFamily="18" charset="0"/>
                <a:cs typeface="Times New Roman" panose="02020603050405020304" pitchFamily="18" charset="0"/>
              </a:rPr>
              <a:t>m ba tháp: Tháp giữa cao 39m, hai tháp bên cao 32m. </a:t>
            </a:r>
            <a:endParaRPr lang="en-US"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descr="thap duong long - thap cham binh dinh noi tieng - Quy Nhơn Tourist">
            <a:extLst>
              <a:ext uri="{FF2B5EF4-FFF2-40B4-BE49-F238E27FC236}">
                <a16:creationId xmlns:a16="http://schemas.microsoft.com/office/drawing/2014/main" id="{CCCC735D-10DF-6590-B40F-A83CB9CB49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2" y="509"/>
            <a:ext cx="3028592" cy="2162120"/>
          </a:xfrm>
          <a:prstGeom prst="rect">
            <a:avLst/>
          </a:prstGeom>
          <a:noFill/>
          <a:ln>
            <a:noFill/>
          </a:ln>
        </p:spPr>
      </p:pic>
      <p:sp>
        <p:nvSpPr>
          <p:cNvPr id="3" name="TextBox 2">
            <a:extLst>
              <a:ext uri="{FF2B5EF4-FFF2-40B4-BE49-F238E27FC236}">
                <a16:creationId xmlns:a16="http://schemas.microsoft.com/office/drawing/2014/main" id="{FB2ED5C7-009F-FC47-3AAA-4E7AAB49A1E6}"/>
              </a:ext>
            </a:extLst>
          </p:cNvPr>
          <p:cNvSpPr txBox="1"/>
          <p:nvPr/>
        </p:nvSpPr>
        <p:spPr>
          <a:xfrm>
            <a:off x="-13093" y="2147907"/>
            <a:ext cx="9174089" cy="3046988"/>
          </a:xfrm>
          <a:prstGeom prst="rect">
            <a:avLst/>
          </a:prstGeom>
          <a:noFill/>
        </p:spPr>
        <p:txBody>
          <a:bodyPr wrap="square" rtlCol="0">
            <a:spAutoFit/>
          </a:bodyPr>
          <a:lstStyle/>
          <a:p>
            <a:pPr algn="just"/>
            <a:r>
              <a:rPr lang="vi-VN" sz="2400">
                <a:solidFill>
                  <a:srgbClr val="0070C0"/>
                </a:solidFill>
                <a:latin typeface="Times New Roman" panose="02020603050405020304" pitchFamily="18" charset="0"/>
                <a:cs typeface="Times New Roman" panose="02020603050405020304" pitchFamily="18" charset="0"/>
              </a:rPr>
              <a:t>Phần thân của các tháp xây bằng gạch, các góc được ghép bởi những tảng đá lớn chạm trổ công phu. Tính quy mô của tháp Dương Long được thể hiện không chỉ ở chiều cao của tháp (cao nhất trong các tháp Chăm còn lại ở Việt Nam) mà còn ở lối kiến trúc độc đáo, đặc biệt là các hoa văn, hoạ tiết được khắc tạc trực tiếp trên những tảng đá đồ sộ đặt ngay trên đỉnh tháp. Cụm tháp Dương Long là một trong những di tích tiêu biểu nhất là hiện thân của trình độ kĩ thuật xây dựng đền tháp, nghệ thuật tạo hình của người Chăm-pa x</a:t>
            </a:r>
            <a:r>
              <a:rPr lang="en-US" sz="2400">
                <a:solidFill>
                  <a:srgbClr val="0070C0"/>
                </a:solidFill>
                <a:latin typeface="Times New Roman" panose="02020603050405020304" pitchFamily="18" charset="0"/>
                <a:cs typeface="Times New Roman" panose="02020603050405020304" pitchFamily="18" charset="0"/>
              </a:rPr>
              <a:t>ư</a:t>
            </a:r>
            <a:r>
              <a:rPr lang="vi-VN" sz="2400">
                <a:solidFill>
                  <a:srgbClr val="0070C0"/>
                </a:solidFill>
                <a:latin typeface="Times New Roman" panose="02020603050405020304" pitchFamily="18" charset="0"/>
                <a:cs typeface="Times New Roman" panose="02020603050405020304" pitchFamily="18" charset="0"/>
              </a:rPr>
              <a:t>a.</a:t>
            </a:r>
            <a:endParaRPr lang="en-US" sz="2400">
              <a:solidFill>
                <a:srgbClr val="0070C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grpSp>
        <p:nvGrpSpPr>
          <p:cNvPr id="2329" name="Google Shape;2329;p53"/>
          <p:cNvGrpSpPr/>
          <p:nvPr/>
        </p:nvGrpSpPr>
        <p:grpSpPr>
          <a:xfrm rot="1382163" flipH="1">
            <a:off x="3984115" y="3954432"/>
            <a:ext cx="1860787" cy="907951"/>
            <a:chOff x="10083475" y="3839575"/>
            <a:chExt cx="1221925" cy="596225"/>
          </a:xfrm>
        </p:grpSpPr>
        <p:sp>
          <p:nvSpPr>
            <p:cNvPr id="2330" name="Google Shape;2330;p5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defTabSz="914378"/>
              <a:endParaRPr>
                <a:ea typeface="+mn-ea"/>
              </a:endParaRPr>
            </a:p>
          </p:txBody>
        </p:sp>
        <p:sp>
          <p:nvSpPr>
            <p:cNvPr id="2331" name="Google Shape;2331;p5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sp>
        <p:nvSpPr>
          <p:cNvPr id="2" name="TextBox 1">
            <a:extLst>
              <a:ext uri="{FF2B5EF4-FFF2-40B4-BE49-F238E27FC236}">
                <a16:creationId xmlns:a16="http://schemas.microsoft.com/office/drawing/2014/main" id="{DAE9A989-B72C-4E2B-A606-B31D7B6295C4}"/>
              </a:ext>
            </a:extLst>
          </p:cNvPr>
          <p:cNvSpPr txBox="1"/>
          <p:nvPr/>
        </p:nvSpPr>
        <p:spPr>
          <a:xfrm>
            <a:off x="-12032" y="13751"/>
            <a:ext cx="9144000" cy="1704569"/>
          </a:xfrm>
          <a:prstGeom prst="rect">
            <a:avLst/>
          </a:prstGeom>
          <a:noFill/>
        </p:spPr>
        <p:txBody>
          <a:bodyPr wrap="square" rtlCol="0">
            <a:spAutoFit/>
          </a:bodyPr>
          <a:lstStyle/>
          <a:p>
            <a:pPr algn="just">
              <a:lnSpc>
                <a:spcPct val="150000"/>
              </a:lnSpc>
            </a:pPr>
            <a:r>
              <a:rPr lang="vi-VN" sz="1800" b="1" u="none" strike="noStrike" spc="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Trong giai đoạn từ đầu thế kỉ X đến đầu thế kỉ XVI, vùng đất phía Nam của Đại Việt bao gồm những phần lãnh thổ nào thuộc Việt Nam hiện nay? </a:t>
            </a:r>
            <a:endParaRPr lang="en-US" sz="1800" b="1">
              <a:effectLst/>
              <a:latin typeface="Times New Roman" panose="02020603050405020304" pitchFamily="18" charset="0"/>
              <a:ea typeface="Times New Roman" panose="02020603050405020304" pitchFamily="18" charset="0"/>
            </a:endParaRPr>
          </a:p>
          <a:p>
            <a:pPr algn="just">
              <a:lnSpc>
                <a:spcPct val="150000"/>
              </a:lnSpc>
            </a:pPr>
            <a:r>
              <a:rPr lang="en-US" sz="1800" b="1">
                <a:effectLst/>
                <a:latin typeface="Times New Roman" panose="02020603050405020304" pitchFamily="18" charset="0"/>
                <a:ea typeface="Times New Roman" panose="02020603050405020304" pitchFamily="18" charset="0"/>
              </a:rPr>
              <a:t>2. Kênh hình gợi cho em suy nghĩ gì về vùng đất phía Nam Việt Nam từ thế kỉ X đến đầu thế kỉ XVI? </a:t>
            </a:r>
          </a:p>
        </p:txBody>
      </p:sp>
      <p:pic>
        <p:nvPicPr>
          <p:cNvPr id="11" name="Picture 10">
            <a:extLst>
              <a:ext uri="{FF2B5EF4-FFF2-40B4-BE49-F238E27FC236}">
                <a16:creationId xmlns:a16="http://schemas.microsoft.com/office/drawing/2014/main" id="{ACFD7F48-A44F-DCBD-6A56-3915C4ED2CC4}"/>
              </a:ext>
            </a:extLst>
          </p:cNvPr>
          <p:cNvPicPr>
            <a:picLocks noChangeAspect="1"/>
          </p:cNvPicPr>
          <p:nvPr/>
        </p:nvPicPr>
        <p:blipFill>
          <a:blip r:embed="rId3"/>
          <a:stretch>
            <a:fillRect/>
          </a:stretch>
        </p:blipFill>
        <p:spPr>
          <a:xfrm>
            <a:off x="1347538" y="1386030"/>
            <a:ext cx="6557210" cy="3768009"/>
          </a:xfrm>
          <a:prstGeom prst="rect">
            <a:avLst/>
          </a:prstGeom>
        </p:spPr>
      </p:pic>
    </p:spTree>
    <p:extLst>
      <p:ext uri="{BB962C8B-B14F-4D97-AF65-F5344CB8AC3E}">
        <p14:creationId xmlns:p14="http://schemas.microsoft.com/office/powerpoint/2010/main" val="1251405184"/>
      </p:ext>
    </p:extLst>
  </p:cSld>
  <p:clrMapOvr>
    <a:masterClrMapping/>
  </p:clrMapOvr>
</p:sld>
</file>

<file path=ppt/theme/theme1.xml><?xml version="1.0" encoding="utf-8"?>
<a:theme xmlns:a="http://schemas.openxmlformats.org/drawingml/2006/main" name="Museum Company Profile by Slidesgo">
  <a:themeElements>
    <a:clrScheme name="Simple Light">
      <a:dk1>
        <a:srgbClr val="2A2A2A"/>
      </a:dk1>
      <a:lt1>
        <a:srgbClr val="FFFBE9"/>
      </a:lt1>
      <a:dk2>
        <a:srgbClr val="000000"/>
      </a:dk2>
      <a:lt2>
        <a:srgbClr val="FFFFFF"/>
      </a:lt2>
      <a:accent1>
        <a:srgbClr val="FF8E7B"/>
      </a:accent1>
      <a:accent2>
        <a:srgbClr val="FFCB78"/>
      </a:accent2>
      <a:accent3>
        <a:srgbClr val="99DDC6"/>
      </a:accent3>
      <a:accent4>
        <a:srgbClr val="498972"/>
      </a:accent4>
      <a:accent5>
        <a:srgbClr val="FF8E7B"/>
      </a:accent5>
      <a:accent6>
        <a:srgbClr val="99DDC6"/>
      </a:accent6>
      <a:hlink>
        <a:srgbClr val="2A2A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ocial Issues Thesis: Climate Change by Slidesgo">
  <a:themeElements>
    <a:clrScheme name="Simple Light">
      <a:dk1>
        <a:srgbClr val="355C2E"/>
      </a:dk1>
      <a:lt1>
        <a:srgbClr val="F8EEE4"/>
      </a:lt1>
      <a:dk2>
        <a:srgbClr val="81A235"/>
      </a:dk2>
      <a:lt2>
        <a:srgbClr val="282828"/>
      </a:lt2>
      <a:accent1>
        <a:srgbClr val="F0DCC8"/>
      </a:accent1>
      <a:accent2>
        <a:srgbClr val="F4A79C"/>
      </a:accent2>
      <a:accent3>
        <a:srgbClr val="C7843C"/>
      </a:accent3>
      <a:accent4>
        <a:srgbClr val="8ACDCE"/>
      </a:accent4>
      <a:accent5>
        <a:srgbClr val="006936"/>
      </a:accent5>
      <a:accent6>
        <a:srgbClr val="7A5716"/>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ocial Issues Thesis: Climate Change by Slidesgo">
  <a:themeElements>
    <a:clrScheme name="Simple Light">
      <a:dk1>
        <a:srgbClr val="355C2E"/>
      </a:dk1>
      <a:lt1>
        <a:srgbClr val="F8EEE4"/>
      </a:lt1>
      <a:dk2>
        <a:srgbClr val="81A235"/>
      </a:dk2>
      <a:lt2>
        <a:srgbClr val="282828"/>
      </a:lt2>
      <a:accent1>
        <a:srgbClr val="F0DCC8"/>
      </a:accent1>
      <a:accent2>
        <a:srgbClr val="F4A79C"/>
      </a:accent2>
      <a:accent3>
        <a:srgbClr val="C7843C"/>
      </a:accent3>
      <a:accent4>
        <a:srgbClr val="8ACDCE"/>
      </a:accent4>
      <a:accent5>
        <a:srgbClr val="006936"/>
      </a:accent5>
      <a:accent6>
        <a:srgbClr val="7A5716"/>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1375</TotalTime>
  <Words>4019</Words>
  <Application>Microsoft Office PowerPoint</Application>
  <PresentationFormat>On-screen Show (16:9)</PresentationFormat>
  <Paragraphs>212</Paragraphs>
  <Slides>54</Slides>
  <Notes>31</Notes>
  <HiddenSlides>0</HiddenSlides>
  <MMClips>3</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54</vt:i4>
      </vt:variant>
    </vt:vector>
  </HeadingPairs>
  <TitlesOfParts>
    <vt:vector size="79" baseType="lpstr">
      <vt:lpstr>#9Slide07 SVNAppleberry</vt:lpstr>
      <vt:lpstr>Lato</vt:lpstr>
      <vt:lpstr>Bodoni MT Black</vt:lpstr>
      <vt:lpstr>Calibri</vt:lpstr>
      <vt:lpstr>#9Slide03 AmpleSoft</vt:lpstr>
      <vt:lpstr>#9Slide03 Arima Madurai ExtraBo</vt:lpstr>
      <vt:lpstr>#9Slide03 Arima Madurai Black</vt:lpstr>
      <vt:lpstr>Hammersmith One</vt:lpstr>
      <vt:lpstr>Algerian</vt:lpstr>
      <vt:lpstr>Arial</vt:lpstr>
      <vt:lpstr>Cairo</vt:lpstr>
      <vt:lpstr>Oxygen</vt:lpstr>
      <vt:lpstr>APPLE CHANCERY</vt:lpstr>
      <vt:lpstr>#9Slide03 Arima Madurai Bold</vt:lpstr>
      <vt:lpstr>Calibri Light</vt:lpstr>
      <vt:lpstr>#9Slide03 Bebas Neue Bold</vt:lpstr>
      <vt:lpstr>Times New Roman</vt:lpstr>
      <vt:lpstr>#9Slide03 AllRoundGothic</vt:lpstr>
      <vt:lpstr>Raleway</vt:lpstr>
      <vt:lpstr>Museum Company Profile by Slidesgo</vt:lpstr>
      <vt:lpstr>7_Office Theme</vt:lpstr>
      <vt:lpstr>1_Social Issues Thesis: Climate Change by Slidesgo</vt:lpstr>
      <vt:lpstr>4_Office Theme</vt:lpstr>
      <vt:lpstr>Social Issues Thesis: Climate Change by Slidesgo</vt:lpstr>
      <vt:lpstr>3_第一PPT，www.1ppt.com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Vương quốc Chăm-pa và vùng Nam Bộ  từ đầu thế kỉ X  đến đầu thế kỉ XVI</vt:lpstr>
      <vt:lpstr>1. Vương quốc Chăm-pa từ thế kỉ X đến đầu thế kỉ XVI</vt:lpstr>
      <vt:lpstr>a. Diễn biến cơ bản về chính trị</vt:lpstr>
      <vt:lpstr>a. Diễn biến cơ bản về chính trị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Tình hình kinh tế, văn hoá</vt:lpstr>
      <vt:lpstr>b. Tình hình kinh tế, văn hoá</vt:lpstr>
      <vt:lpstr>b. Tình hình kinh tế, văn hoá</vt:lpstr>
      <vt:lpstr>PowerPoint Presentation</vt:lpstr>
      <vt:lpstr>THỦ CÔNG NGHIỆP</vt:lpstr>
      <vt:lpstr>KIẾN TRÚC-ĐIÊU KHẮC</vt:lpstr>
      <vt:lpstr>KIẾN TRÚC-ĐIÊU KHẮC</vt:lpstr>
      <vt:lpstr>2. Sơ lược vùng đất Nam Bộ từ đầu thế kỉ X đến đầu thế kỉ XVI</vt:lpstr>
      <vt:lpstr>a. Diễn biến cơ bản về chính trị</vt:lpstr>
      <vt:lpstr>PowerPoint Presentation</vt:lpstr>
      <vt:lpstr>a. Diễn biến cơ bản về chính trị</vt:lpstr>
      <vt:lpstr>a. Diễn biến cơ bản về chính trị</vt:lpstr>
      <vt:lpstr>a. Diễn biến cơ bản về chính trị</vt:lpstr>
      <vt:lpstr>b. Tình hình kinh tế và văn hoá</vt:lpstr>
      <vt:lpstr>b. Tình hình kinh tế và văn hoá</vt:lpstr>
      <vt:lpstr>PowerPoint Presentation</vt:lpstr>
      <vt:lpstr>PowerPoint Presentation</vt:lpstr>
      <vt:lpstr>LUYỆN TẬP</vt:lpstr>
      <vt:lpstr>LUYỆN TẬP</vt:lpstr>
      <vt:lpstr>LUYỆN TẬP</vt:lpstr>
      <vt:lpstr>LUYỆN TẬP</vt:lpstr>
      <vt:lpstr>LUYỆN TẬP</vt:lpstr>
      <vt:lpstr>LUYỆN TẬP</vt:lpstr>
      <vt:lpstr>PowerPoint Presentation</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học: Nước Âu Lạc</dc:title>
  <dc:creator>CPN</dc:creator>
  <cp:lastModifiedBy>Administrator</cp:lastModifiedBy>
  <cp:revision>81</cp:revision>
  <dcterms:modified xsi:type="dcterms:W3CDTF">2025-05-08T08:09:06Z</dcterms:modified>
</cp:coreProperties>
</file>