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693" r:id="rId4"/>
    <p:sldMasterId id="2147483705" r:id="rId5"/>
  </p:sldMasterIdLst>
  <p:notesMasterIdLst>
    <p:notesMasterId r:id="rId49"/>
  </p:notesMasterIdLst>
  <p:sldIdLst>
    <p:sldId id="257" r:id="rId6"/>
    <p:sldId id="472" r:id="rId7"/>
    <p:sldId id="504" r:id="rId8"/>
    <p:sldId id="505" r:id="rId9"/>
    <p:sldId id="506" r:id="rId10"/>
    <p:sldId id="508" r:id="rId11"/>
    <p:sldId id="507" r:id="rId12"/>
    <p:sldId id="561" r:id="rId13"/>
    <p:sldId id="329" r:id="rId14"/>
    <p:sldId id="574" r:id="rId15"/>
    <p:sldId id="577" r:id="rId16"/>
    <p:sldId id="576" r:id="rId17"/>
    <p:sldId id="579" r:id="rId18"/>
    <p:sldId id="578" r:id="rId19"/>
    <p:sldId id="583" r:id="rId20"/>
    <p:sldId id="581" r:id="rId21"/>
    <p:sldId id="584" r:id="rId22"/>
    <p:sldId id="572" r:id="rId23"/>
    <p:sldId id="585" r:id="rId24"/>
    <p:sldId id="586" r:id="rId25"/>
    <p:sldId id="587" r:id="rId26"/>
    <p:sldId id="588" r:id="rId27"/>
    <p:sldId id="597" r:id="rId28"/>
    <p:sldId id="589" r:id="rId29"/>
    <p:sldId id="591" r:id="rId30"/>
    <p:sldId id="592" r:id="rId31"/>
    <p:sldId id="594" r:id="rId32"/>
    <p:sldId id="598" r:id="rId33"/>
    <p:sldId id="616" r:id="rId34"/>
    <p:sldId id="590" r:id="rId35"/>
    <p:sldId id="599" r:id="rId36"/>
    <p:sldId id="600" r:id="rId37"/>
    <p:sldId id="602" r:id="rId38"/>
    <p:sldId id="603" r:id="rId39"/>
    <p:sldId id="605" r:id="rId40"/>
    <p:sldId id="606" r:id="rId41"/>
    <p:sldId id="608" r:id="rId42"/>
    <p:sldId id="609" r:id="rId43"/>
    <p:sldId id="400" r:id="rId44"/>
    <p:sldId id="615" r:id="rId45"/>
    <p:sldId id="395" r:id="rId46"/>
    <p:sldId id="612" r:id="rId47"/>
    <p:sldId id="61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1AA"/>
    <a:srgbClr val="DEF1ED"/>
    <a:srgbClr val="7EC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5E177-52AD-4F8F-A4AB-64AFF2C40CA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90B4F-C827-46EB-8C76-771CF92F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1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015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5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43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280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80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254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94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687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012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7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324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130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756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37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455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02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76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621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18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814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88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29926-6AF9-414F-811D-5F261D8B47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1137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38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01578-DF55-4E30-87DF-64FC322CE8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35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00429-ED5D-6F43-2AC1-226A56DF1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D9652E8-56A6-8C11-3D6B-C7EE3018B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DFF447-1F01-1BD8-E382-1BC01AA5E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ED9225-3E01-9B76-5E65-9345E2B24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7581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95588-F58C-4EBF-9666-C9C0959B3A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5305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817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4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29926-6AF9-414F-811D-5F261D8B47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99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29926-6AF9-414F-811D-5F261D8B47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53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29926-6AF9-414F-811D-5F261D8B47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071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5FEAD-F699-4B73-AEF4-1FD3A0C6D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48830-7F5C-4F4F-9E07-6D90089EB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7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95588-F58C-4EBF-9666-C9C0959B3A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76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4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7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6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3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184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90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569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108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62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0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783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48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174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21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86069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44919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375873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21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2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8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00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06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73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13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28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1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7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77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0ED29-D768-F514-5E1F-40F7AE4BE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F8150-D5CE-0F71-201E-FC809C192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221CD-A6C5-11A7-4496-510937A6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3508A-10FD-1791-CE01-54461389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FEA21-F2E2-7CEF-AE63-DEEB271E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66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A7183-1F7A-987F-4938-53A118A9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283B9-9EBC-5F46-C08D-2244FAA23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B779E-F3C5-449D-7490-27F0291B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8A5E9-E092-4E8A-42FA-F19FE1A8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33F86-2E1D-0CC3-5749-35495361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4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C2CF-0EC9-3DFA-DDB8-5D08FD68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7FBE9-BB89-0A93-2B92-97E1EE4AF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0B221-ED9A-7889-1253-C82951F7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1FBF4-0035-4572-052F-B9CB252F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DC48A-EA53-59B2-1FCE-3BD7E9D7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71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36B4-A90A-6BC6-BA75-4253810D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D030C-4466-ABFA-CE92-5B6B8B781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15A5D-4D6B-0E65-7F05-E93CF1DD5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DF50B-C091-B732-FB2A-A846EF97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854A5-7A5B-6F06-FDE9-689EFC526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87921-07E8-9EB3-9492-62DA1924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5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7D78-5F71-7CA7-47A8-E6946C4B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0D0E9-4F54-17C5-A9D8-A4B52C2D9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ABA69-82EF-05E7-2661-18BE3C5CF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B546A0-88AF-81A0-0116-07E6B284A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6FE10-EDBC-7DFD-5669-AC29EB178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FAF83D-FE21-F99F-4EDF-EEF5B12C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3A745A-640A-DEA4-6C7C-C7C52B59A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C71E6-FE97-7B9E-2F76-51968957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A571-2FD4-9F5E-0CC0-B28EED3C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3A9EA-E7D3-4C31-535D-507BA17F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8FF59-54F4-3524-5E1E-A9D04609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F202B-69E2-506E-DF5A-B6E41FA9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456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06242A-0569-199D-9ECB-B1126449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47A47-9806-BD23-3A60-BE9ED856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B987C-812F-EB4D-9976-C789FCA5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911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D513-E1AC-B519-5B90-41EADC1B7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015B7-A799-CDD9-9F83-31DEFB069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CC884-E59D-DAA9-52FD-99621AE15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2B8-676B-3A56-E474-162C46935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BD805-FED5-FBE0-76DC-681213C6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7E95B-8EF8-B903-9D4E-58908AC9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998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6180-C617-B9BE-7242-B8A6FA783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D4E8B4-ED37-560F-C46E-EAB7CC88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CBAA-C0C6-283B-7296-AC02638F7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9CCF8-B151-5A85-D4A4-48F05606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3DF19-B3AB-5874-3DF3-A353B779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CD1E9-48C7-017F-46A2-64BE1447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29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7E85F-2EA2-C555-BDEA-CF470084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F5A9B-CC75-120A-DF0F-325FDF2C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388D0-5642-AC83-96FC-3BCD0F05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FF8C1-A471-0785-AB42-BC019ABD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5ED63-564D-C305-1BAB-E74DC5CC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24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1C4040-D979-F6AB-E8B8-83B42E2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FC977-5C1D-6A6F-AAA6-A20067FF1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084C-63D7-45CD-F2B6-9B7D8EEA0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951EA-89A4-01EE-27B9-DD3D4901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278C2-D718-9778-6B50-9ECEAFB9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1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9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1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DB27-A921-4629-A716-1D9B0947796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5B15-17F3-4B58-A3A7-8EA0617CA5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8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F491DB27-A921-4629-A716-1D9B0947796C}" type="datetimeFigureOut">
              <a:rPr lang="zh-CN" altLang="en-US" smtClean="0"/>
              <a:pPr/>
              <a:t>2025/4/3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3655B15-17F3-4B58-A3A7-8EA0617CA55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53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BCEB-6779-4C88-ACBE-7EE7D0781C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2D4E2-405E-4D3E-9D26-585835E491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65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9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>
          <p15:clr>
            <a:srgbClr val="F26B43"/>
          </p15:clr>
        </p15:guide>
        <p15:guide id="2" pos="3840">
          <p15:clr>
            <a:srgbClr val="F26B43"/>
          </p15:clr>
        </p15:guide>
        <p15:guide id="3" pos="642">
          <p15:clr>
            <a:srgbClr val="F26B43"/>
          </p15:clr>
        </p15:guide>
        <p15:guide id="4" pos="7038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1797">
          <p15:clr>
            <a:srgbClr val="F26B43"/>
          </p15:clr>
        </p15:guide>
        <p15:guide id="8" orient="horz" pos="2886">
          <p15:clr>
            <a:srgbClr val="F26B43"/>
          </p15:clr>
        </p15:guide>
        <p15:guide id="9" pos="2774">
          <p15:clr>
            <a:srgbClr val="F26B43"/>
          </p15:clr>
        </p15:guide>
        <p15:guide id="10" pos="4906">
          <p15:clr>
            <a:srgbClr val="F26B43"/>
          </p15:clr>
        </p15:guide>
        <p15:guide id="11" orient="horz" pos="1253">
          <p15:clr>
            <a:srgbClr val="F26B43"/>
          </p15:clr>
        </p15:guide>
        <p15:guide id="12" orient="horz" pos="3430">
          <p15:clr>
            <a:srgbClr val="F26B43"/>
          </p15:clr>
        </p15:guide>
        <p15:guide id="13" pos="1708">
          <p15:clr>
            <a:srgbClr val="F26B43"/>
          </p15:clr>
        </p15:guide>
        <p15:guide id="14" pos="597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02826A-40CB-0DBC-B428-BA195AF3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C197D-CD0D-1144-D981-BC4002617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336A8-2275-CAFE-984B-280EC3F1B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0428-0EFE-41B1-B7E9-C7999F8C991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4E03-9E3B-9F6F-A6CA-982AFA8D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F2B23-713F-3E86-D087-049FC0FE6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5D16E-9B61-4ED0-9B97-F349C9BCA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6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image" Target="../media/image38.sv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41.png"/><Relationship Id="rId5" Type="http://schemas.openxmlformats.org/officeDocument/2006/relationships/image" Target="../media/image2.png"/><Relationship Id="rId10" Type="http://schemas.openxmlformats.org/officeDocument/2006/relationships/image" Target="../media/image36.png"/><Relationship Id="rId4" Type="http://schemas.openxmlformats.org/officeDocument/2006/relationships/image" Target="../media/image38.sv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sv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sv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sv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openxmlformats.org/officeDocument/2006/relationships/image" Target="../media/image38.svg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6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6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9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openxmlformats.org/officeDocument/2006/relationships/image" Target="../media/image38.svg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135539" y="-440378"/>
            <a:ext cx="9142015" cy="1810337"/>
            <a:chOff x="-1624573" y="-1185864"/>
            <a:chExt cx="15732064" cy="311532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2870792" y="1153591"/>
            <a:ext cx="8955606" cy="2789834"/>
            <a:chOff x="2916209" y="2896854"/>
            <a:chExt cx="6590545" cy="2192469"/>
          </a:xfrm>
          <a:solidFill>
            <a:srgbClr val="49B09E"/>
          </a:solidFill>
        </p:grpSpPr>
        <p:sp>
          <p:nvSpPr>
            <p:cNvPr id="29" name="矩形 28"/>
            <p:cNvSpPr/>
            <p:nvPr/>
          </p:nvSpPr>
          <p:spPr>
            <a:xfrm>
              <a:off x="4070198" y="3838514"/>
              <a:ext cx="1144627" cy="45719"/>
            </a:xfrm>
            <a:prstGeom prst="rect">
              <a:avLst/>
            </a:prstGeom>
            <a:solidFill>
              <a:srgbClr val="B39D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666651" y="3838514"/>
              <a:ext cx="1144627" cy="45719"/>
            </a:xfrm>
            <a:prstGeom prst="rect">
              <a:avLst/>
            </a:prstGeom>
            <a:solidFill>
              <a:srgbClr val="B39D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31" name="TextBox 4"/>
            <p:cNvSpPr txBox="1"/>
            <p:nvPr/>
          </p:nvSpPr>
          <p:spPr>
            <a:xfrm>
              <a:off x="2916209" y="2896854"/>
              <a:ext cx="4720783" cy="5563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60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 panose="020B0604020202020204"/>
                </a:rPr>
                <a:t>Tiết</a:t>
              </a:r>
              <a:r>
                <a:rPr kumimoji="0" lang="en-US" altLang="zh-CN" sz="40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 panose="020B0604020202020204"/>
                </a:rPr>
                <a:t>:</a:t>
              </a:r>
              <a:r>
                <a:rPr lang="en-US" altLang="zh-CN" sz="4000" b="1" spc="600" dirty="0">
                  <a:solidFill>
                    <a:schemeClr val="accent2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 panose="020B0604020202020204"/>
                </a:rPr>
                <a:t>85</a:t>
              </a:r>
              <a:endParaRPr kumimoji="0" lang="en-US" altLang="zh-CN" sz="4000" b="1" i="0" u="none" strike="noStrike" kern="1200" cap="none" spc="6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" name="TextBox 4"/>
            <p:cNvSpPr txBox="1"/>
            <p:nvPr/>
          </p:nvSpPr>
          <p:spPr>
            <a:xfrm>
              <a:off x="4273488" y="4629761"/>
              <a:ext cx="5233266" cy="45956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6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 panose="020B0604020202020204"/>
                </a:rPr>
                <a:t>-Hoàng</a:t>
              </a:r>
              <a:r>
                <a:rPr kumimoji="0" lang="en-US" altLang="zh-CN" sz="3200" b="1" i="1" u="none" strike="noStrike" kern="1200" cap="none" spc="60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 panose="020B0604020202020204"/>
                </a:rPr>
                <a:t> Trung Thông-</a:t>
              </a:r>
              <a:endParaRPr kumimoji="0" lang="en-US" altLang="zh-CN" sz="3200" b="1" i="1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sp>
        <p:nvSpPr>
          <p:cNvPr id="27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83712" y="2380906"/>
            <a:ext cx="1053019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bản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1: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CÁNH BUỒM (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tt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301660-2085-16B0-F802-73CA65A81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823" y="-315167"/>
            <a:ext cx="3545757" cy="3144416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0B56988A-6430-C9E4-00C8-03822F4ABDC5}"/>
              </a:ext>
            </a:extLst>
          </p:cNvPr>
          <p:cNvSpPr/>
          <p:nvPr/>
        </p:nvSpPr>
        <p:spPr>
          <a:xfrm>
            <a:off x="36791" y="3748958"/>
            <a:ext cx="11789606" cy="2616371"/>
          </a:xfrm>
          <a:custGeom>
            <a:avLst/>
            <a:gdLst/>
            <a:ahLst/>
            <a:cxnLst/>
            <a:rect l="l" t="t" r="r" b="b"/>
            <a:pathLst>
              <a:path w="5844358" h="3287451">
                <a:moveTo>
                  <a:pt x="0" y="0"/>
                </a:moveTo>
                <a:lnTo>
                  <a:pt x="5844358" y="0"/>
                </a:lnTo>
                <a:lnTo>
                  <a:pt x="5844358" y="3287451"/>
                </a:lnTo>
                <a:lnTo>
                  <a:pt x="0" y="32874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A491B-1906-C63B-D069-78172BFBC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823" y="3023443"/>
            <a:ext cx="4459076" cy="2909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74" y="14793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946641" y="-1078581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171781" y="71896"/>
            <a:ext cx="10309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Đặc trưng hình thức của bài thơ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330" y="3429000"/>
            <a:ext cx="3123756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9774" y="984028"/>
            <a:ext cx="6492397" cy="99831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Mỗi dòng thường có 5 đến 7 chữ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9775" y="2586026"/>
            <a:ext cx="6492396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viết theo thể thơ tự do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49774" y="4489883"/>
            <a:ext cx="6688339" cy="14889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 chia thành nhiều khổ nhỏ khác nhau (cứ 4 dòng chia thành một khổ)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35086" y="1715533"/>
            <a:ext cx="1214688" cy="2176027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35086" y="3886200"/>
            <a:ext cx="1214688" cy="1407802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3"/>
            <a:endCxn id="12" idx="1"/>
          </p:cNvCxnSpPr>
          <p:nvPr/>
        </p:nvCxnSpPr>
        <p:spPr>
          <a:xfrm flipV="1">
            <a:off x="3135086" y="3043226"/>
            <a:ext cx="1214689" cy="842974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2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021659" y="-1257974"/>
            <a:ext cx="13778015" cy="2922908"/>
            <a:chOff x="-1283966" y="-1335729"/>
            <a:chExt cx="15391457" cy="32651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283966" y="-1335729"/>
              <a:ext cx="6967196" cy="27019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3097755" y="2359006"/>
            <a:ext cx="89276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Tìm hiểu từ ngữ, hình ảnh, biện pháp tu từ</a:t>
            </a:r>
            <a:endParaRPr kumimoji="0" lang="en-US" altLang="zh-CN" sz="54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00" y="206625"/>
            <a:ext cx="2852827" cy="1197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E889A-B71B-5B2D-C455-DDE93BBE4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8" b="92785" l="10000" r="90000">
                        <a14:foregroundMark x1="67927" y1="13291" x2="70000" y2="33924"/>
                        <a14:foregroundMark x1="58902" y1="44304" x2="57195" y2="57089"/>
                        <a14:foregroundMark x1="57195" y1="57089" x2="57195" y2="57089"/>
                        <a14:foregroundMark x1="82317" y1="42911" x2="72927" y2="47595"/>
                        <a14:foregroundMark x1="43049" y1="54177" x2="43659" y2="60127"/>
                        <a14:foregroundMark x1="49756" y1="65063" x2="55366" y2="59873"/>
                        <a14:foregroundMark x1="38049" y1="70253" x2="27561" y2="90506"/>
                        <a14:foregroundMark x1="27561" y1="90506" x2="15976" y2="92405"/>
                        <a14:foregroundMark x1="15976" y1="92405" x2="20488" y2="91772"/>
                        <a14:foregroundMark x1="71098" y1="9367" x2="72927" y2="9873"/>
                        <a14:foregroundMark x1="69634" y1="9367" x2="75122" y2="8228"/>
                        <a14:foregroundMark x1="39146" y1="92785" x2="40610" y2="91899"/>
                        <a14:foregroundMark x1="44024" y1="91899" x2="45366" y2="92785"/>
                        <a14:foregroundMark x1="61463" y1="91772" x2="65488" y2="92152"/>
                        <a14:foregroundMark x1="75976" y1="92658" x2="80000" y2="92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9077" y="1514013"/>
            <a:ext cx="4520922" cy="51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4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946641" y="-1078581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1239385" y="363354"/>
            <a:ext cx="10473069" cy="885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Phiếu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2: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Bảng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ảnh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pháp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từ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207673"/>
              </p:ext>
            </p:extLst>
          </p:nvPr>
        </p:nvGraphicFramePr>
        <p:xfrm>
          <a:off x="159488" y="1552353"/>
          <a:ext cx="11185452" cy="6556201"/>
        </p:xfrm>
        <a:graphic>
          <a:graphicData uri="http://schemas.openxmlformats.org/drawingml/2006/table">
            <a:tbl>
              <a:tblPr firstRow="1" firstCol="1" bandRow="1"/>
              <a:tblGrid>
                <a:gridCol w="2098527">
                  <a:extLst>
                    <a:ext uri="{9D8B030D-6E8A-4147-A177-3AD203B41FA5}">
                      <a16:colId xmlns:a16="http://schemas.microsoft.com/office/drawing/2014/main" val="4093659272"/>
                    </a:ext>
                  </a:extLst>
                </a:gridCol>
                <a:gridCol w="2140717">
                  <a:extLst>
                    <a:ext uri="{9D8B030D-6E8A-4147-A177-3AD203B41FA5}">
                      <a16:colId xmlns:a16="http://schemas.microsoft.com/office/drawing/2014/main" val="3497459251"/>
                    </a:ext>
                  </a:extLst>
                </a:gridCol>
                <a:gridCol w="3473104">
                  <a:extLst>
                    <a:ext uri="{9D8B030D-6E8A-4147-A177-3AD203B41FA5}">
                      <a16:colId xmlns:a16="http://schemas.microsoft.com/office/drawing/2014/main" val="382982005"/>
                    </a:ext>
                  </a:extLst>
                </a:gridCol>
                <a:gridCol w="3473104">
                  <a:extLst>
                    <a:ext uri="{9D8B030D-6E8A-4147-A177-3AD203B41FA5}">
                      <a16:colId xmlns:a16="http://schemas.microsoft.com/office/drawing/2014/main" val="1398525223"/>
                    </a:ext>
                  </a:extLst>
                </a:gridCol>
              </a:tblGrid>
              <a:tr h="87416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1582"/>
                  </a:ext>
                </a:extLst>
              </a:tr>
              <a:tr h="131124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059666"/>
                  </a:ext>
                </a:extLst>
              </a:tr>
              <a:tr h="874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961299"/>
                  </a:ext>
                </a:extLst>
              </a:tr>
              <a:tr h="8741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34859"/>
                  </a:ext>
                </a:extLst>
              </a:tr>
              <a:tr h="874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41002"/>
                  </a:ext>
                </a:extLst>
              </a:tr>
              <a:tr h="8741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115495"/>
                  </a:ext>
                </a:extLst>
              </a:tr>
              <a:tr h="874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977246"/>
                  </a:ext>
                </a:extLst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924" y="1223808"/>
            <a:ext cx="2317892" cy="97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946641" y="-1078581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428822" y="130766"/>
            <a:ext cx="7357015" cy="501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Bảng từ ngữ hình ảnh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50908"/>
              </p:ext>
            </p:extLst>
          </p:nvPr>
        </p:nvGraphicFramePr>
        <p:xfrm>
          <a:off x="175320" y="874525"/>
          <a:ext cx="12191999" cy="5974080"/>
        </p:xfrm>
        <a:graphic>
          <a:graphicData uri="http://schemas.openxmlformats.org/drawingml/2006/table">
            <a:tbl>
              <a:tblPr firstRow="1" firstCol="1" bandRow="1"/>
              <a:tblGrid>
                <a:gridCol w="1951192">
                  <a:extLst>
                    <a:ext uri="{9D8B030D-6E8A-4147-A177-3AD203B41FA5}">
                      <a16:colId xmlns:a16="http://schemas.microsoft.com/office/drawing/2014/main" val="4093659272"/>
                    </a:ext>
                  </a:extLst>
                </a:gridCol>
                <a:gridCol w="2207376">
                  <a:extLst>
                    <a:ext uri="{9D8B030D-6E8A-4147-A177-3AD203B41FA5}">
                      <a16:colId xmlns:a16="http://schemas.microsoft.com/office/drawing/2014/main" val="3497459251"/>
                    </a:ext>
                  </a:extLst>
                </a:gridCol>
                <a:gridCol w="4282218">
                  <a:extLst>
                    <a:ext uri="{9D8B030D-6E8A-4147-A177-3AD203B41FA5}">
                      <a16:colId xmlns:a16="http://schemas.microsoft.com/office/drawing/2014/main" val="382982005"/>
                    </a:ext>
                  </a:extLst>
                </a:gridCol>
                <a:gridCol w="3751213">
                  <a:extLst>
                    <a:ext uri="{9D8B030D-6E8A-4147-A177-3AD203B41FA5}">
                      <a16:colId xmlns:a16="http://schemas.microsoft.com/office/drawing/2014/main" val="1398525223"/>
                    </a:ext>
                  </a:extLst>
                </a:gridCol>
              </a:tblGrid>
              <a:tr h="79986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bài thơ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nghĩa,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1582"/>
                  </a:ext>
                </a:extLst>
              </a:tr>
              <a:tr h="79986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059666"/>
                  </a:ext>
                </a:extLst>
              </a:tr>
              <a:tr h="799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961299"/>
                  </a:ext>
                </a:extLst>
              </a:tr>
              <a:tr h="79986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34859"/>
                  </a:ext>
                </a:extLst>
              </a:tr>
              <a:tr h="799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41002"/>
                  </a:ext>
                </a:extLst>
              </a:tr>
              <a:tr h="79986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115495"/>
                  </a:ext>
                </a:extLst>
              </a:tr>
              <a:tr h="799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97724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92380" y="1588109"/>
            <a:ext cx="1870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8060" y="1764634"/>
            <a:ext cx="342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xa,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47497" y="1587696"/>
            <a:ext cx="342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Tạo ra nhạc điệu cho bài thơ.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2380" y="2475606"/>
            <a:ext cx="18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7415" y="2595631"/>
            <a:ext cx="3687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phơi phới, rả rích, trầm ngâm, thì thầm,…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47497" y="2425419"/>
            <a:ext cx="3687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hàm súc, gợi hình, gợi cảm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6684" y="3511811"/>
            <a:ext cx="18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29732" y="3441137"/>
            <a:ext cx="449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rực rỡ, biển xanh, cát mịn, biển trong, nắng mai hồng,….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5045" y="3417233"/>
            <a:ext cx="4336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khoáng đạt, tươi sáng, tràn đầy sức sống.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6801" y="4517620"/>
            <a:ext cx="18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6801" y="5240778"/>
            <a:ext cx="18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Ẩn dụ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6801" y="6010353"/>
            <a:ext cx="1870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Điệp từ, điệp ngữ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7415" y="4314875"/>
            <a:ext cx="449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bóng cha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 khênh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bóng con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 nịch.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47497" y="4175835"/>
            <a:ext cx="4336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giàu sức gợi, vừa đối lập vừa thể hiện sự khác biệt thế 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62994" y="5176532"/>
            <a:ext cx="449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buồm.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86113" y="5083926"/>
            <a:ext cx="4055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Khao khát, ước mơ được khám phá thế giới, đi đến chân trời mới.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98060" y="6017608"/>
            <a:ext cx="449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thấy, có, bóng cha, bóng con, cha dắt con đi.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81748" y="6189023"/>
            <a:ext cx="365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mênh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1" grpId="0"/>
      <p:bldP spid="12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07007" y="-1026330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443" y="15786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492379" y="572899"/>
            <a:ext cx="735701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* Từ ngữ, hình ảnh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70161" y="1341306"/>
            <a:ext cx="3712859" cy="8902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xa,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ta…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28797" y="1260394"/>
            <a:ext cx="3712859" cy="8902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ạo ra nhạc điệu cho bài thơ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45806" y="5073464"/>
            <a:ext cx="3712859" cy="131297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phơi phới, rả rích, trầm ngâm, thầm thì…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479141" y="5034219"/>
            <a:ext cx="3712859" cy="131297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ngữ hàm súc, gợi hình, gợi cảm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7147659" y="1538241"/>
            <a:ext cx="881138" cy="484632"/>
          </a:xfrm>
          <a:prstGeom prst="rightArrow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336488" y="5487634"/>
            <a:ext cx="881138" cy="484632"/>
          </a:xfrm>
          <a:prstGeom prst="rightArrow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351314" y="1965264"/>
            <a:ext cx="1018847" cy="1709578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76977" y="3674842"/>
            <a:ext cx="993184" cy="1812792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74488" y="3126892"/>
            <a:ext cx="2395279" cy="9144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F3306-7797-DD14-019C-248867CEB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6904" y="4151049"/>
            <a:ext cx="2694970" cy="25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2" grpId="0" animBg="1"/>
      <p:bldP spid="13" grpId="0" animBg="1"/>
      <p:bldP spid="15" grpId="0" animBg="1"/>
      <p:bldP spid="9" grpId="0" animBg="1"/>
      <p:bldP spid="17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896F6BC-6543-FDE0-AB95-3C78BC64F5D3}"/>
              </a:ext>
            </a:extLst>
          </p:cNvPr>
          <p:cNvGrpSpPr/>
          <p:nvPr/>
        </p:nvGrpSpPr>
        <p:grpSpPr>
          <a:xfrm>
            <a:off x="-217746" y="164847"/>
            <a:ext cx="12409746" cy="7019990"/>
            <a:chOff x="79247" y="114457"/>
            <a:chExt cx="11789984" cy="66290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9CF692-C5E0-B0D6-4D90-BDB0E249F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7" y="114457"/>
              <a:ext cx="11789984" cy="66290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7CA8A9-2521-0B83-E2E6-DFD989F6F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1174" t="28417" b="56856"/>
            <a:stretch/>
          </p:blipFill>
          <p:spPr>
            <a:xfrm>
              <a:off x="7083019" y="4056493"/>
              <a:ext cx="4786211" cy="976286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607007" y="-1026330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587621" y="168636"/>
            <a:ext cx="735701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* Từ ngữ, hình ảnh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70161" y="659829"/>
            <a:ext cx="3712859" cy="15716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mịn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28797" y="645690"/>
            <a:ext cx="4163203" cy="150491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-&gt; khoáng đạt, rực rỡ, long lanh, tràn đầy sức sống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45806" y="5073464"/>
            <a:ext cx="3712859" cy="131297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cha con: bóng cha lênh khênh, bóng con chắc nịch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254619" y="4803166"/>
            <a:ext cx="3974374" cy="18535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đối lập vừa thể hiện sự khác biệt giữa hai thế hệ, đồng thời thấy được sự tiếp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nối.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147659" y="1538241"/>
            <a:ext cx="881138" cy="484632"/>
          </a:xfrm>
          <a:prstGeom prst="rightArrow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254386" y="5487634"/>
            <a:ext cx="881138" cy="484632"/>
          </a:xfrm>
          <a:prstGeom prst="rightArrow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351314" y="1965264"/>
            <a:ext cx="1018847" cy="1709578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76977" y="3674842"/>
            <a:ext cx="993184" cy="1812792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74488" y="3126892"/>
            <a:ext cx="2395279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F6D58B-FECA-25ED-30C5-FE1632E16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3498" y="1661565"/>
            <a:ext cx="3363531" cy="36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2" grpId="0" animBg="1"/>
      <p:bldP spid="13" grpId="0" animBg="1"/>
      <p:bldP spid="15" grpId="0" animBg="1"/>
      <p:bldP spid="9" grpId="0" animBg="1"/>
      <p:bldP spid="17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8D5C6B-3E9E-2F09-28E2-BFCA2FD2ACA0}"/>
              </a:ext>
            </a:extLst>
          </p:cNvPr>
          <p:cNvGrpSpPr/>
          <p:nvPr/>
        </p:nvGrpSpPr>
        <p:grpSpPr>
          <a:xfrm>
            <a:off x="-180753" y="114457"/>
            <a:ext cx="12409746" cy="7019990"/>
            <a:chOff x="79247" y="114457"/>
            <a:chExt cx="11789984" cy="66290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1C146A-04F3-5F74-79B9-CD6B76F13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7" y="114457"/>
              <a:ext cx="11789984" cy="66290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4B8587-5046-6036-AB56-C1D969B04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1174" t="28417" b="56856"/>
            <a:stretch/>
          </p:blipFill>
          <p:spPr>
            <a:xfrm>
              <a:off x="7083019" y="4056493"/>
              <a:ext cx="4786211" cy="976286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607007" y="-1026330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8" y="240187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587621" y="168636"/>
            <a:ext cx="735701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* Biện pháp tu từ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70161" y="1193639"/>
            <a:ext cx="3712859" cy="103787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130429" y="897107"/>
            <a:ext cx="4163203" cy="1504916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3378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45806" y="4701172"/>
            <a:ext cx="3712859" cy="1685264"/>
          </a:xfrm>
          <a:prstGeom prst="roundRect">
            <a:avLst/>
          </a:prstGeom>
          <a:ln w="76200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Điệp từ, điệp ngữ: không thấy, có, bóng (cha), bóng (con), cha dắt con đi…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214559" y="4587324"/>
            <a:ext cx="3974374" cy="2176174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mênh mông, vô tận; sự tò mò, háo hức muốn khám phá thế giới; sự gắn bó, quấn quýt giữa hai bố con…</a:t>
            </a:r>
          </a:p>
        </p:txBody>
      </p:sp>
      <p:sp>
        <p:nvSpPr>
          <p:cNvPr id="9" name="Right Arrow 8"/>
          <p:cNvSpPr/>
          <p:nvPr/>
        </p:nvSpPr>
        <p:spPr>
          <a:xfrm>
            <a:off x="7147659" y="1538241"/>
            <a:ext cx="881138" cy="484632"/>
          </a:xfrm>
          <a:prstGeom prst="rightArrow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254386" y="5487634"/>
            <a:ext cx="881138" cy="484632"/>
          </a:xfrm>
          <a:prstGeom prst="rightArrow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351314" y="1965264"/>
            <a:ext cx="1018847" cy="1709578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76977" y="3674842"/>
            <a:ext cx="993184" cy="1812792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9184" y="3119874"/>
            <a:ext cx="2395279" cy="914400"/>
          </a:xfrm>
          <a:prstGeom prst="roundRect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BPTT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713777-425B-ECE5-C2D2-36A5A4A9B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739" y="2080337"/>
            <a:ext cx="3363531" cy="28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2" grpId="0" animBg="1"/>
      <p:bldP spid="13" grpId="0" animBg="1"/>
      <p:bldP spid="15" grpId="0" animBg="1"/>
      <p:bldP spid="9" grpId="0" animBg="1"/>
      <p:bldP spid="17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5358F3-DB5E-162C-01F3-7497E3C06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5" y="347585"/>
            <a:ext cx="12131093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05375" y="-1394921"/>
            <a:ext cx="14082917" cy="2788753"/>
            <a:chOff x="-1624573" y="-1185864"/>
            <a:chExt cx="15732064" cy="31153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1791860" y="2113084"/>
            <a:ext cx="104001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Tìm hiểu yếu tố tự sự và miêu tả trong bài thơ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00" y="206625"/>
            <a:ext cx="2852827" cy="1197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3B143E-B581-5392-D10F-CE07633EC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3225" y="3854977"/>
            <a:ext cx="2078775" cy="279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58EDA-7976-074F-7AFF-C22831BBC94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1961"/>
          <a:stretch/>
        </p:blipFill>
        <p:spPr>
          <a:xfrm>
            <a:off x="60907" y="2984430"/>
            <a:ext cx="3079613" cy="453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9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74" y="-73901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65" y="-399831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588850" y="213406"/>
            <a:ext cx="735701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PHIẾU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HỌC TẬP SỐ 2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30D00A3-5945-5794-AAE9-B8FA0AC5A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545836"/>
              </p:ext>
            </p:extLst>
          </p:nvPr>
        </p:nvGraphicFramePr>
        <p:xfrm>
          <a:off x="220337" y="1573673"/>
          <a:ext cx="5069868" cy="5196840"/>
        </p:xfrm>
        <a:graphic>
          <a:graphicData uri="http://schemas.openxmlformats.org/drawingml/2006/table">
            <a:tbl>
              <a:tblPr firstRow="1" firstCol="1" bandRow="1"/>
              <a:tblGrid>
                <a:gridCol w="1564846">
                  <a:extLst>
                    <a:ext uri="{9D8B030D-6E8A-4147-A177-3AD203B41FA5}">
                      <a16:colId xmlns:a16="http://schemas.microsoft.com/office/drawing/2014/main" val="33392799"/>
                    </a:ext>
                  </a:extLst>
                </a:gridCol>
                <a:gridCol w="1752511">
                  <a:extLst>
                    <a:ext uri="{9D8B030D-6E8A-4147-A177-3AD203B41FA5}">
                      <a16:colId xmlns:a16="http://schemas.microsoft.com/office/drawing/2014/main" val="776958518"/>
                    </a:ext>
                  </a:extLst>
                </a:gridCol>
                <a:gridCol w="1752511">
                  <a:extLst>
                    <a:ext uri="{9D8B030D-6E8A-4147-A177-3AD203B41FA5}">
                      <a16:colId xmlns:a16="http://schemas.microsoft.com/office/drawing/2014/main" val="113407126"/>
                    </a:ext>
                  </a:extLst>
                </a:gridCol>
              </a:tblGrid>
              <a:tr h="1732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tự sự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 hiện trong bài thơ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547648"/>
                  </a:ext>
                </a:extLst>
              </a:tr>
              <a:tr h="1732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hỏi của người con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002324"/>
                  </a:ext>
                </a:extLst>
              </a:tr>
              <a:tr h="1732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trả lời của người cha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57894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6A9A0E20-817A-6535-C868-A143D79B5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638" y="3340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0D626BA-957A-19EF-C43C-2424AB515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590520"/>
              </p:ext>
            </p:extLst>
          </p:nvPr>
        </p:nvGraphicFramePr>
        <p:xfrm>
          <a:off x="5534317" y="1635699"/>
          <a:ext cx="6633909" cy="5134814"/>
        </p:xfrm>
        <a:graphic>
          <a:graphicData uri="http://schemas.openxmlformats.org/drawingml/2006/table">
            <a:tbl>
              <a:tblPr firstRow="1" firstCol="1" bandRow="1"/>
              <a:tblGrid>
                <a:gridCol w="2436381">
                  <a:extLst>
                    <a:ext uri="{9D8B030D-6E8A-4147-A177-3AD203B41FA5}">
                      <a16:colId xmlns:a16="http://schemas.microsoft.com/office/drawing/2014/main" val="1812551727"/>
                    </a:ext>
                  </a:extLst>
                </a:gridCol>
                <a:gridCol w="2098764">
                  <a:extLst>
                    <a:ext uri="{9D8B030D-6E8A-4147-A177-3AD203B41FA5}">
                      <a16:colId xmlns:a16="http://schemas.microsoft.com/office/drawing/2014/main" val="3722857933"/>
                    </a:ext>
                  </a:extLst>
                </a:gridCol>
                <a:gridCol w="2098764">
                  <a:extLst>
                    <a:ext uri="{9D8B030D-6E8A-4147-A177-3AD203B41FA5}">
                      <a16:colId xmlns:a16="http://schemas.microsoft.com/office/drawing/2014/main" val="692977816"/>
                    </a:ext>
                  </a:extLst>
                </a:gridCol>
              </a:tblGrid>
              <a:tr h="17600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 tố miêu tả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 hiện trong bài thơ</a:t>
                      </a:r>
                      <a:endParaRPr lang="en-US" sz="20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0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918163"/>
                  </a:ext>
                </a:extLst>
              </a:tr>
              <a:tr h="8495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 gian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08686"/>
                  </a:ext>
                </a:extLst>
              </a:tr>
              <a:tr h="8495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122417"/>
                  </a:ext>
                </a:extLst>
              </a:tr>
              <a:tr h="8495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 vật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736717"/>
                  </a:ext>
                </a:extLst>
              </a:tr>
              <a:tr h="8262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 người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201158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183FEF-6B45-1303-A9B1-2C31EC60C6A9}"/>
              </a:ext>
            </a:extLst>
          </p:cNvPr>
          <p:cNvSpPr/>
          <p:nvPr/>
        </p:nvSpPr>
        <p:spPr>
          <a:xfrm>
            <a:off x="1057619" y="572898"/>
            <a:ext cx="2242786" cy="8985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E6D91D-8B1D-DD77-FD75-33E71FFAD996}"/>
              </a:ext>
            </a:extLst>
          </p:cNvPr>
          <p:cNvSpPr/>
          <p:nvPr/>
        </p:nvSpPr>
        <p:spPr>
          <a:xfrm>
            <a:off x="7869500" y="529282"/>
            <a:ext cx="2242786" cy="89853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ĐỘI B</a:t>
            </a:r>
          </a:p>
        </p:txBody>
      </p:sp>
    </p:spTree>
    <p:extLst>
      <p:ext uri="{BB962C8B-B14F-4D97-AF65-F5344CB8AC3E}">
        <p14:creationId xmlns:p14="http://schemas.microsoft.com/office/powerpoint/2010/main" val="26554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946641" y="-1078581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492379" y="572899"/>
            <a:ext cx="7357015" cy="561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PHIẾU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HỌC TẬP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573343"/>
              </p:ext>
            </p:extLst>
          </p:nvPr>
        </p:nvGraphicFramePr>
        <p:xfrm>
          <a:off x="0" y="1218294"/>
          <a:ext cx="12017829" cy="5741719"/>
        </p:xfrm>
        <a:graphic>
          <a:graphicData uri="http://schemas.openxmlformats.org/drawingml/2006/table">
            <a:tbl>
              <a:tblPr firstRow="1" firstCol="1" bandRow="1"/>
              <a:tblGrid>
                <a:gridCol w="3187337">
                  <a:extLst>
                    <a:ext uri="{9D8B030D-6E8A-4147-A177-3AD203B41FA5}">
                      <a16:colId xmlns:a16="http://schemas.microsoft.com/office/drawing/2014/main" val="677355675"/>
                    </a:ext>
                  </a:extLst>
                </a:gridCol>
                <a:gridCol w="4547491">
                  <a:extLst>
                    <a:ext uri="{9D8B030D-6E8A-4147-A177-3AD203B41FA5}">
                      <a16:colId xmlns:a16="http://schemas.microsoft.com/office/drawing/2014/main" val="2442415231"/>
                    </a:ext>
                  </a:extLst>
                </a:gridCol>
                <a:gridCol w="4283001">
                  <a:extLst>
                    <a:ext uri="{9D8B030D-6E8A-4147-A177-3AD203B41FA5}">
                      <a16:colId xmlns:a16="http://schemas.microsoft.com/office/drawing/2014/main" val="4254628728"/>
                    </a:ext>
                  </a:extLst>
                </a:gridCol>
              </a:tblGrid>
              <a:tr h="50392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81" marR="31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trong bài thơ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81" marR="31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81" marR="31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585965"/>
                  </a:ext>
                </a:extLst>
              </a:tr>
              <a:tr h="2028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81" marR="31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cha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bao la,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81" marR="31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 người đọc cảm nhận được tình cảm gần gũi, tha thiết giữa người cha và người con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81" marR="31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317293"/>
                  </a:ext>
                </a:extLst>
              </a:tr>
              <a:tr h="2963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81" marR="31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782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3782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khênh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nịch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81" marR="31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con;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. </a:t>
                      </a:r>
                    </a:p>
                  </a:txBody>
                  <a:tcPr marL="31481" marR="31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817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38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2277" y="824860"/>
            <a:ext cx="16036553" cy="742129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326561" y="-1120447"/>
            <a:ext cx="14082917" cy="2788753"/>
            <a:chOff x="-1624573" y="-1185864"/>
            <a:chExt cx="15732064" cy="31153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90281" y="1838122"/>
            <a:ext cx="5952104" cy="3550983"/>
            <a:chOff x="3544591" y="2288934"/>
            <a:chExt cx="4164237" cy="222538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4591" y="2288934"/>
              <a:ext cx="4164237" cy="2225384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248240" y="2965183"/>
              <a:ext cx="3022666" cy="5786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 panose="020B0604020202020204"/>
                </a:rPr>
                <a:t>KHỞI</a:t>
              </a:r>
              <a:r>
                <a:rPr kumimoji="0" lang="en-US" altLang="zh-CN" sz="5400" b="1" i="0" u="none" strike="noStrike" kern="1200" cap="none" spc="0" normalizeH="0" noProof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 panose="020B0604020202020204"/>
                </a:rPr>
                <a:t> ĐỘNG</a:t>
              </a:r>
              <a:endPara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00" y="206625"/>
            <a:ext cx="2852827" cy="1197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DAC38-0964-A07D-2E36-C9E0DAC06B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777269" y="1610470"/>
            <a:ext cx="4876800" cy="487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786" y="0"/>
            <a:ext cx="12124795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03943" y="-544792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8" y="240187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587621" y="168636"/>
            <a:ext cx="7357015" cy="501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Yếu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tố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tự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70161" y="1193639"/>
            <a:ext cx="3712859" cy="103787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45806" y="4701172"/>
            <a:ext cx="3712859" cy="1685264"/>
          </a:xfrm>
          <a:prstGeom prst="roundRect">
            <a:avLst/>
          </a:prstGeom>
          <a:ln w="76200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thế giới bao la, ước mơ được khám phá thế giới của con và lời giải đáp của cha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351314" y="1965264"/>
            <a:ext cx="1018847" cy="1709578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76977" y="3674842"/>
            <a:ext cx="993184" cy="1812792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9184" y="3119874"/>
            <a:ext cx="2395279" cy="914400"/>
          </a:xfrm>
          <a:prstGeom prst="roundRect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379056" y="1590219"/>
            <a:ext cx="643659" cy="4728754"/>
          </a:xfrm>
          <a:prstGeom prst="rightBrac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980827" y="3015331"/>
            <a:ext cx="4163203" cy="1685841"/>
          </a:xfrm>
          <a:prstGeom prst="roundRect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tabLst>
                <a:tab pos="3378200" algn="l"/>
              </a:tabLs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  <a:sym typeface="Wingdings" panose="05000000000000000000" pitchFamily="2" charset="2"/>
              </a:rPr>
              <a:t>Giúp người đọc cảm nhận được tình cảm gần gũi, tha thiết giữa người cha và người con</a:t>
            </a:r>
          </a:p>
        </p:txBody>
      </p:sp>
    </p:spTree>
    <p:extLst>
      <p:ext uri="{BB962C8B-B14F-4D97-AF65-F5344CB8AC3E}">
        <p14:creationId xmlns:p14="http://schemas.microsoft.com/office/powerpoint/2010/main" val="39738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3" grpId="0" animBg="1"/>
      <p:bldP spid="24" grpId="0" animBg="1"/>
      <p:bldP spid="7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2" y="52004"/>
            <a:ext cx="12124795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87807" y="-24011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8" y="240187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587621" y="168636"/>
            <a:ext cx="7357015" cy="501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Yếu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tố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tả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70161" y="605903"/>
            <a:ext cx="4297736" cy="1625616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45806" y="4701172"/>
            <a:ext cx="3956096" cy="1685264"/>
          </a:xfrm>
          <a:prstGeom prst="roundRect">
            <a:avLst/>
          </a:prstGeom>
          <a:ln w="76200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người: bóng cha lênh khênh, bóng con chắc nịch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351314" y="1965264"/>
            <a:ext cx="1018847" cy="1709578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76977" y="3674842"/>
            <a:ext cx="993184" cy="1812792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9184" y="3119874"/>
            <a:ext cx="2395279" cy="914400"/>
          </a:xfrm>
          <a:prstGeom prst="roundRect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tả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5965" y="2361937"/>
            <a:ext cx="3627434" cy="2176461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>
            <a:off x="7731501" y="1297149"/>
            <a:ext cx="643659" cy="4728754"/>
          </a:xfrm>
          <a:prstGeom prst="rightBrac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49404" y="1920169"/>
            <a:ext cx="4163203" cy="1685841"/>
          </a:xfrm>
          <a:prstGeom prst="roundRect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tabLst>
                <a:tab pos="3378200" algn="l"/>
              </a:tabLs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  <a:sym typeface="Wingdings" panose="05000000000000000000" pitchFamily="2" charset="2"/>
              </a:rPr>
              <a:t>Khung cảnh tuyệt đẹp, tươi sáng của bãi biển vào buổi sớm mai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97250" y="4043274"/>
            <a:ext cx="4163203" cy="1685841"/>
          </a:xfrm>
          <a:prstGeom prst="roundRect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tabLst>
                <a:tab pos="3378200" algn="l"/>
              </a:tabLs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  <a:sym typeface="Wingdings" panose="05000000000000000000" pitchFamily="2" charset="2"/>
              </a:rPr>
              <a:t>Giúp người đọc hình dung ra hình ảnh của người cha và người con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6034" y="2303564"/>
            <a:ext cx="3470459" cy="217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3" grpId="0" animBg="1"/>
      <p:bldP spid="24" grpId="0" animBg="1"/>
      <p:bldP spid="7" grpId="0" animBg="1"/>
      <p:bldP spid="20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EE465B5F-CF11-6F2C-CEF9-1659BC071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87581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326561" y="-1120447"/>
            <a:ext cx="14082917" cy="2788753"/>
            <a:chOff x="-1624573" y="-1185864"/>
            <a:chExt cx="15732064" cy="31153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4774019" y="1193032"/>
            <a:ext cx="7417981" cy="5816595"/>
            <a:chOff x="4240946" y="1953871"/>
            <a:chExt cx="5853587" cy="268272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0946" y="1953871"/>
              <a:ext cx="5853587" cy="2682729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5395667" y="2564206"/>
              <a:ext cx="3954327" cy="1071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4. </a:t>
              </a:r>
              <a:r>
                <a:rPr lang="en-US" altLang="zh-CN" sz="6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Tình </a:t>
              </a:r>
              <a:r>
                <a:rPr lang="en-US" altLang="zh-CN" sz="6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cảm</a:t>
              </a:r>
              <a:r>
                <a:rPr lang="en-US" altLang="zh-CN" sz="6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6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6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cha con</a:t>
              </a:r>
              <a:endPara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00" y="206625"/>
            <a:ext cx="2852827" cy="1197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29D37-CC7D-9A44-D6C7-B9FAEDA44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961"/>
          <a:stretch/>
        </p:blipFill>
        <p:spPr>
          <a:xfrm>
            <a:off x="1764128" y="1403845"/>
            <a:ext cx="3662724" cy="518204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10D92CD-06CC-586C-D95A-BBFBF5435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822" y="1090464"/>
            <a:ext cx="1556150" cy="15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4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915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326561" y="-1120447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pic>
        <p:nvPicPr>
          <p:cNvPr id="51" name="图片 10">
            <a:extLst>
              <a:ext uri="{FF2B5EF4-FFF2-40B4-BE49-F238E27FC236}">
                <a16:creationId xmlns:a16="http://schemas.microsoft.com/office/drawing/2014/main" id="{ED7FBFFB-5733-4CAC-BA2C-0C385CE0F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4856737" y="-944006"/>
            <a:ext cx="8661824" cy="5876830"/>
          </a:xfrm>
          <a:prstGeom prst="rect">
            <a:avLst/>
          </a:prstGeom>
        </p:spPr>
      </p:pic>
      <p:sp>
        <p:nvSpPr>
          <p:cNvPr id="52" name="文本框 1">
            <a:extLst>
              <a:ext uri="{FF2B5EF4-FFF2-40B4-BE49-F238E27FC236}">
                <a16:creationId xmlns:a16="http://schemas.microsoft.com/office/drawing/2014/main" id="{2062C4DC-D9B4-4E02-BDEE-E04437040DA4}"/>
              </a:ext>
            </a:extLst>
          </p:cNvPr>
          <p:cNvSpPr txBox="1"/>
          <p:nvPr/>
        </p:nvSpPr>
        <p:spPr>
          <a:xfrm>
            <a:off x="6957416" y="556969"/>
            <a:ext cx="4409890" cy="32316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hai cha 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dành cho nhau được thể hiện như thế nào qua bài thơ? Điều ấy gợi cho em suy nghĩ gì về tình cảm gia đình?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D9993-8B1F-594C-B267-7CAD4A689D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757" y="1743495"/>
            <a:ext cx="366401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07283" y="122819"/>
            <a:ext cx="12124795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946641" y="-1078581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850644" y="908654"/>
            <a:ext cx="1481626" cy="2482751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359551" y="361652"/>
            <a:ext cx="4637583" cy="12740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19183" y="2936317"/>
            <a:ext cx="1434130" cy="455088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353313" y="2331554"/>
            <a:ext cx="4762706" cy="127404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hân thành của người cha.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815237" y="3457239"/>
            <a:ext cx="1360051" cy="162017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273325" y="4272333"/>
            <a:ext cx="4941846" cy="13762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cha không hề tỏ ra ngạc nhiên trước những câu hỏi của con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03144" y="3011309"/>
            <a:ext cx="2677823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hai cha con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BFC49-DAF4-D1D8-9257-9E9619F28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76586" y="3180609"/>
            <a:ext cx="2381693" cy="34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2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932" y="0"/>
            <a:ext cx="12124795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946641" y="-1078581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88" y="236693"/>
            <a:ext cx="2317892" cy="97272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855243" y="1348381"/>
            <a:ext cx="1481626" cy="2482751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83249" y="165070"/>
            <a:ext cx="4120939" cy="12740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ình yêu thương vô bờ bến của cha mẹ đối với con 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855243" y="3429000"/>
            <a:ext cx="1434130" cy="455088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183249" y="2745669"/>
            <a:ext cx="4120939" cy="12737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23198" y="3892356"/>
            <a:ext cx="1360051" cy="162017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073653" y="5236689"/>
            <a:ext cx="4340130" cy="13762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ướng con đến những khát vọng lớn lao trên cuộc đời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15930" y="3457239"/>
            <a:ext cx="2717074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6035" y="315794"/>
            <a:ext cx="3067050" cy="2472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5430" y="3199060"/>
            <a:ext cx="3067050" cy="32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2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910593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172324" y="-991760"/>
            <a:ext cx="14082917" cy="2788753"/>
            <a:chOff x="-1624573" y="-1185864"/>
            <a:chExt cx="15732064" cy="31153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242370" y="1746075"/>
            <a:ext cx="12910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5. 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</a:t>
            </a: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ình cảm, cảm xúc của tác giả 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00" y="206625"/>
            <a:ext cx="2852827" cy="119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D750F-1E44-1149-086C-D570F5ADC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151" y="1687514"/>
            <a:ext cx="7382896" cy="5877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D4B6C8-E31B-EA21-8BDE-5F0E05359B61}"/>
              </a:ext>
            </a:extLst>
          </p:cNvPr>
          <p:cNvSpPr txBox="1"/>
          <p:nvPr/>
        </p:nvSpPr>
        <p:spPr>
          <a:xfrm>
            <a:off x="6566054" y="2921650"/>
            <a:ext cx="43186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có nhận xét như thế nào về tình cảm, cảm xúc của tác giả thể hiện qua bài thơ?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DAC11E-E827-87AA-0C69-27E84B106E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2370" y="3173009"/>
            <a:ext cx="3249975" cy="3777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0E4DD-A725-C555-A413-6972DA36F6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0704" y="1559832"/>
            <a:ext cx="1554615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96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932" y="0"/>
            <a:ext cx="12124795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946641" y="-1078581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7769" y="335772"/>
            <a:ext cx="2317892" cy="97272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855243" y="1348381"/>
            <a:ext cx="1481626" cy="2482751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183249" y="165069"/>
            <a:ext cx="4707363" cy="15533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855243" y="3429000"/>
            <a:ext cx="1434130" cy="455088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183249" y="2745669"/>
            <a:ext cx="4597766" cy="155337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như đang sống trong hình ảnh người cha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23198" y="3892356"/>
            <a:ext cx="1360051" cy="162017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073653" y="5059561"/>
            <a:ext cx="4707362" cy="15533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930" y="3457239"/>
            <a:ext cx="2717074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it-IT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cảm, cảm xúc của tác giả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3AFB26-867E-935C-13B3-78BE646788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7635" y="2091495"/>
            <a:ext cx="1944810" cy="197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2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695" y="88900"/>
            <a:ext cx="12124795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326561" y="-1120447"/>
            <a:ext cx="14082917" cy="2788753"/>
            <a:chOff x="-1624573" y="-1185864"/>
            <a:chExt cx="15732064" cy="31153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3876025" y="854629"/>
            <a:ext cx="5952104" cy="4025241"/>
            <a:chOff x="3544591" y="2288934"/>
            <a:chExt cx="4164237" cy="222538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4591" y="2288934"/>
              <a:ext cx="4164237" cy="2225384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642517" y="3056386"/>
              <a:ext cx="3954327" cy="561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altLang="zh-CN" sz="6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III. </a:t>
              </a:r>
              <a:r>
                <a:rPr lang="en-US" altLang="zh-CN" sz="6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Luyện</a:t>
              </a:r>
              <a:r>
                <a:rPr lang="en-US" altLang="zh-CN" sz="6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0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tập</a:t>
              </a:r>
              <a:endPara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00" y="206625"/>
            <a:ext cx="2852827" cy="1197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1E4A9-A695-1D9B-4ED0-0F2192319C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0912" y="1963285"/>
            <a:ext cx="1554615" cy="1554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0F079F-D39C-837A-A586-8015D8F569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927" y="1994708"/>
            <a:ext cx="366401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41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7D526D-5B2B-9352-B142-B4CB481ED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3" y="0"/>
            <a:ext cx="11642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8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Sunset Sky Background - 1920x1080 Wallpaper - teahub.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09" y="0"/>
            <a:ext cx="12303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4580563" y="2101043"/>
            <a:ext cx="26871857" cy="4953892"/>
            <a:chOff x="1623273" y="1290633"/>
            <a:chExt cx="10967729" cy="5078083"/>
          </a:xfrm>
          <a:solidFill>
            <a:srgbClr val="70A1AC"/>
          </a:solidFill>
        </p:grpSpPr>
        <p:sp>
          <p:nvSpPr>
            <p:cNvPr id="8" name="Rectangle 7"/>
            <p:cNvSpPr/>
            <p:nvPr/>
          </p:nvSpPr>
          <p:spPr>
            <a:xfrm>
              <a:off x="1623273" y="3240113"/>
              <a:ext cx="10873527" cy="31286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Double Wave 6"/>
            <p:cNvSpPr/>
            <p:nvPr/>
          </p:nvSpPr>
          <p:spPr>
            <a:xfrm>
              <a:off x="1623273" y="1290633"/>
              <a:ext cx="10967729" cy="3412190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2048874" y="2405381"/>
            <a:ext cx="25181169" cy="4734915"/>
            <a:chOff x="-329369" y="1645878"/>
            <a:chExt cx="15144678" cy="52121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Double Wave 10"/>
            <p:cNvSpPr/>
            <p:nvPr/>
          </p:nvSpPr>
          <p:spPr>
            <a:xfrm>
              <a:off x="-329369" y="1645878"/>
              <a:ext cx="15144678" cy="3388209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99292" y="3751385"/>
              <a:ext cx="15014601" cy="3106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739" y="-4736123"/>
            <a:ext cx="3810000" cy="3810000"/>
          </a:xfrm>
          <a:prstGeom prst="rect">
            <a:avLst/>
          </a:prstGeom>
        </p:spPr>
      </p:pic>
      <p:pic>
        <p:nvPicPr>
          <p:cNvPr id="1028" name="Picture 4" descr="Travel Holiday Sticker by Flying the Nes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86" y="1592746"/>
            <a:ext cx="4401629" cy="440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5128823" y="5753938"/>
            <a:ext cx="1823345" cy="625766"/>
          </a:xfrm>
          <a:prstGeom prst="roundRect">
            <a:avLst>
              <a:gd name="adj" fmla="val 50000"/>
            </a:avLst>
          </a:prstGeom>
          <a:solidFill>
            <a:srgbClr val="DF95A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2500" b="1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4C8D2-CDE2-3782-165E-044B523169E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4124" y="-166542"/>
            <a:ext cx="6890136" cy="376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7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1.06915 -3.7037E-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5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94427 -0.0020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14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932" y="0"/>
            <a:ext cx="12124795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72321" y="-1157684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329" y="236986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446101" y="814998"/>
            <a:ext cx="7357015" cy="501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Nội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dung – Ý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nghĩa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9076" y="2629426"/>
            <a:ext cx="1481626" cy="2482751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457082" y="1446115"/>
            <a:ext cx="6878788" cy="12740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thơ nhẹ nhàng, thuật lại cuộc trò chuyện giữa hai cha con trước biển cả bao la.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129076" y="4064496"/>
            <a:ext cx="1481626" cy="1100637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25097" y="3155769"/>
            <a:ext cx="6810773" cy="12737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đó, ca ngợi ước mơ khám phá cuộc sống của trẻ thơ</a:t>
            </a: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97031" y="5173401"/>
            <a:ext cx="1663228" cy="271856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500904" y="5011442"/>
            <a:ext cx="7001832" cy="13762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hể hiện tình cảm cha con sâu sắc, người cha đã dìu dắt và giúp con khám phá cuộc sống.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9763" y="4284617"/>
            <a:ext cx="2717074" cy="136806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Nội dung – Ý nghĩa</a:t>
            </a:r>
          </a:p>
        </p:txBody>
      </p:sp>
    </p:spTree>
    <p:extLst>
      <p:ext uri="{BB962C8B-B14F-4D97-AF65-F5344CB8AC3E}">
        <p14:creationId xmlns:p14="http://schemas.microsoft.com/office/powerpoint/2010/main" val="18877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2" grpId="0" animBg="1"/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932" y="0"/>
            <a:ext cx="12124795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72321" y="-1157684"/>
            <a:ext cx="14082917" cy="2788753"/>
            <a:chOff x="-1624573" y="-1185864"/>
            <a:chExt cx="15732064" cy="3115323"/>
          </a:xfrm>
        </p:grpSpPr>
        <p:pic>
          <p:nvPicPr>
            <p:cNvPr id="4" name="文本框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-1624573" y="-1185863"/>
              <a:ext cx="6967196" cy="270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文本框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2199632" y="-1185864"/>
              <a:ext cx="8033180" cy="311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文本框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0800000">
              <a:off x="7991755" y="-855662"/>
              <a:ext cx="6115736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953" y="202642"/>
            <a:ext cx="2317892" cy="9727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446101" y="403528"/>
            <a:ext cx="7357015" cy="501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Nghệ thuật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9076" y="2629426"/>
            <a:ext cx="1481626" cy="2482751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457082" y="1446115"/>
            <a:ext cx="6878788" cy="12740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thơ độc đáo, từ ngữ chắt lọc, tái hiện, lời thơ giản dị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129076" y="4064496"/>
            <a:ext cx="1481626" cy="1100637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25097" y="3155769"/>
            <a:ext cx="6810773" cy="12737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giả đã khéo léo xây dựng ngôn ngữ đối thoại mang tính thẩm mĩ cao.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97031" y="5173401"/>
            <a:ext cx="1663228" cy="271856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500904" y="5011442"/>
            <a:ext cx="7001832" cy="13762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trầm lắng, bay bổng, thể hiện được tình cảm ca con thiết tha, sâu lắng.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4130" y="4336869"/>
            <a:ext cx="2717074" cy="13418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Nghệ thuật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2" grpId="0" animBg="1"/>
      <p:bldP spid="1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DE282-5342-9D9B-DE97-D08C76A3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41"/>
            <a:ext cx="1229123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79" y="167641"/>
            <a:ext cx="3823666" cy="46783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08096" y="5530830"/>
            <a:ext cx="99758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 ĐẠI DƯƠNG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CD453-99CC-F87E-398C-C9BFFF599C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961"/>
          <a:stretch/>
        </p:blipFill>
        <p:spPr>
          <a:xfrm>
            <a:off x="1347795" y="2232837"/>
            <a:ext cx="2694765" cy="346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7A9C6D-4690-A32C-3C2B-271059E1E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9123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34" y="166746"/>
            <a:ext cx="3823666" cy="467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9828" y="3401261"/>
            <a:ext cx="978291" cy="1920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7947" y="1983941"/>
            <a:ext cx="978291" cy="1920892"/>
          </a:xfrm>
          <a:prstGeom prst="rect">
            <a:avLst/>
          </a:prstGeom>
        </p:spPr>
      </p:pic>
      <p:pic>
        <p:nvPicPr>
          <p:cNvPr id="1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47" y="21657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172064" y="1305609"/>
            <a:ext cx="6944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thơ 1 có bao nhiêu từ láy?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11979" y="5511906"/>
            <a:ext cx="4815512" cy="952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11979" y="4325560"/>
            <a:ext cx="4815512" cy="952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BE56C6-060D-F95A-66E4-3A1296C2C2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154" y="3134330"/>
            <a:ext cx="1276350" cy="28384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50040" y="4325560"/>
            <a:ext cx="4838701" cy="952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50040" y="5518577"/>
            <a:ext cx="4838700" cy="952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8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8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647C8-3F4A-957A-828A-B68A05757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9123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33" y="167641"/>
            <a:ext cx="3823666" cy="4678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07" y="3175142"/>
            <a:ext cx="1612533" cy="2165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86" y="1834022"/>
            <a:ext cx="1612533" cy="2165143"/>
          </a:xfrm>
          <a:prstGeom prst="rect">
            <a:avLst/>
          </a:prstGeom>
        </p:spPr>
      </p:pic>
      <p:pic>
        <p:nvPicPr>
          <p:cNvPr id="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9" y="244341"/>
            <a:ext cx="11495314" cy="2580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99730" y="0"/>
            <a:ext cx="11348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lại trỏ cánh buồm</a:t>
            </a:r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khẽ:</a:t>
            </a:r>
          </a:p>
          <a:p>
            <a:pPr lvl="0" algn="just"/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“Cha mượn cho con cánh buồm trắng nhé, </a:t>
            </a:r>
            <a:endParaRPr lang="en-US" sz="3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con đi…”</a:t>
            </a:r>
          </a:p>
          <a:p>
            <a:pPr lvl="0" algn="just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65057" y="5481475"/>
            <a:ext cx="4923679" cy="952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Câu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A, C đúng.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65057" y="4298021"/>
            <a:ext cx="4923679" cy="952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hiệu bộ phận đứng sau giải thích cho bộ phận trước.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6BDF6-0A8B-7B72-7EBC-54C13C339F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444" y="2473830"/>
            <a:ext cx="2993492" cy="457467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60593" y="4298021"/>
            <a:ext cx="4939877" cy="952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60593" y="5506511"/>
            <a:ext cx="4939877" cy="952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93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2" grpId="1" animBg="1"/>
      <p:bldP spid="12" grpId="2" animBg="1"/>
      <p:bldP spid="15" grpId="0" animBg="1"/>
      <p:bldP spid="15" grpId="1" animBg="1"/>
      <p:bldP spid="15" grpId="2" animBg="1"/>
      <p:bldP spid="14" grpId="0" animBg="1"/>
      <p:bldP spid="14" grpId="1" animBg="1"/>
      <p:bldP spid="14" grpId="2" animBg="1"/>
      <p:bldP spid="13" grpId="0" animBg="1"/>
      <p:bldP spid="13" grpId="1" animBg="1"/>
      <p:bldP spid="13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80F2CA-148D-4579-FDFB-868348537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87"/>
            <a:ext cx="1229123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33" y="167641"/>
            <a:ext cx="3823666" cy="4678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92" y="3718220"/>
            <a:ext cx="962240" cy="1484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902">
            <a:off x="7161062" y="2527905"/>
            <a:ext cx="962240" cy="148459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358707" y="4219684"/>
            <a:ext cx="4962862" cy="9525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mơ của con gợi cho cha nhớ đến ước mơ thuở nhỏ của mình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77757" y="5422259"/>
            <a:ext cx="4962862" cy="9525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mơ của con gợi cho cha nhớ đến 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 của mình.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D7AC1-FC4A-A8C8-76DC-63AB1FC18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68" y="2545130"/>
            <a:ext cx="3113068" cy="450337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96468" y="3899282"/>
            <a:ext cx="4991101" cy="125930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mơ của con gợi cho cha nhớ đến tuổi học trò của mình</a:t>
            </a:r>
            <a:r>
              <a:rPr lang="vi-VN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6469" y="5430535"/>
            <a:ext cx="4991100" cy="9525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Ước mơ của con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992269" y="832232"/>
            <a:ext cx="6747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vi-VN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mơ của con gợi cho cha nhớ đến điều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6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1" grpId="0"/>
      <p:bldP spid="1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AEE60-E410-4A69-E592-0AEE0FCFA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9123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33" y="167641"/>
            <a:ext cx="3823666" cy="4678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93333" l="10000" r="90000">
                        <a14:foregroundMark x1="38143" y1="35463" x2="42571" y2="57407"/>
                        <a14:foregroundMark x1="58714" y1="36296" x2="56857" y2="38796"/>
                        <a14:foregroundMark x1="37286" y1="82222" x2="35000" y2="88241"/>
                        <a14:foregroundMark x1="51857" y1="81667" x2="52429" y2="87778"/>
                        <a14:foregroundMark x1="47429" y1="36296" x2="35714" y2="5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4442" y="3669174"/>
            <a:ext cx="1149380" cy="1909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93333" l="10000" r="90000">
                        <a14:foregroundMark x1="38143" y1="35463" x2="42571" y2="57407"/>
                        <a14:foregroundMark x1="58714" y1="36296" x2="56857" y2="38796"/>
                        <a14:foregroundMark x1="37286" y1="82222" x2="35000" y2="88241"/>
                        <a14:foregroundMark x1="51857" y1="81667" x2="52429" y2="87778"/>
                        <a14:foregroundMark x1="47429" y1="36296" x2="35714" y2="5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6186" y="2235842"/>
            <a:ext cx="1149380" cy="19098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283733" y="5090319"/>
            <a:ext cx="5276852" cy="13500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Cha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cánh buồm đi mãi đến nơi xa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/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Sẽ có cây, có cửa, có nhà,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358270" y="3425191"/>
            <a:ext cx="5202315" cy="13458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trận mưa đêm rả rích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Cát càng mịn, biển càng trong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dắt con đi dưới ánh mai hồng.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7DCFE-C9E0-C407-63DD-CD7EE82AD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057" y="2498896"/>
            <a:ext cx="2935765" cy="467838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10604" y="3425191"/>
            <a:ext cx="5273129" cy="13182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ơi!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xa kia chỉ thấy nước thấy trời 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thấy nhà, không thấy cây, không thấy người ở đó?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10603" y="5024739"/>
            <a:ext cx="5188177" cy="14697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cha con bước đi trên cát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mặt trời rực rỡ biển xanh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77771" y="841115"/>
            <a:ext cx="6799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Đâu là câu hỏi của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dành cho người cha của mình?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99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0" grpId="0"/>
      <p:bldP spid="1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B5ADAC-39CD-06A3-B7DB-5648CB5D0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237" y="42450"/>
            <a:ext cx="1229123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33" y="167641"/>
            <a:ext cx="3823666" cy="4678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406" y="3560571"/>
            <a:ext cx="1536325" cy="1658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40" y="2416607"/>
            <a:ext cx="1536325" cy="165825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511979" y="5591780"/>
            <a:ext cx="4815512" cy="952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được tình cảm cũng như khát vọng của hai cha con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11979" y="4325560"/>
            <a:ext cx="4815512" cy="952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được tình yêu gia đình và thiên nhiên của hai cha con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7581CC-9523-4A84-C6B1-9C3B620E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86" y="1900492"/>
            <a:ext cx="3536913" cy="54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250040" y="4325560"/>
            <a:ext cx="4838701" cy="952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được ước vọng muốn đi thuyền của người con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50041" y="5511906"/>
            <a:ext cx="4838700" cy="952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được ước vọng mong muốn con trư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của người cha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9797468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923870" y="742984"/>
            <a:ext cx="763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cuộc chuyện trò của hai cha con, ta thấy được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1" grpId="0" animBg="1"/>
      <p:bldP spid="11" grpId="1" animBg="1"/>
      <p:bldP spid="11" grpId="2" animBg="1"/>
      <p:bldP spid="13" grpId="0" animBg="1"/>
      <p:bldP spid="13" grpId="1" animBg="1"/>
      <p:bldP spid="13" grpId="2" animBg="1"/>
      <p:bldP spid="10" grpId="0"/>
      <p:bldP spid="1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CDCDE1-8210-3A75-9B13-ABE25B975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9123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33" y="167641"/>
            <a:ext cx="3823666" cy="4678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938" y1="8788" x2="45313" y2="26970"/>
                        <a14:foregroundMark x1="56771" y1="13030" x2="56771" y2="23333"/>
                        <a14:foregroundMark x1="60417" y1="5758" x2="28125" y2="13939"/>
                        <a14:foregroundMark x1="46875" y1="3030" x2="27604" y2="11515"/>
                        <a14:foregroundMark x1="53125" y1="4848" x2="69271" y2="16061"/>
                        <a14:foregroundMark x1="33333" y1="93030" x2="19792" y2="95152"/>
                        <a14:foregroundMark x1="61979" y1="92424" x2="75521" y2="9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55" y="3970666"/>
            <a:ext cx="715085" cy="1228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938" y1="8788" x2="45313" y2="26970"/>
                        <a14:foregroundMark x1="56771" y1="13030" x2="56771" y2="23333"/>
                        <a14:foregroundMark x1="60417" y1="5758" x2="28125" y2="13939"/>
                        <a14:foregroundMark x1="46875" y1="3030" x2="27604" y2="11515"/>
                        <a14:foregroundMark x1="53125" y1="4848" x2="69271" y2="16061"/>
                        <a14:foregroundMark x1="33333" y1="93030" x2="19792" y2="95152"/>
                        <a14:foregroundMark x1="61979" y1="92424" x2="75521" y2="9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75" y="2711691"/>
            <a:ext cx="715085" cy="122819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511979" y="5544755"/>
            <a:ext cx="4815512" cy="952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25979" y="4313736"/>
            <a:ext cx="4815512" cy="9525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284CE-6FB0-9CD7-95B4-F2A667B77C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251297" y="2572959"/>
            <a:ext cx="2639075" cy="352665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50040" y="4325560"/>
            <a:ext cx="4838701" cy="952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50041" y="5511906"/>
            <a:ext cx="4838700" cy="952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381694" y="463468"/>
            <a:ext cx="7634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thơ 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“Sao xa kia chỉ thấy nước, thấy trời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thấy nhà, không thấy cây, không thấy người ở đó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biện pháp tu từ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1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1" grpId="0"/>
      <p:bldP spid="11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6128D97-BEE5-A219-4DD8-AA59EBCC6C1C}"/>
              </a:ext>
            </a:extLst>
          </p:cNvPr>
          <p:cNvGrpSpPr/>
          <p:nvPr/>
        </p:nvGrpSpPr>
        <p:grpSpPr>
          <a:xfrm>
            <a:off x="4848581" y="1003848"/>
            <a:ext cx="7529314" cy="5117502"/>
            <a:chOff x="2358769" y="1125034"/>
            <a:chExt cx="7529314" cy="51175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8C873A-406E-F147-052F-82EE8EAE69E5}"/>
                </a:ext>
              </a:extLst>
            </p:cNvPr>
            <p:cNvGrpSpPr/>
            <p:nvPr/>
          </p:nvGrpSpPr>
          <p:grpSpPr>
            <a:xfrm>
              <a:off x="2358769" y="1125034"/>
              <a:ext cx="7529314" cy="5117502"/>
              <a:chOff x="2358769" y="1261169"/>
              <a:chExt cx="7529314" cy="4981367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B921F3E2-7440-FE3E-FF1F-DEF8DBF040CB}"/>
                  </a:ext>
                </a:extLst>
              </p:cNvPr>
              <p:cNvSpPr/>
              <p:nvPr/>
            </p:nvSpPr>
            <p:spPr>
              <a:xfrm rot="3664182">
                <a:off x="7320873" y="1822342"/>
                <a:ext cx="1261788" cy="3872633"/>
              </a:xfrm>
              <a:prstGeom prst="triangle">
                <a:avLst>
                  <a:gd name="adj" fmla="val 67269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870234A5-B612-8247-646D-E3DBAE9BCD8C}"/>
                  </a:ext>
                </a:extLst>
              </p:cNvPr>
              <p:cNvSpPr/>
              <p:nvPr/>
            </p:nvSpPr>
            <p:spPr>
              <a:xfrm rot="17935818" flipH="1">
                <a:off x="3664192" y="1801601"/>
                <a:ext cx="1261788" cy="3872633"/>
              </a:xfrm>
              <a:prstGeom prst="triangle">
                <a:avLst>
                  <a:gd name="adj" fmla="val 67269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7468CE47-55B4-A3E0-4030-F1C33FEF129D}"/>
                  </a:ext>
                </a:extLst>
              </p:cNvPr>
              <p:cNvSpPr/>
              <p:nvPr/>
            </p:nvSpPr>
            <p:spPr>
              <a:xfrm rot="2374991">
                <a:off x="6695539" y="2318412"/>
                <a:ext cx="2815089" cy="3434248"/>
              </a:xfrm>
              <a:prstGeom prst="triangle">
                <a:avLst>
                  <a:gd name="adj" fmla="val 67269"/>
                </a:avLst>
              </a:prstGeom>
              <a:solidFill>
                <a:srgbClr val="00CC99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2B32DE70-EA47-C5C5-5ACA-E71CDD68C852}"/>
                  </a:ext>
                </a:extLst>
              </p:cNvPr>
              <p:cNvSpPr/>
              <p:nvPr/>
            </p:nvSpPr>
            <p:spPr>
              <a:xfrm rot="19225009" flipH="1">
                <a:off x="2563776" y="2305140"/>
                <a:ext cx="2815089" cy="3434248"/>
              </a:xfrm>
              <a:prstGeom prst="triangle">
                <a:avLst>
                  <a:gd name="adj" fmla="val 6726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77A54F2B-91AE-82EA-A1BE-A4722DA95F5B}"/>
                  </a:ext>
                </a:extLst>
              </p:cNvPr>
              <p:cNvSpPr/>
              <p:nvPr/>
            </p:nvSpPr>
            <p:spPr>
              <a:xfrm>
                <a:off x="3952018" y="4431321"/>
                <a:ext cx="4342228" cy="1811215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10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D3AD1BF-FBB5-63C1-9AA0-750054B7E8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3" t="15061" r="9281" b="29315"/>
              <a:stretch/>
            </p:blipFill>
            <p:spPr>
              <a:xfrm>
                <a:off x="5800191" y="4712962"/>
                <a:ext cx="610633" cy="42559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A299B70-9F1D-A826-20C4-A6CAC303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59" r="26801" b="14011"/>
              <a:stretch/>
            </p:blipFill>
            <p:spPr>
              <a:xfrm>
                <a:off x="3081424" y="3623090"/>
                <a:ext cx="372254" cy="57465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AA34809-790C-0505-FD7B-3CE028A865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30" t="3847" r="24273" b="19230"/>
              <a:stretch/>
            </p:blipFill>
            <p:spPr>
              <a:xfrm>
                <a:off x="8793174" y="3617178"/>
                <a:ext cx="278910" cy="45553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B7C3C5-B27B-BD79-B193-0F3E952BB7F0}"/>
                  </a:ext>
                </a:extLst>
              </p:cNvPr>
              <p:cNvSpPr txBox="1"/>
              <p:nvPr/>
            </p:nvSpPr>
            <p:spPr>
              <a:xfrm>
                <a:off x="3534532" y="3962551"/>
                <a:ext cx="2112415" cy="1348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Gửi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84B798-14C1-5D49-B8EE-CA9B40E93762}"/>
                  </a:ext>
                </a:extLst>
              </p:cNvPr>
              <p:cNvSpPr txBox="1"/>
              <p:nvPr/>
            </p:nvSpPr>
            <p:spPr>
              <a:xfrm>
                <a:off x="4970664" y="5345747"/>
                <a:ext cx="1524263" cy="509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thư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0669D1C1-DD5C-C453-1E66-3F9FE34F0D00}"/>
                  </a:ext>
                </a:extLst>
              </p:cNvPr>
              <p:cNvSpPr/>
              <p:nvPr/>
            </p:nvSpPr>
            <p:spPr>
              <a:xfrm rot="2374991">
                <a:off x="7095037" y="2554884"/>
                <a:ext cx="2405357" cy="3044673"/>
              </a:xfrm>
              <a:prstGeom prst="triangle">
                <a:avLst>
                  <a:gd name="adj" fmla="val 67269"/>
                </a:avLst>
              </a:prstGeom>
              <a:noFill/>
              <a:ln w="19050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3D421982-9FFD-FAAC-39AD-3DB68DE30FBC}"/>
                  </a:ext>
                </a:extLst>
              </p:cNvPr>
              <p:cNvSpPr/>
              <p:nvPr/>
            </p:nvSpPr>
            <p:spPr>
              <a:xfrm rot="19225009" flipH="1">
                <a:off x="2701864" y="2583125"/>
                <a:ext cx="2587055" cy="3054482"/>
              </a:xfrm>
              <a:prstGeom prst="triangle">
                <a:avLst>
                  <a:gd name="adj" fmla="val 67269"/>
                </a:avLst>
              </a:prstGeom>
              <a:noFill/>
              <a:ln w="19050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C169D459-7637-C8AD-BE33-F9F5A33B3A1B}"/>
                  </a:ext>
                </a:extLst>
              </p:cNvPr>
              <p:cNvSpPr/>
              <p:nvPr/>
            </p:nvSpPr>
            <p:spPr>
              <a:xfrm>
                <a:off x="4365396" y="4561446"/>
                <a:ext cx="3482287" cy="1507800"/>
              </a:xfrm>
              <a:prstGeom prst="triangl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8A43DF9-73E8-742D-F344-C898E409D547}"/>
                  </a:ext>
                </a:extLst>
              </p:cNvPr>
              <p:cNvSpPr/>
              <p:nvPr/>
            </p:nvSpPr>
            <p:spPr>
              <a:xfrm>
                <a:off x="6076609" y="1261169"/>
                <a:ext cx="86698" cy="320924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E5096D-A567-9DD0-46A1-7EDA1A8F4D09}"/>
                  </a:ext>
                </a:extLst>
              </p:cNvPr>
              <p:cNvSpPr txBox="1"/>
              <p:nvPr/>
            </p:nvSpPr>
            <p:spPr>
              <a:xfrm>
                <a:off x="6604931" y="3970907"/>
                <a:ext cx="2152758" cy="37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9047CA-673A-5283-6BF6-C58BA870DBFE}"/>
                </a:ext>
              </a:extLst>
            </p:cNvPr>
            <p:cNvSpPr/>
            <p:nvPr/>
          </p:nvSpPr>
          <p:spPr>
            <a:xfrm>
              <a:off x="6162645" y="1125034"/>
              <a:ext cx="2623593" cy="135114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870F3360-4E91-5E42-F421-0B39B04A44F2}"/>
                </a:ext>
              </a:extLst>
            </p:cNvPr>
            <p:cNvSpPr/>
            <p:nvPr/>
          </p:nvSpPr>
          <p:spPr>
            <a:xfrm>
              <a:off x="7011750" y="1337914"/>
              <a:ext cx="925383" cy="925383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84717B8-E603-3295-C5D2-D13FC3FBB44F}"/>
              </a:ext>
            </a:extLst>
          </p:cNvPr>
          <p:cNvSpPr/>
          <p:nvPr/>
        </p:nvSpPr>
        <p:spPr>
          <a:xfrm>
            <a:off x="-4817864" y="5695743"/>
            <a:ext cx="21295895" cy="4987035"/>
          </a:xfrm>
          <a:custGeom>
            <a:avLst/>
            <a:gdLst>
              <a:gd name="connsiteX0" fmla="*/ 434165 w 18235256"/>
              <a:gd name="connsiteY0" fmla="*/ 194327 h 4987035"/>
              <a:gd name="connsiteX1" fmla="*/ 1081865 w 18235256"/>
              <a:gd name="connsiteY1" fmla="*/ 22877 h 4987035"/>
              <a:gd name="connsiteX2" fmla="*/ 1481915 w 18235256"/>
              <a:gd name="connsiteY2" fmla="*/ 213377 h 4987035"/>
              <a:gd name="connsiteX3" fmla="*/ 1862915 w 18235256"/>
              <a:gd name="connsiteY3" fmla="*/ 41927 h 4987035"/>
              <a:gd name="connsiteX4" fmla="*/ 2358215 w 18235256"/>
              <a:gd name="connsiteY4" fmla="*/ 251477 h 4987035"/>
              <a:gd name="connsiteX5" fmla="*/ 2872565 w 18235256"/>
              <a:gd name="connsiteY5" fmla="*/ 99077 h 4987035"/>
              <a:gd name="connsiteX6" fmla="*/ 3310715 w 18235256"/>
              <a:gd name="connsiteY6" fmla="*/ 289577 h 4987035"/>
              <a:gd name="connsiteX7" fmla="*/ 3748865 w 18235256"/>
              <a:gd name="connsiteY7" fmla="*/ 156227 h 4987035"/>
              <a:gd name="connsiteX8" fmla="*/ 4167965 w 18235256"/>
              <a:gd name="connsiteY8" fmla="*/ 308627 h 4987035"/>
              <a:gd name="connsiteX9" fmla="*/ 4720415 w 18235256"/>
              <a:gd name="connsiteY9" fmla="*/ 156227 h 4987035"/>
              <a:gd name="connsiteX10" fmla="*/ 5330015 w 18235256"/>
              <a:gd name="connsiteY10" fmla="*/ 251477 h 4987035"/>
              <a:gd name="connsiteX11" fmla="*/ 5863415 w 18235256"/>
              <a:gd name="connsiteY11" fmla="*/ 118127 h 4987035"/>
              <a:gd name="connsiteX12" fmla="*/ 6453965 w 18235256"/>
              <a:gd name="connsiteY12" fmla="*/ 308627 h 4987035"/>
              <a:gd name="connsiteX13" fmla="*/ 7063565 w 18235256"/>
              <a:gd name="connsiteY13" fmla="*/ 175277 h 4987035"/>
              <a:gd name="connsiteX14" fmla="*/ 7749365 w 18235256"/>
              <a:gd name="connsiteY14" fmla="*/ 365777 h 4987035"/>
              <a:gd name="connsiteX15" fmla="*/ 8473265 w 18235256"/>
              <a:gd name="connsiteY15" fmla="*/ 156227 h 4987035"/>
              <a:gd name="connsiteX16" fmla="*/ 9025715 w 18235256"/>
              <a:gd name="connsiteY16" fmla="*/ 403877 h 4987035"/>
              <a:gd name="connsiteX17" fmla="*/ 9597215 w 18235256"/>
              <a:gd name="connsiteY17" fmla="*/ 232427 h 4987035"/>
              <a:gd name="connsiteX18" fmla="*/ 10244915 w 18235256"/>
              <a:gd name="connsiteY18" fmla="*/ 403877 h 4987035"/>
              <a:gd name="connsiteX19" fmla="*/ 10835465 w 18235256"/>
              <a:gd name="connsiteY19" fmla="*/ 156227 h 4987035"/>
              <a:gd name="connsiteX20" fmla="*/ 11406965 w 18235256"/>
              <a:gd name="connsiteY20" fmla="*/ 308627 h 4987035"/>
              <a:gd name="connsiteX21" fmla="*/ 11978465 w 18235256"/>
              <a:gd name="connsiteY21" fmla="*/ 308627 h 4987035"/>
              <a:gd name="connsiteX22" fmla="*/ 12454715 w 18235256"/>
              <a:gd name="connsiteY22" fmla="*/ 175277 h 4987035"/>
              <a:gd name="connsiteX23" fmla="*/ 12988115 w 18235256"/>
              <a:gd name="connsiteY23" fmla="*/ 422927 h 4987035"/>
              <a:gd name="connsiteX24" fmla="*/ 13616765 w 18235256"/>
              <a:gd name="connsiteY24" fmla="*/ 270527 h 4987035"/>
              <a:gd name="connsiteX25" fmla="*/ 14207315 w 18235256"/>
              <a:gd name="connsiteY25" fmla="*/ 422927 h 4987035"/>
              <a:gd name="connsiteX26" fmla="*/ 14797865 w 18235256"/>
              <a:gd name="connsiteY26" fmla="*/ 270527 h 4987035"/>
              <a:gd name="connsiteX27" fmla="*/ 15407465 w 18235256"/>
              <a:gd name="connsiteY27" fmla="*/ 480077 h 4987035"/>
              <a:gd name="connsiteX28" fmla="*/ 16017065 w 18235256"/>
              <a:gd name="connsiteY28" fmla="*/ 403877 h 4987035"/>
              <a:gd name="connsiteX29" fmla="*/ 16455215 w 18235256"/>
              <a:gd name="connsiteY29" fmla="*/ 232427 h 4987035"/>
              <a:gd name="connsiteX30" fmla="*/ 16950515 w 18235256"/>
              <a:gd name="connsiteY30" fmla="*/ 346727 h 4987035"/>
              <a:gd name="connsiteX31" fmla="*/ 17388665 w 18235256"/>
              <a:gd name="connsiteY31" fmla="*/ 175277 h 4987035"/>
              <a:gd name="connsiteX32" fmla="*/ 18093515 w 18235256"/>
              <a:gd name="connsiteY32" fmla="*/ 232427 h 4987035"/>
              <a:gd name="connsiteX33" fmla="*/ 18074465 w 18235256"/>
              <a:gd name="connsiteY33" fmla="*/ 3032777 h 4987035"/>
              <a:gd name="connsiteX34" fmla="*/ 16417115 w 18235256"/>
              <a:gd name="connsiteY34" fmla="*/ 4652027 h 4987035"/>
              <a:gd name="connsiteX35" fmla="*/ 6568265 w 18235256"/>
              <a:gd name="connsiteY35" fmla="*/ 4956827 h 4987035"/>
              <a:gd name="connsiteX36" fmla="*/ 2548715 w 18235256"/>
              <a:gd name="connsiteY36" fmla="*/ 4766327 h 4987035"/>
              <a:gd name="connsiteX37" fmla="*/ 167465 w 18235256"/>
              <a:gd name="connsiteY37" fmla="*/ 4880627 h 4987035"/>
              <a:gd name="connsiteX38" fmla="*/ 205565 w 18235256"/>
              <a:gd name="connsiteY38" fmla="*/ 2975627 h 4987035"/>
              <a:gd name="connsiteX39" fmla="*/ 262715 w 18235256"/>
              <a:gd name="connsiteY39" fmla="*/ 1680227 h 4987035"/>
              <a:gd name="connsiteX40" fmla="*/ 377015 w 18235256"/>
              <a:gd name="connsiteY40" fmla="*/ 803927 h 4987035"/>
              <a:gd name="connsiteX41" fmla="*/ 434165 w 18235256"/>
              <a:gd name="connsiteY41" fmla="*/ 194327 h 498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235256" h="4987035">
                <a:moveTo>
                  <a:pt x="434165" y="194327"/>
                </a:moveTo>
                <a:cubicBezTo>
                  <a:pt x="551640" y="64152"/>
                  <a:pt x="907240" y="19702"/>
                  <a:pt x="1081865" y="22877"/>
                </a:cubicBezTo>
                <a:cubicBezTo>
                  <a:pt x="1256490" y="26052"/>
                  <a:pt x="1351740" y="210202"/>
                  <a:pt x="1481915" y="213377"/>
                </a:cubicBezTo>
                <a:cubicBezTo>
                  <a:pt x="1612090" y="216552"/>
                  <a:pt x="1716865" y="35577"/>
                  <a:pt x="1862915" y="41927"/>
                </a:cubicBezTo>
                <a:cubicBezTo>
                  <a:pt x="2008965" y="48277"/>
                  <a:pt x="2189940" y="241952"/>
                  <a:pt x="2358215" y="251477"/>
                </a:cubicBezTo>
                <a:cubicBezTo>
                  <a:pt x="2526490" y="261002"/>
                  <a:pt x="2713815" y="92727"/>
                  <a:pt x="2872565" y="99077"/>
                </a:cubicBezTo>
                <a:cubicBezTo>
                  <a:pt x="3031315" y="105427"/>
                  <a:pt x="3164665" y="280052"/>
                  <a:pt x="3310715" y="289577"/>
                </a:cubicBezTo>
                <a:cubicBezTo>
                  <a:pt x="3456765" y="299102"/>
                  <a:pt x="3605990" y="153052"/>
                  <a:pt x="3748865" y="156227"/>
                </a:cubicBezTo>
                <a:cubicBezTo>
                  <a:pt x="3891740" y="159402"/>
                  <a:pt x="4006040" y="308627"/>
                  <a:pt x="4167965" y="308627"/>
                </a:cubicBezTo>
                <a:cubicBezTo>
                  <a:pt x="4329890" y="308627"/>
                  <a:pt x="4526740" y="165752"/>
                  <a:pt x="4720415" y="156227"/>
                </a:cubicBezTo>
                <a:cubicBezTo>
                  <a:pt x="4914090" y="146702"/>
                  <a:pt x="5139515" y="257827"/>
                  <a:pt x="5330015" y="251477"/>
                </a:cubicBezTo>
                <a:cubicBezTo>
                  <a:pt x="5520515" y="245127"/>
                  <a:pt x="5676090" y="108602"/>
                  <a:pt x="5863415" y="118127"/>
                </a:cubicBezTo>
                <a:cubicBezTo>
                  <a:pt x="6050740" y="127652"/>
                  <a:pt x="6253940" y="299102"/>
                  <a:pt x="6453965" y="308627"/>
                </a:cubicBezTo>
                <a:cubicBezTo>
                  <a:pt x="6653990" y="318152"/>
                  <a:pt x="6847665" y="165752"/>
                  <a:pt x="7063565" y="175277"/>
                </a:cubicBezTo>
                <a:cubicBezTo>
                  <a:pt x="7279465" y="184802"/>
                  <a:pt x="7514415" y="368952"/>
                  <a:pt x="7749365" y="365777"/>
                </a:cubicBezTo>
                <a:cubicBezTo>
                  <a:pt x="7984315" y="362602"/>
                  <a:pt x="8260540" y="149877"/>
                  <a:pt x="8473265" y="156227"/>
                </a:cubicBezTo>
                <a:cubicBezTo>
                  <a:pt x="8685990" y="162577"/>
                  <a:pt x="8838390" y="391177"/>
                  <a:pt x="9025715" y="403877"/>
                </a:cubicBezTo>
                <a:cubicBezTo>
                  <a:pt x="9213040" y="416577"/>
                  <a:pt x="9394015" y="232427"/>
                  <a:pt x="9597215" y="232427"/>
                </a:cubicBezTo>
                <a:cubicBezTo>
                  <a:pt x="9800415" y="232427"/>
                  <a:pt x="10038540" y="416577"/>
                  <a:pt x="10244915" y="403877"/>
                </a:cubicBezTo>
                <a:cubicBezTo>
                  <a:pt x="10451290" y="391177"/>
                  <a:pt x="10641790" y="172102"/>
                  <a:pt x="10835465" y="156227"/>
                </a:cubicBezTo>
                <a:cubicBezTo>
                  <a:pt x="11029140" y="140352"/>
                  <a:pt x="11216465" y="283227"/>
                  <a:pt x="11406965" y="308627"/>
                </a:cubicBezTo>
                <a:cubicBezTo>
                  <a:pt x="11597465" y="334027"/>
                  <a:pt x="11803840" y="330852"/>
                  <a:pt x="11978465" y="308627"/>
                </a:cubicBezTo>
                <a:cubicBezTo>
                  <a:pt x="12153090" y="286402"/>
                  <a:pt x="12286440" y="156227"/>
                  <a:pt x="12454715" y="175277"/>
                </a:cubicBezTo>
                <a:cubicBezTo>
                  <a:pt x="12622990" y="194327"/>
                  <a:pt x="12794440" y="407052"/>
                  <a:pt x="12988115" y="422927"/>
                </a:cubicBezTo>
                <a:cubicBezTo>
                  <a:pt x="13181790" y="438802"/>
                  <a:pt x="13413565" y="270527"/>
                  <a:pt x="13616765" y="270527"/>
                </a:cubicBezTo>
                <a:cubicBezTo>
                  <a:pt x="13819965" y="270527"/>
                  <a:pt x="14010465" y="422927"/>
                  <a:pt x="14207315" y="422927"/>
                </a:cubicBezTo>
                <a:cubicBezTo>
                  <a:pt x="14404165" y="422927"/>
                  <a:pt x="14597840" y="261002"/>
                  <a:pt x="14797865" y="270527"/>
                </a:cubicBezTo>
                <a:cubicBezTo>
                  <a:pt x="14997890" y="280052"/>
                  <a:pt x="15204265" y="457852"/>
                  <a:pt x="15407465" y="480077"/>
                </a:cubicBezTo>
                <a:cubicBezTo>
                  <a:pt x="15610665" y="502302"/>
                  <a:pt x="15842440" y="445152"/>
                  <a:pt x="16017065" y="403877"/>
                </a:cubicBezTo>
                <a:cubicBezTo>
                  <a:pt x="16191690" y="362602"/>
                  <a:pt x="16299640" y="241952"/>
                  <a:pt x="16455215" y="232427"/>
                </a:cubicBezTo>
                <a:cubicBezTo>
                  <a:pt x="16610790" y="222902"/>
                  <a:pt x="16794940" y="356252"/>
                  <a:pt x="16950515" y="346727"/>
                </a:cubicBezTo>
                <a:cubicBezTo>
                  <a:pt x="17106090" y="337202"/>
                  <a:pt x="17198165" y="194327"/>
                  <a:pt x="17388665" y="175277"/>
                </a:cubicBezTo>
                <a:cubicBezTo>
                  <a:pt x="17579165" y="156227"/>
                  <a:pt x="17979215" y="-243823"/>
                  <a:pt x="18093515" y="232427"/>
                </a:cubicBezTo>
                <a:cubicBezTo>
                  <a:pt x="18207815" y="708677"/>
                  <a:pt x="18353865" y="2296177"/>
                  <a:pt x="18074465" y="3032777"/>
                </a:cubicBezTo>
                <a:cubicBezTo>
                  <a:pt x="17795065" y="3769377"/>
                  <a:pt x="18334815" y="4331352"/>
                  <a:pt x="16417115" y="4652027"/>
                </a:cubicBezTo>
                <a:cubicBezTo>
                  <a:pt x="14499415" y="4972702"/>
                  <a:pt x="8879665" y="4937777"/>
                  <a:pt x="6568265" y="4956827"/>
                </a:cubicBezTo>
                <a:cubicBezTo>
                  <a:pt x="4256865" y="4975877"/>
                  <a:pt x="3615515" y="4779027"/>
                  <a:pt x="2548715" y="4766327"/>
                </a:cubicBezTo>
                <a:cubicBezTo>
                  <a:pt x="1481915" y="4753627"/>
                  <a:pt x="557990" y="5179077"/>
                  <a:pt x="167465" y="4880627"/>
                </a:cubicBezTo>
                <a:cubicBezTo>
                  <a:pt x="-223060" y="4582177"/>
                  <a:pt x="189690" y="3509027"/>
                  <a:pt x="205565" y="2975627"/>
                </a:cubicBezTo>
                <a:cubicBezTo>
                  <a:pt x="221440" y="2442227"/>
                  <a:pt x="234140" y="2042177"/>
                  <a:pt x="262715" y="1680227"/>
                </a:cubicBezTo>
                <a:cubicBezTo>
                  <a:pt x="291290" y="1318277"/>
                  <a:pt x="351615" y="1054752"/>
                  <a:pt x="377015" y="803927"/>
                </a:cubicBezTo>
                <a:cubicBezTo>
                  <a:pt x="402415" y="553102"/>
                  <a:pt x="316690" y="324502"/>
                  <a:pt x="434165" y="1943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AED9204-8DB1-E401-9ED4-C14B849CA68C}"/>
              </a:ext>
            </a:extLst>
          </p:cNvPr>
          <p:cNvSpPr/>
          <p:nvPr/>
        </p:nvSpPr>
        <p:spPr>
          <a:xfrm>
            <a:off x="-4500366" y="5858094"/>
            <a:ext cx="21295895" cy="4987035"/>
          </a:xfrm>
          <a:custGeom>
            <a:avLst/>
            <a:gdLst>
              <a:gd name="connsiteX0" fmla="*/ 434165 w 18235256"/>
              <a:gd name="connsiteY0" fmla="*/ 194327 h 4987035"/>
              <a:gd name="connsiteX1" fmla="*/ 1081865 w 18235256"/>
              <a:gd name="connsiteY1" fmla="*/ 22877 h 4987035"/>
              <a:gd name="connsiteX2" fmla="*/ 1481915 w 18235256"/>
              <a:gd name="connsiteY2" fmla="*/ 213377 h 4987035"/>
              <a:gd name="connsiteX3" fmla="*/ 1862915 w 18235256"/>
              <a:gd name="connsiteY3" fmla="*/ 41927 h 4987035"/>
              <a:gd name="connsiteX4" fmla="*/ 2358215 w 18235256"/>
              <a:gd name="connsiteY4" fmla="*/ 251477 h 4987035"/>
              <a:gd name="connsiteX5" fmla="*/ 2872565 w 18235256"/>
              <a:gd name="connsiteY5" fmla="*/ 99077 h 4987035"/>
              <a:gd name="connsiteX6" fmla="*/ 3310715 w 18235256"/>
              <a:gd name="connsiteY6" fmla="*/ 289577 h 4987035"/>
              <a:gd name="connsiteX7" fmla="*/ 3748865 w 18235256"/>
              <a:gd name="connsiteY7" fmla="*/ 156227 h 4987035"/>
              <a:gd name="connsiteX8" fmla="*/ 4167965 w 18235256"/>
              <a:gd name="connsiteY8" fmla="*/ 308627 h 4987035"/>
              <a:gd name="connsiteX9" fmla="*/ 4720415 w 18235256"/>
              <a:gd name="connsiteY9" fmla="*/ 156227 h 4987035"/>
              <a:gd name="connsiteX10" fmla="*/ 5330015 w 18235256"/>
              <a:gd name="connsiteY10" fmla="*/ 251477 h 4987035"/>
              <a:gd name="connsiteX11" fmla="*/ 5863415 w 18235256"/>
              <a:gd name="connsiteY11" fmla="*/ 118127 h 4987035"/>
              <a:gd name="connsiteX12" fmla="*/ 6453965 w 18235256"/>
              <a:gd name="connsiteY12" fmla="*/ 308627 h 4987035"/>
              <a:gd name="connsiteX13" fmla="*/ 7063565 w 18235256"/>
              <a:gd name="connsiteY13" fmla="*/ 175277 h 4987035"/>
              <a:gd name="connsiteX14" fmla="*/ 7749365 w 18235256"/>
              <a:gd name="connsiteY14" fmla="*/ 365777 h 4987035"/>
              <a:gd name="connsiteX15" fmla="*/ 8473265 w 18235256"/>
              <a:gd name="connsiteY15" fmla="*/ 156227 h 4987035"/>
              <a:gd name="connsiteX16" fmla="*/ 9025715 w 18235256"/>
              <a:gd name="connsiteY16" fmla="*/ 403877 h 4987035"/>
              <a:gd name="connsiteX17" fmla="*/ 9597215 w 18235256"/>
              <a:gd name="connsiteY17" fmla="*/ 232427 h 4987035"/>
              <a:gd name="connsiteX18" fmla="*/ 10244915 w 18235256"/>
              <a:gd name="connsiteY18" fmla="*/ 403877 h 4987035"/>
              <a:gd name="connsiteX19" fmla="*/ 10835465 w 18235256"/>
              <a:gd name="connsiteY19" fmla="*/ 156227 h 4987035"/>
              <a:gd name="connsiteX20" fmla="*/ 11406965 w 18235256"/>
              <a:gd name="connsiteY20" fmla="*/ 308627 h 4987035"/>
              <a:gd name="connsiteX21" fmla="*/ 11978465 w 18235256"/>
              <a:gd name="connsiteY21" fmla="*/ 308627 h 4987035"/>
              <a:gd name="connsiteX22" fmla="*/ 12454715 w 18235256"/>
              <a:gd name="connsiteY22" fmla="*/ 175277 h 4987035"/>
              <a:gd name="connsiteX23" fmla="*/ 12988115 w 18235256"/>
              <a:gd name="connsiteY23" fmla="*/ 422927 h 4987035"/>
              <a:gd name="connsiteX24" fmla="*/ 13616765 w 18235256"/>
              <a:gd name="connsiteY24" fmla="*/ 270527 h 4987035"/>
              <a:gd name="connsiteX25" fmla="*/ 14207315 w 18235256"/>
              <a:gd name="connsiteY25" fmla="*/ 422927 h 4987035"/>
              <a:gd name="connsiteX26" fmla="*/ 14797865 w 18235256"/>
              <a:gd name="connsiteY26" fmla="*/ 270527 h 4987035"/>
              <a:gd name="connsiteX27" fmla="*/ 15407465 w 18235256"/>
              <a:gd name="connsiteY27" fmla="*/ 480077 h 4987035"/>
              <a:gd name="connsiteX28" fmla="*/ 16017065 w 18235256"/>
              <a:gd name="connsiteY28" fmla="*/ 403877 h 4987035"/>
              <a:gd name="connsiteX29" fmla="*/ 16455215 w 18235256"/>
              <a:gd name="connsiteY29" fmla="*/ 232427 h 4987035"/>
              <a:gd name="connsiteX30" fmla="*/ 16950515 w 18235256"/>
              <a:gd name="connsiteY30" fmla="*/ 346727 h 4987035"/>
              <a:gd name="connsiteX31" fmla="*/ 17388665 w 18235256"/>
              <a:gd name="connsiteY31" fmla="*/ 175277 h 4987035"/>
              <a:gd name="connsiteX32" fmla="*/ 18093515 w 18235256"/>
              <a:gd name="connsiteY32" fmla="*/ 232427 h 4987035"/>
              <a:gd name="connsiteX33" fmla="*/ 18074465 w 18235256"/>
              <a:gd name="connsiteY33" fmla="*/ 3032777 h 4987035"/>
              <a:gd name="connsiteX34" fmla="*/ 16417115 w 18235256"/>
              <a:gd name="connsiteY34" fmla="*/ 4652027 h 4987035"/>
              <a:gd name="connsiteX35" fmla="*/ 6568265 w 18235256"/>
              <a:gd name="connsiteY35" fmla="*/ 4956827 h 4987035"/>
              <a:gd name="connsiteX36" fmla="*/ 2548715 w 18235256"/>
              <a:gd name="connsiteY36" fmla="*/ 4766327 h 4987035"/>
              <a:gd name="connsiteX37" fmla="*/ 167465 w 18235256"/>
              <a:gd name="connsiteY37" fmla="*/ 4880627 h 4987035"/>
              <a:gd name="connsiteX38" fmla="*/ 205565 w 18235256"/>
              <a:gd name="connsiteY38" fmla="*/ 2975627 h 4987035"/>
              <a:gd name="connsiteX39" fmla="*/ 262715 w 18235256"/>
              <a:gd name="connsiteY39" fmla="*/ 1680227 h 4987035"/>
              <a:gd name="connsiteX40" fmla="*/ 377015 w 18235256"/>
              <a:gd name="connsiteY40" fmla="*/ 803927 h 4987035"/>
              <a:gd name="connsiteX41" fmla="*/ 434165 w 18235256"/>
              <a:gd name="connsiteY41" fmla="*/ 194327 h 498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235256" h="4987035">
                <a:moveTo>
                  <a:pt x="434165" y="194327"/>
                </a:moveTo>
                <a:cubicBezTo>
                  <a:pt x="551640" y="64152"/>
                  <a:pt x="907240" y="19702"/>
                  <a:pt x="1081865" y="22877"/>
                </a:cubicBezTo>
                <a:cubicBezTo>
                  <a:pt x="1256490" y="26052"/>
                  <a:pt x="1351740" y="210202"/>
                  <a:pt x="1481915" y="213377"/>
                </a:cubicBezTo>
                <a:cubicBezTo>
                  <a:pt x="1612090" y="216552"/>
                  <a:pt x="1716865" y="35577"/>
                  <a:pt x="1862915" y="41927"/>
                </a:cubicBezTo>
                <a:cubicBezTo>
                  <a:pt x="2008965" y="48277"/>
                  <a:pt x="2189940" y="241952"/>
                  <a:pt x="2358215" y="251477"/>
                </a:cubicBezTo>
                <a:cubicBezTo>
                  <a:pt x="2526490" y="261002"/>
                  <a:pt x="2713815" y="92727"/>
                  <a:pt x="2872565" y="99077"/>
                </a:cubicBezTo>
                <a:cubicBezTo>
                  <a:pt x="3031315" y="105427"/>
                  <a:pt x="3164665" y="280052"/>
                  <a:pt x="3310715" y="289577"/>
                </a:cubicBezTo>
                <a:cubicBezTo>
                  <a:pt x="3456765" y="299102"/>
                  <a:pt x="3605990" y="153052"/>
                  <a:pt x="3748865" y="156227"/>
                </a:cubicBezTo>
                <a:cubicBezTo>
                  <a:pt x="3891740" y="159402"/>
                  <a:pt x="4006040" y="308627"/>
                  <a:pt x="4167965" y="308627"/>
                </a:cubicBezTo>
                <a:cubicBezTo>
                  <a:pt x="4329890" y="308627"/>
                  <a:pt x="4526740" y="165752"/>
                  <a:pt x="4720415" y="156227"/>
                </a:cubicBezTo>
                <a:cubicBezTo>
                  <a:pt x="4914090" y="146702"/>
                  <a:pt x="5139515" y="257827"/>
                  <a:pt x="5330015" y="251477"/>
                </a:cubicBezTo>
                <a:cubicBezTo>
                  <a:pt x="5520515" y="245127"/>
                  <a:pt x="5676090" y="108602"/>
                  <a:pt x="5863415" y="118127"/>
                </a:cubicBezTo>
                <a:cubicBezTo>
                  <a:pt x="6050740" y="127652"/>
                  <a:pt x="6253940" y="299102"/>
                  <a:pt x="6453965" y="308627"/>
                </a:cubicBezTo>
                <a:cubicBezTo>
                  <a:pt x="6653990" y="318152"/>
                  <a:pt x="6847665" y="165752"/>
                  <a:pt x="7063565" y="175277"/>
                </a:cubicBezTo>
                <a:cubicBezTo>
                  <a:pt x="7279465" y="184802"/>
                  <a:pt x="7514415" y="368952"/>
                  <a:pt x="7749365" y="365777"/>
                </a:cubicBezTo>
                <a:cubicBezTo>
                  <a:pt x="7984315" y="362602"/>
                  <a:pt x="8260540" y="149877"/>
                  <a:pt x="8473265" y="156227"/>
                </a:cubicBezTo>
                <a:cubicBezTo>
                  <a:pt x="8685990" y="162577"/>
                  <a:pt x="8838390" y="391177"/>
                  <a:pt x="9025715" y="403877"/>
                </a:cubicBezTo>
                <a:cubicBezTo>
                  <a:pt x="9213040" y="416577"/>
                  <a:pt x="9394015" y="232427"/>
                  <a:pt x="9597215" y="232427"/>
                </a:cubicBezTo>
                <a:cubicBezTo>
                  <a:pt x="9800415" y="232427"/>
                  <a:pt x="10038540" y="416577"/>
                  <a:pt x="10244915" y="403877"/>
                </a:cubicBezTo>
                <a:cubicBezTo>
                  <a:pt x="10451290" y="391177"/>
                  <a:pt x="10641790" y="172102"/>
                  <a:pt x="10835465" y="156227"/>
                </a:cubicBezTo>
                <a:cubicBezTo>
                  <a:pt x="11029140" y="140352"/>
                  <a:pt x="11216465" y="283227"/>
                  <a:pt x="11406965" y="308627"/>
                </a:cubicBezTo>
                <a:cubicBezTo>
                  <a:pt x="11597465" y="334027"/>
                  <a:pt x="11803840" y="330852"/>
                  <a:pt x="11978465" y="308627"/>
                </a:cubicBezTo>
                <a:cubicBezTo>
                  <a:pt x="12153090" y="286402"/>
                  <a:pt x="12286440" y="156227"/>
                  <a:pt x="12454715" y="175277"/>
                </a:cubicBezTo>
                <a:cubicBezTo>
                  <a:pt x="12622990" y="194327"/>
                  <a:pt x="12794440" y="407052"/>
                  <a:pt x="12988115" y="422927"/>
                </a:cubicBezTo>
                <a:cubicBezTo>
                  <a:pt x="13181790" y="438802"/>
                  <a:pt x="13413565" y="270527"/>
                  <a:pt x="13616765" y="270527"/>
                </a:cubicBezTo>
                <a:cubicBezTo>
                  <a:pt x="13819965" y="270527"/>
                  <a:pt x="14010465" y="422927"/>
                  <a:pt x="14207315" y="422927"/>
                </a:cubicBezTo>
                <a:cubicBezTo>
                  <a:pt x="14404165" y="422927"/>
                  <a:pt x="14597840" y="261002"/>
                  <a:pt x="14797865" y="270527"/>
                </a:cubicBezTo>
                <a:cubicBezTo>
                  <a:pt x="14997890" y="280052"/>
                  <a:pt x="15204265" y="457852"/>
                  <a:pt x="15407465" y="480077"/>
                </a:cubicBezTo>
                <a:cubicBezTo>
                  <a:pt x="15610665" y="502302"/>
                  <a:pt x="15842440" y="445152"/>
                  <a:pt x="16017065" y="403877"/>
                </a:cubicBezTo>
                <a:cubicBezTo>
                  <a:pt x="16191690" y="362602"/>
                  <a:pt x="16299640" y="241952"/>
                  <a:pt x="16455215" y="232427"/>
                </a:cubicBezTo>
                <a:cubicBezTo>
                  <a:pt x="16610790" y="222902"/>
                  <a:pt x="16794940" y="356252"/>
                  <a:pt x="16950515" y="346727"/>
                </a:cubicBezTo>
                <a:cubicBezTo>
                  <a:pt x="17106090" y="337202"/>
                  <a:pt x="17198165" y="194327"/>
                  <a:pt x="17388665" y="175277"/>
                </a:cubicBezTo>
                <a:cubicBezTo>
                  <a:pt x="17579165" y="156227"/>
                  <a:pt x="17979215" y="-243823"/>
                  <a:pt x="18093515" y="232427"/>
                </a:cubicBezTo>
                <a:cubicBezTo>
                  <a:pt x="18207815" y="708677"/>
                  <a:pt x="18353865" y="2296177"/>
                  <a:pt x="18074465" y="3032777"/>
                </a:cubicBezTo>
                <a:cubicBezTo>
                  <a:pt x="17795065" y="3769377"/>
                  <a:pt x="18334815" y="4331352"/>
                  <a:pt x="16417115" y="4652027"/>
                </a:cubicBezTo>
                <a:cubicBezTo>
                  <a:pt x="14499415" y="4972702"/>
                  <a:pt x="8879665" y="4937777"/>
                  <a:pt x="6568265" y="4956827"/>
                </a:cubicBezTo>
                <a:cubicBezTo>
                  <a:pt x="4256865" y="4975877"/>
                  <a:pt x="3615515" y="4779027"/>
                  <a:pt x="2548715" y="4766327"/>
                </a:cubicBezTo>
                <a:cubicBezTo>
                  <a:pt x="1481915" y="4753627"/>
                  <a:pt x="557990" y="5179077"/>
                  <a:pt x="167465" y="4880627"/>
                </a:cubicBezTo>
                <a:cubicBezTo>
                  <a:pt x="-223060" y="4582177"/>
                  <a:pt x="189690" y="3509027"/>
                  <a:pt x="205565" y="2975627"/>
                </a:cubicBezTo>
                <a:cubicBezTo>
                  <a:pt x="221440" y="2442227"/>
                  <a:pt x="234140" y="2042177"/>
                  <a:pt x="262715" y="1680227"/>
                </a:cubicBezTo>
                <a:cubicBezTo>
                  <a:pt x="291290" y="1318277"/>
                  <a:pt x="351615" y="1054752"/>
                  <a:pt x="377015" y="803927"/>
                </a:cubicBezTo>
                <a:cubicBezTo>
                  <a:pt x="402415" y="553102"/>
                  <a:pt x="316690" y="324502"/>
                  <a:pt x="434165" y="19432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9852036A-E77B-5449-F1AF-8B38BA4FF3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0" y="160579"/>
            <a:ext cx="2317892" cy="9727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41DF08-01D4-E3D0-410B-46F4ADB18C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2" y="3084303"/>
            <a:ext cx="2784230" cy="2784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3B2974-EE65-ACD0-E0D0-8172172A0A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3259" y="3157169"/>
            <a:ext cx="2712642" cy="27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repeatCount="indefinite" accel="50000" decel="50000" autoRev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25 -4.07407E-6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25 -1.48148E-6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Sunset Sky Background - 1920x1080 Wallpaper - teahub.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53" y="-40490"/>
            <a:ext cx="12303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4566916" y="1737360"/>
            <a:ext cx="26916186" cy="5120640"/>
            <a:chOff x="1623273" y="1119705"/>
            <a:chExt cx="10985822" cy="5249011"/>
          </a:xfrm>
          <a:solidFill>
            <a:srgbClr val="70A1AC"/>
          </a:solidFill>
        </p:grpSpPr>
        <p:sp>
          <p:nvSpPr>
            <p:cNvPr id="8" name="Rectangle 7"/>
            <p:cNvSpPr/>
            <p:nvPr/>
          </p:nvSpPr>
          <p:spPr>
            <a:xfrm>
              <a:off x="1623273" y="3240113"/>
              <a:ext cx="10873527" cy="31286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Double Wave 6"/>
            <p:cNvSpPr/>
            <p:nvPr/>
          </p:nvSpPr>
          <p:spPr>
            <a:xfrm>
              <a:off x="1641366" y="1119705"/>
              <a:ext cx="10967729" cy="3412190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653211" y="2139697"/>
            <a:ext cx="25181169" cy="4734915"/>
            <a:chOff x="-329369" y="1645878"/>
            <a:chExt cx="15144678" cy="52121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Double Wave 10"/>
            <p:cNvSpPr/>
            <p:nvPr/>
          </p:nvSpPr>
          <p:spPr>
            <a:xfrm>
              <a:off x="-329369" y="1645878"/>
              <a:ext cx="15144678" cy="3388209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99292" y="3751385"/>
              <a:ext cx="15014601" cy="3106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Travel Holiday Sticker by Flying the Ne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2" y="1946598"/>
            <a:ext cx="2555660" cy="25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54696" y="178845"/>
            <a:ext cx="1466729" cy="641083"/>
          </a:xfrm>
          <a:prstGeom prst="roundRect">
            <a:avLst/>
          </a:prstGeom>
          <a:noFill/>
          <a:ln>
            <a:noFill/>
          </a:ln>
          <a:effectLst>
            <a:glow rad="127000">
              <a:schemeClr val="accent1">
                <a:alpha val="91000"/>
              </a:schemeClr>
            </a:glow>
            <a:outerShdw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1362;p27">
            <a:extLst>
              <a:ext uri="{FF2B5EF4-FFF2-40B4-BE49-F238E27FC236}">
                <a16:creationId xmlns:a16="http://schemas.microsoft.com/office/drawing/2014/main" id="{9AFAABD9-2DAD-648A-0319-A61D898FF434}"/>
              </a:ext>
            </a:extLst>
          </p:cNvPr>
          <p:cNvSpPr/>
          <p:nvPr/>
        </p:nvSpPr>
        <p:spPr>
          <a:xfrm rot="21227382">
            <a:off x="14316" y="249247"/>
            <a:ext cx="1876412" cy="660068"/>
          </a:xfrm>
          <a:custGeom>
            <a:avLst/>
            <a:gdLst/>
            <a:ahLst/>
            <a:cxnLst/>
            <a:rect l="l" t="t" r="r" b="b"/>
            <a:pathLst>
              <a:path w="3850" h="1782" extrusionOk="0">
                <a:moveTo>
                  <a:pt x="3265" y="1"/>
                </a:moveTo>
                <a:cubicBezTo>
                  <a:pt x="3124" y="1"/>
                  <a:pt x="2978" y="23"/>
                  <a:pt x="2877" y="25"/>
                </a:cubicBezTo>
                <a:cubicBezTo>
                  <a:pt x="2600" y="31"/>
                  <a:pt x="2325" y="48"/>
                  <a:pt x="2050" y="66"/>
                </a:cubicBezTo>
                <a:cubicBezTo>
                  <a:pt x="1513" y="108"/>
                  <a:pt x="964" y="167"/>
                  <a:pt x="438" y="214"/>
                </a:cubicBezTo>
                <a:cubicBezTo>
                  <a:pt x="332" y="223"/>
                  <a:pt x="211" y="240"/>
                  <a:pt x="155" y="341"/>
                </a:cubicBezTo>
                <a:cubicBezTo>
                  <a:pt x="1" y="616"/>
                  <a:pt x="51" y="1100"/>
                  <a:pt x="104" y="1407"/>
                </a:cubicBezTo>
                <a:cubicBezTo>
                  <a:pt x="166" y="1761"/>
                  <a:pt x="338" y="1779"/>
                  <a:pt x="571" y="1779"/>
                </a:cubicBezTo>
                <a:cubicBezTo>
                  <a:pt x="597" y="1779"/>
                  <a:pt x="624" y="1779"/>
                  <a:pt x="652" y="1779"/>
                </a:cubicBezTo>
                <a:cubicBezTo>
                  <a:pt x="672" y="1779"/>
                  <a:pt x="692" y="1779"/>
                  <a:pt x="713" y="1779"/>
                </a:cubicBezTo>
                <a:cubicBezTo>
                  <a:pt x="815" y="1781"/>
                  <a:pt x="917" y="1782"/>
                  <a:pt x="1019" y="1782"/>
                </a:cubicBezTo>
                <a:cubicBezTo>
                  <a:pt x="1817" y="1782"/>
                  <a:pt x="2615" y="1730"/>
                  <a:pt x="3406" y="1626"/>
                </a:cubicBezTo>
                <a:cubicBezTo>
                  <a:pt x="3530" y="1611"/>
                  <a:pt x="3663" y="1587"/>
                  <a:pt x="3749" y="1487"/>
                </a:cubicBezTo>
                <a:cubicBezTo>
                  <a:pt x="3849" y="1369"/>
                  <a:pt x="3849" y="1180"/>
                  <a:pt x="3834" y="1014"/>
                </a:cubicBezTo>
                <a:cubicBezTo>
                  <a:pt x="3814" y="772"/>
                  <a:pt x="3793" y="305"/>
                  <a:pt x="3628" y="116"/>
                </a:cubicBezTo>
                <a:cubicBezTo>
                  <a:pt x="3546" y="24"/>
                  <a:pt x="3408" y="1"/>
                  <a:pt x="3265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31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Câu</a:t>
            </a:r>
            <a:r>
              <a:rPr lang="en-US" sz="3200" b="1" kern="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 1</a:t>
            </a:r>
            <a:endParaRPr sz="3200" b="1" kern="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46AA15-574B-86DC-58D3-A60E40010D06}"/>
              </a:ext>
            </a:extLst>
          </p:cNvPr>
          <p:cNvSpPr/>
          <p:nvPr/>
        </p:nvSpPr>
        <p:spPr>
          <a:xfrm>
            <a:off x="6188638" y="5455349"/>
            <a:ext cx="4683803" cy="12214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01BFC64-C6B5-4ECE-E8EE-63EC4E07A50D}"/>
              </a:ext>
            </a:extLst>
          </p:cNvPr>
          <p:cNvSpPr/>
          <p:nvPr/>
        </p:nvSpPr>
        <p:spPr>
          <a:xfrm>
            <a:off x="453342" y="5433116"/>
            <a:ext cx="4683803" cy="12214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Bốn chữ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FA9B395-6775-1655-DFFF-64BF57EB69A9}"/>
              </a:ext>
            </a:extLst>
          </p:cNvPr>
          <p:cNvSpPr/>
          <p:nvPr/>
        </p:nvSpPr>
        <p:spPr>
          <a:xfrm>
            <a:off x="6134278" y="4178778"/>
            <a:ext cx="4683803" cy="10804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133DC40-5E87-384F-2B7D-3351791998D2}"/>
              </a:ext>
            </a:extLst>
          </p:cNvPr>
          <p:cNvSpPr/>
          <p:nvPr/>
        </p:nvSpPr>
        <p:spPr>
          <a:xfrm>
            <a:off x="457363" y="4082023"/>
            <a:ext cx="4683803" cy="10804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Lục bát.</a:t>
            </a:r>
          </a:p>
        </p:txBody>
      </p:sp>
      <p:pic>
        <p:nvPicPr>
          <p:cNvPr id="4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5C21F-F03B-BE07-046F-B602BC29B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177" y="39988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86CCD94-5F3B-D846-9D86-70BBE8775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15230" y="408202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F52853-0E81-C87A-5F62-F2D292F3D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08390" y="57106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DE28589-F931-6A02-59B6-27FD5A8B8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15232" y="5765240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ADC96A5F-4724-77E4-40D4-9CDA7E71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9319" y="2696929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E8C7F5-DFEB-93D1-E702-1E012A7268B3}"/>
              </a:ext>
            </a:extLst>
          </p:cNvPr>
          <p:cNvSpPr txBox="1"/>
          <p:nvPr/>
        </p:nvSpPr>
        <p:spPr>
          <a:xfrm>
            <a:off x="2246847" y="241251"/>
            <a:ext cx="9328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  <a:r>
              <a:rPr lang="vi-VN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cánh buồm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viết theo thể thơ nào?</a:t>
            </a:r>
          </a:p>
        </p:txBody>
      </p:sp>
    </p:spTree>
    <p:extLst>
      <p:ext uri="{BB962C8B-B14F-4D97-AF65-F5344CB8AC3E}">
        <p14:creationId xmlns:p14="http://schemas.microsoft.com/office/powerpoint/2010/main" val="3831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1.06915 -3.7037E-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5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94427 -0.0020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14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9638 0.00255 " pathEditMode="relative" rAng="0" ptsTypes="AA">
                                      <p:cBhvr>
                                        <p:cTn id="8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90" y="11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F326F-B5A0-8F05-76F2-33D464B5F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6427FA7-FD81-8050-2B42-4EF6638B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205" y="50453"/>
            <a:ext cx="12124795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8B25BFA3-1D3D-CA69-2918-21C3AB3266D5}"/>
              </a:ext>
            </a:extLst>
          </p:cNvPr>
          <p:cNvGrpSpPr/>
          <p:nvPr/>
        </p:nvGrpSpPr>
        <p:grpSpPr>
          <a:xfrm>
            <a:off x="-1326561" y="-1120447"/>
            <a:ext cx="14082917" cy="2788753"/>
            <a:chOff x="-1624573" y="-1185864"/>
            <a:chExt cx="15732064" cy="311532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A95A13B-B1C8-0708-6C39-FBA08595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F17F295-F23E-8123-1FA1-60CACA50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E32B4B7-6B31-AC90-7844-D130E6839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CD00DE3-F69C-42E5-4111-23EB6FD88F87}"/>
              </a:ext>
            </a:extLst>
          </p:cNvPr>
          <p:cNvGrpSpPr/>
          <p:nvPr/>
        </p:nvGrpSpPr>
        <p:grpSpPr>
          <a:xfrm>
            <a:off x="2320870" y="2364102"/>
            <a:ext cx="5952104" cy="4025241"/>
            <a:chOff x="3544591" y="2288934"/>
            <a:chExt cx="4164237" cy="222538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673F26B-E7CB-C28D-02EE-34D30863A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4591" y="2288934"/>
              <a:ext cx="4164237" cy="2225384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6BDBED-193C-2631-2D45-7C3E18994B09}"/>
                </a:ext>
              </a:extLst>
            </p:cNvPr>
            <p:cNvSpPr/>
            <p:nvPr/>
          </p:nvSpPr>
          <p:spPr>
            <a:xfrm>
              <a:off x="3642517" y="3056386"/>
              <a:ext cx="3954327" cy="561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V</a:t>
              </a: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.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Vận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dụng</a:t>
              </a:r>
              <a:endPara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DE172D5C-AB6C-04CF-2688-AAC1C411DA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00" y="206625"/>
            <a:ext cx="2852827" cy="1461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36788-73D6-D236-2FD1-350E5D6069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146" y="1785699"/>
            <a:ext cx="3664014" cy="5182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8E6F09-959F-18BC-C5E4-AFF41DD288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6183" y="1673623"/>
            <a:ext cx="4535817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7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DE351C0-907B-F6AF-8977-D018AE790FD3}"/>
              </a:ext>
            </a:extLst>
          </p:cNvPr>
          <p:cNvGrpSpPr/>
          <p:nvPr/>
        </p:nvGrpSpPr>
        <p:grpSpPr>
          <a:xfrm>
            <a:off x="1915140" y="-124053"/>
            <a:ext cx="10016884" cy="6510682"/>
            <a:chOff x="1038592" y="538539"/>
            <a:chExt cx="15025326" cy="9766023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6A1FFF2B-1C9A-A174-5695-54C63D8BE1D0}"/>
                </a:ext>
              </a:extLst>
            </p:cNvPr>
            <p:cNvSpPr/>
            <p:nvPr/>
          </p:nvSpPr>
          <p:spPr>
            <a:xfrm>
              <a:off x="5860017" y="1146980"/>
              <a:ext cx="6363626" cy="8920599"/>
            </a:xfrm>
            <a:custGeom>
              <a:avLst/>
              <a:gdLst/>
              <a:ahLst/>
              <a:cxnLst/>
              <a:rect l="l" t="t" r="r" b="b"/>
              <a:pathLst>
                <a:path w="4478633" h="7435678">
                  <a:moveTo>
                    <a:pt x="0" y="0"/>
                  </a:moveTo>
                  <a:lnTo>
                    <a:pt x="4478632" y="0"/>
                  </a:lnTo>
                  <a:lnTo>
                    <a:pt x="4478632" y="7435678"/>
                  </a:lnTo>
                  <a:lnTo>
                    <a:pt x="0" y="743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0580B19-762D-174A-A05D-F30645A3D517}"/>
                </a:ext>
              </a:extLst>
            </p:cNvPr>
            <p:cNvSpPr/>
            <p:nvPr/>
          </p:nvSpPr>
          <p:spPr>
            <a:xfrm rot="2230956">
              <a:off x="3210281" y="659852"/>
              <a:ext cx="3899466" cy="3226808"/>
            </a:xfrm>
            <a:custGeom>
              <a:avLst/>
              <a:gdLst/>
              <a:ahLst/>
              <a:cxnLst/>
              <a:rect l="l" t="t" r="r" b="b"/>
              <a:pathLst>
                <a:path w="2824505" h="2337278">
                  <a:moveTo>
                    <a:pt x="0" y="0"/>
                  </a:moveTo>
                  <a:lnTo>
                    <a:pt x="2824505" y="0"/>
                  </a:lnTo>
                  <a:lnTo>
                    <a:pt x="2824505" y="2337277"/>
                  </a:lnTo>
                  <a:lnTo>
                    <a:pt x="0" y="2337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E5CC8DC-D9A0-A16F-89E0-E618951B5E7C}"/>
                </a:ext>
              </a:extLst>
            </p:cNvPr>
            <p:cNvSpPr/>
            <p:nvPr/>
          </p:nvSpPr>
          <p:spPr>
            <a:xfrm rot="2488889">
              <a:off x="9299035" y="2663671"/>
              <a:ext cx="3293097" cy="3021416"/>
            </a:xfrm>
            <a:custGeom>
              <a:avLst/>
              <a:gdLst/>
              <a:ahLst/>
              <a:cxnLst/>
              <a:rect l="l" t="t" r="r" b="b"/>
              <a:pathLst>
                <a:path w="4484796" h="4114800">
                  <a:moveTo>
                    <a:pt x="0" y="0"/>
                  </a:moveTo>
                  <a:lnTo>
                    <a:pt x="4484795" y="0"/>
                  </a:lnTo>
                  <a:lnTo>
                    <a:pt x="448479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66E864-FFFF-7782-23EC-D0D8CBD2BB9B}"/>
                </a:ext>
              </a:extLst>
            </p:cNvPr>
            <p:cNvSpPr txBox="1"/>
            <p:nvPr/>
          </p:nvSpPr>
          <p:spPr>
            <a:xfrm>
              <a:off x="3469764" y="1520453"/>
              <a:ext cx="3110349" cy="1551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800"/>
                </a:spcAft>
              </a:pPr>
              <a:r>
                <a:rPr lang="vi-VN" sz="2933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 THỨC</a:t>
              </a:r>
              <a:endParaRPr lang="en-SG" sz="2933" b="1" kern="0" dirty="0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6B5495-3F01-C1BE-4C7F-03726F77D3ED}"/>
                </a:ext>
              </a:extLst>
            </p:cNvPr>
            <p:cNvGrpSpPr/>
            <p:nvPr/>
          </p:nvGrpSpPr>
          <p:grpSpPr>
            <a:xfrm>
              <a:off x="9981366" y="538539"/>
              <a:ext cx="3978158" cy="3291926"/>
              <a:chOff x="9584307" y="1034664"/>
              <a:chExt cx="3978158" cy="3291926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02F08126-31D7-5953-C0F0-CA5B24E5B90C}"/>
                  </a:ext>
                </a:extLst>
              </p:cNvPr>
              <p:cNvSpPr/>
              <p:nvPr/>
            </p:nvSpPr>
            <p:spPr>
              <a:xfrm rot="-2372417" flipH="1">
                <a:off x="9584307" y="1034664"/>
                <a:ext cx="3978158" cy="3291926"/>
              </a:xfrm>
              <a:custGeom>
                <a:avLst/>
                <a:gdLst/>
                <a:ahLst/>
                <a:cxnLst/>
                <a:rect l="l" t="t" r="r" b="b"/>
                <a:pathLst>
                  <a:path w="2824505" h="2337278">
                    <a:moveTo>
                      <a:pt x="2824505" y="0"/>
                    </a:moveTo>
                    <a:lnTo>
                      <a:pt x="0" y="0"/>
                    </a:lnTo>
                    <a:lnTo>
                      <a:pt x="0" y="2337278"/>
                    </a:lnTo>
                    <a:lnTo>
                      <a:pt x="2824505" y="2337278"/>
                    </a:lnTo>
                    <a:lnTo>
                      <a:pt x="2824505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EEC03E-7354-E882-4D87-EF24DB9BE574}"/>
                  </a:ext>
                </a:extLst>
              </p:cNvPr>
              <p:cNvSpPr txBox="1"/>
              <p:nvPr/>
            </p:nvSpPr>
            <p:spPr>
              <a:xfrm>
                <a:off x="10123277" y="1926942"/>
                <a:ext cx="3110349" cy="1692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46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933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 </a:t>
                </a:r>
              </a:p>
              <a:p>
                <a:pPr algn="ctr" defTabSz="914446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933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DUNG</a:t>
                </a:r>
                <a:endParaRPr lang="en-SG" sz="2933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F6F23F-D2D8-A7A1-93DC-BA26599F1735}"/>
                </a:ext>
              </a:extLst>
            </p:cNvPr>
            <p:cNvSpPr/>
            <p:nvPr/>
          </p:nvSpPr>
          <p:spPr>
            <a:xfrm rot="3054292">
              <a:off x="11882605" y="4400643"/>
              <a:ext cx="3293097" cy="3021416"/>
            </a:xfrm>
            <a:custGeom>
              <a:avLst/>
              <a:gdLst/>
              <a:ahLst/>
              <a:cxnLst/>
              <a:rect l="l" t="t" r="r" b="b"/>
              <a:pathLst>
                <a:path w="4484796" h="4114800">
                  <a:moveTo>
                    <a:pt x="0" y="0"/>
                  </a:moveTo>
                  <a:lnTo>
                    <a:pt x="4484795" y="0"/>
                  </a:lnTo>
                  <a:lnTo>
                    <a:pt x="448479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FA17DAB-FE9A-89C3-53F4-35E5284A8E1F}"/>
                </a:ext>
              </a:extLst>
            </p:cNvPr>
            <p:cNvSpPr/>
            <p:nvPr/>
          </p:nvSpPr>
          <p:spPr>
            <a:xfrm rot="3054292">
              <a:off x="9394398" y="5758641"/>
              <a:ext cx="3293097" cy="3021416"/>
            </a:xfrm>
            <a:custGeom>
              <a:avLst/>
              <a:gdLst/>
              <a:ahLst/>
              <a:cxnLst/>
              <a:rect l="l" t="t" r="r" b="b"/>
              <a:pathLst>
                <a:path w="4484796" h="4114800">
                  <a:moveTo>
                    <a:pt x="0" y="0"/>
                  </a:moveTo>
                  <a:lnTo>
                    <a:pt x="4484795" y="0"/>
                  </a:lnTo>
                  <a:lnTo>
                    <a:pt x="448479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6A3FE07-026E-04E8-61E7-8F7F6FEE5EDB}"/>
                </a:ext>
              </a:extLst>
            </p:cNvPr>
            <p:cNvSpPr/>
            <p:nvPr/>
          </p:nvSpPr>
          <p:spPr>
            <a:xfrm rot="3054292">
              <a:off x="12906661" y="7147306"/>
              <a:ext cx="3293097" cy="3021416"/>
            </a:xfrm>
            <a:custGeom>
              <a:avLst/>
              <a:gdLst/>
              <a:ahLst/>
              <a:cxnLst/>
              <a:rect l="l" t="t" r="r" b="b"/>
              <a:pathLst>
                <a:path w="4484796" h="4114800">
                  <a:moveTo>
                    <a:pt x="0" y="0"/>
                  </a:moveTo>
                  <a:lnTo>
                    <a:pt x="4484795" y="0"/>
                  </a:lnTo>
                  <a:lnTo>
                    <a:pt x="448479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20699BD-02ED-A2F5-AFEF-0F7E3AED35A4}"/>
                </a:ext>
              </a:extLst>
            </p:cNvPr>
            <p:cNvSpPr/>
            <p:nvPr/>
          </p:nvSpPr>
          <p:spPr>
            <a:xfrm rot="1575294">
              <a:off x="3011206" y="3023535"/>
              <a:ext cx="3293097" cy="3021416"/>
            </a:xfrm>
            <a:custGeom>
              <a:avLst/>
              <a:gdLst/>
              <a:ahLst/>
              <a:cxnLst/>
              <a:rect l="l" t="t" r="r" b="b"/>
              <a:pathLst>
                <a:path w="4484796" h="4114800">
                  <a:moveTo>
                    <a:pt x="0" y="0"/>
                  </a:moveTo>
                  <a:lnTo>
                    <a:pt x="4484795" y="0"/>
                  </a:lnTo>
                  <a:lnTo>
                    <a:pt x="448479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1F5FA7B-F48A-6BF0-4DD3-4483FFBDB038}"/>
                </a:ext>
              </a:extLst>
            </p:cNvPr>
            <p:cNvSpPr/>
            <p:nvPr/>
          </p:nvSpPr>
          <p:spPr>
            <a:xfrm rot="1575294">
              <a:off x="4811921" y="4393170"/>
              <a:ext cx="3293097" cy="3021416"/>
            </a:xfrm>
            <a:custGeom>
              <a:avLst/>
              <a:gdLst/>
              <a:ahLst/>
              <a:cxnLst/>
              <a:rect l="l" t="t" r="r" b="b"/>
              <a:pathLst>
                <a:path w="4484796" h="4114800">
                  <a:moveTo>
                    <a:pt x="0" y="0"/>
                  </a:moveTo>
                  <a:lnTo>
                    <a:pt x="4484795" y="0"/>
                  </a:lnTo>
                  <a:lnTo>
                    <a:pt x="448479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EE0D02C-13BE-3865-D9E3-96E7A92732DB}"/>
                </a:ext>
              </a:extLst>
            </p:cNvPr>
            <p:cNvSpPr/>
            <p:nvPr/>
          </p:nvSpPr>
          <p:spPr>
            <a:xfrm rot="2530707">
              <a:off x="4576624" y="6705261"/>
              <a:ext cx="3293097" cy="3021416"/>
            </a:xfrm>
            <a:custGeom>
              <a:avLst/>
              <a:gdLst/>
              <a:ahLst/>
              <a:cxnLst/>
              <a:rect l="l" t="t" r="r" b="b"/>
              <a:pathLst>
                <a:path w="4484796" h="4114800">
                  <a:moveTo>
                    <a:pt x="0" y="0"/>
                  </a:moveTo>
                  <a:lnTo>
                    <a:pt x="4484795" y="0"/>
                  </a:lnTo>
                  <a:lnTo>
                    <a:pt x="448479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CBEF93A-4309-8ACF-EDE9-294721B1A2AB}"/>
                </a:ext>
              </a:extLst>
            </p:cNvPr>
            <p:cNvSpPr/>
            <p:nvPr/>
          </p:nvSpPr>
          <p:spPr>
            <a:xfrm rot="2530707">
              <a:off x="1038592" y="5794195"/>
              <a:ext cx="3293097" cy="3021416"/>
            </a:xfrm>
            <a:custGeom>
              <a:avLst/>
              <a:gdLst/>
              <a:ahLst/>
              <a:cxnLst/>
              <a:rect l="l" t="t" r="r" b="b"/>
              <a:pathLst>
                <a:path w="4484796" h="4114800">
                  <a:moveTo>
                    <a:pt x="0" y="0"/>
                  </a:moveTo>
                  <a:lnTo>
                    <a:pt x="4484795" y="0"/>
                  </a:lnTo>
                  <a:lnTo>
                    <a:pt x="448479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ABD8C2-DB32-AF8F-4F8B-5C74516C4732}"/>
                </a:ext>
              </a:extLst>
            </p:cNvPr>
            <p:cNvSpPr txBox="1"/>
            <p:nvPr/>
          </p:nvSpPr>
          <p:spPr>
            <a:xfrm>
              <a:off x="3250917" y="3866654"/>
              <a:ext cx="2609102" cy="1538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800"/>
                </a:spcAft>
              </a:pP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endParaRPr lang="en-SG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CAFBDF-6DE5-2762-5C64-CD3A0A437E1C}"/>
                </a:ext>
              </a:extLst>
            </p:cNvPr>
            <p:cNvSpPr txBox="1"/>
            <p:nvPr/>
          </p:nvSpPr>
          <p:spPr>
            <a:xfrm>
              <a:off x="4976952" y="5662079"/>
              <a:ext cx="2609102" cy="814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800"/>
                </a:spcAft>
              </a:pP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endParaRPr lang="en-SG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874D1D-BE59-79E6-D6CB-6235CB84372D}"/>
                </a:ext>
              </a:extLst>
            </p:cNvPr>
            <p:cNvSpPr txBox="1"/>
            <p:nvPr/>
          </p:nvSpPr>
          <p:spPr>
            <a:xfrm>
              <a:off x="4779282" y="7971462"/>
              <a:ext cx="2609102" cy="1538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800"/>
                </a:spcAft>
              </a:pP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BPTT</a:t>
              </a:r>
              <a:endParaRPr lang="en-SG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33E538-62F5-1AC2-8E2D-BC43799B870A}"/>
                </a:ext>
              </a:extLst>
            </p:cNvPr>
            <p:cNvSpPr txBox="1"/>
            <p:nvPr/>
          </p:nvSpPr>
          <p:spPr>
            <a:xfrm>
              <a:off x="1187284" y="6981806"/>
              <a:ext cx="2609102" cy="814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800"/>
                </a:spcAft>
              </a:pP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….</a:t>
              </a:r>
              <a:endParaRPr lang="en-SG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6C974E-DDFB-A35A-DB28-046D763AE371}"/>
                </a:ext>
              </a:extLst>
            </p:cNvPr>
            <p:cNvSpPr txBox="1"/>
            <p:nvPr/>
          </p:nvSpPr>
          <p:spPr>
            <a:xfrm>
              <a:off x="9559849" y="3882215"/>
              <a:ext cx="2609102" cy="814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800"/>
                </a:spcAft>
              </a:pP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endParaRPr lang="en-SG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431316-3BAC-FE4D-6136-EB1BA56AE4BF}"/>
                </a:ext>
              </a:extLst>
            </p:cNvPr>
            <p:cNvSpPr txBox="1"/>
            <p:nvPr/>
          </p:nvSpPr>
          <p:spPr>
            <a:xfrm>
              <a:off x="12065964" y="5581163"/>
              <a:ext cx="2609102" cy="814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800"/>
                </a:spcAft>
              </a:pP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endParaRPr lang="en-SG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928619-4166-ED7B-EA09-7FA2773159E8}"/>
                </a:ext>
              </a:extLst>
            </p:cNvPr>
            <p:cNvSpPr txBox="1"/>
            <p:nvPr/>
          </p:nvSpPr>
          <p:spPr>
            <a:xfrm>
              <a:off x="9520299" y="6537740"/>
              <a:ext cx="2609102" cy="2262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800"/>
                </a:spcAft>
              </a:pP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hứng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933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đạo</a:t>
              </a:r>
              <a:endParaRPr lang="en-SG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DFF61D-B1EB-3CC6-F42A-3232612A50FB}"/>
                </a:ext>
              </a:extLst>
            </p:cNvPr>
            <p:cNvSpPr txBox="1"/>
            <p:nvPr/>
          </p:nvSpPr>
          <p:spPr>
            <a:xfrm>
              <a:off x="13106709" y="8007380"/>
              <a:ext cx="2609102" cy="814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lnSpc>
                  <a:spcPct val="107000"/>
                </a:lnSpc>
                <a:spcAft>
                  <a:spcPts val="800"/>
                </a:spcAft>
              </a:pPr>
              <a:r>
                <a:rPr lang="en-US" sz="2933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</a:t>
              </a:r>
              <a:endParaRPr lang="en-SG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4D2EA7-179B-EDE3-57AB-41C08F48E3B9}"/>
              </a:ext>
            </a:extLst>
          </p:cNvPr>
          <p:cNvSpPr/>
          <p:nvPr/>
        </p:nvSpPr>
        <p:spPr>
          <a:xfrm>
            <a:off x="141916" y="466346"/>
            <a:ext cx="1674843" cy="59117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SƠ ĐỒ </a:t>
            </a:r>
          </a:p>
        </p:txBody>
      </p:sp>
    </p:spTree>
    <p:extLst>
      <p:ext uri="{BB962C8B-B14F-4D97-AF65-F5344CB8AC3E}">
        <p14:creationId xmlns:p14="http://schemas.microsoft.com/office/powerpoint/2010/main" val="2090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CB1B71-DB49-4929-B595-196C09D6098C}"/>
              </a:ext>
            </a:extLst>
          </p:cNvPr>
          <p:cNvSpPr txBox="1"/>
          <p:nvPr/>
        </p:nvSpPr>
        <p:spPr>
          <a:xfrm>
            <a:off x="4381791" y="356106"/>
            <a:ext cx="3377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76D9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476D9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76D96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18AEF6-013F-468C-9A35-BEFAD137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52" y="379099"/>
            <a:ext cx="569956" cy="76865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8E8DC82-972E-41BA-805D-3636F4DB4DD9}"/>
              </a:ext>
            </a:extLst>
          </p:cNvPr>
          <p:cNvSpPr/>
          <p:nvPr/>
        </p:nvSpPr>
        <p:spPr>
          <a:xfrm>
            <a:off x="3182240" y="526066"/>
            <a:ext cx="6998311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5A3F24-2F0F-46C5-9038-899E37C19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 flipH="1" flipV="1"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5DBD79B-4E30-427A-88CF-09ECA7135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4" y="2009057"/>
            <a:ext cx="1306050" cy="10363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816C85-3BA3-40AD-A2F5-330665029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96" y="4287190"/>
            <a:ext cx="1306050" cy="107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5DE01-409C-48A8-B278-24405E42E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51" y="2073276"/>
            <a:ext cx="1306050" cy="10708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271161-5C21-4990-92BC-1CEBDF54A4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51" y="4287190"/>
            <a:ext cx="1306050" cy="10708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FA327BD-00B8-4683-80A9-B40872F65EF8}"/>
              </a:ext>
            </a:extLst>
          </p:cNvPr>
          <p:cNvGrpSpPr/>
          <p:nvPr/>
        </p:nvGrpSpPr>
        <p:grpSpPr>
          <a:xfrm>
            <a:off x="1939440" y="1858380"/>
            <a:ext cx="4156561" cy="1360184"/>
            <a:chOff x="2674775" y="2107016"/>
            <a:chExt cx="3676362" cy="136018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75A0B2C-8FBF-4F06-978F-0F2A12CCE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2107016"/>
              <a:ext cx="2207729" cy="745722"/>
            </a:xfrm>
            <a:prstGeom prst="rect">
              <a:avLst/>
            </a:prstGeom>
          </p:spPr>
        </p:pic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45445B3-BEB3-4805-8FCD-A80AAF7F43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4775" y="2300982"/>
              <a:ext cx="3676362" cy="1166218"/>
              <a:chOff x="788899" y="2264502"/>
              <a:chExt cx="4397894" cy="1166994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7C55ACD-9217-4D85-B313-572CE9A44206}"/>
                  </a:ext>
                </a:extLst>
              </p:cNvPr>
              <p:cNvSpPr txBox="1"/>
              <p:nvPr/>
            </p:nvSpPr>
            <p:spPr>
              <a:xfrm>
                <a:off x="1356917" y="2264502"/>
                <a:ext cx="1493881" cy="523568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zh-CN" sz="2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cũ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4474850D-EBC0-4C55-9692-C095C1B74F40}"/>
                  </a:ext>
                </a:extLst>
              </p:cNvPr>
              <p:cNvSpPr txBox="1"/>
              <p:nvPr/>
            </p:nvSpPr>
            <p:spPr>
              <a:xfrm>
                <a:off x="788899" y="2907928"/>
                <a:ext cx="4397894" cy="523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Xem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nội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dung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học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1E57575-F6CD-4EBC-B499-A2A2FC420307}"/>
              </a:ext>
            </a:extLst>
          </p:cNvPr>
          <p:cNvGrpSpPr/>
          <p:nvPr/>
        </p:nvGrpSpPr>
        <p:grpSpPr>
          <a:xfrm>
            <a:off x="2674775" y="4387879"/>
            <a:ext cx="3215975" cy="1763746"/>
            <a:chOff x="2674775" y="4156752"/>
            <a:chExt cx="3215975" cy="1763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872BC8E-62C2-4D7B-A461-52AFD1F71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2897671" y="4156752"/>
              <a:ext cx="2207729" cy="745722"/>
            </a:xfrm>
            <a:prstGeom prst="rect">
              <a:avLst/>
            </a:prstGeom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FA4C2B0E-D8B5-47CB-9983-FDC344CB0E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4775" y="4344458"/>
              <a:ext cx="3215975" cy="1576040"/>
              <a:chOff x="788899" y="2285581"/>
              <a:chExt cx="3847151" cy="1577089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A6D6027-DEE1-46FB-938D-6406DE6E3521}"/>
                  </a:ext>
                </a:extLst>
              </p:cNvPr>
              <p:cNvSpPr txBox="1"/>
              <p:nvPr/>
            </p:nvSpPr>
            <p:spPr>
              <a:xfrm>
                <a:off x="1361076" y="2285581"/>
                <a:ext cx="1881824" cy="523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zh-CN" sz="2800" b="1" i="0" u="none" strike="noStrike" kern="1200" cap="none" spc="0" normalizeH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cũ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6819B8E-C4C5-4561-8741-E1D5EE05C647}"/>
                  </a:ext>
                </a:extLst>
              </p:cNvPr>
              <p:cNvSpPr txBox="1"/>
              <p:nvPr/>
            </p:nvSpPr>
            <p:spPr>
              <a:xfrm>
                <a:off x="788899" y="2907928"/>
                <a:ext cx="3847151" cy="954742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Hoàn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thành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vở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25F4CB-D371-4233-BF18-B057075B7CC0}"/>
              </a:ext>
            </a:extLst>
          </p:cNvPr>
          <p:cNvGrpSpPr/>
          <p:nvPr/>
        </p:nvGrpSpPr>
        <p:grpSpPr>
          <a:xfrm>
            <a:off x="7788275" y="2107016"/>
            <a:ext cx="3027525" cy="2362542"/>
            <a:chOff x="7788275" y="2107016"/>
            <a:chExt cx="3027525" cy="236254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FBF78E5-30A2-40C4-A496-3EA5C47DF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7788275" y="2107016"/>
              <a:ext cx="2207729" cy="745722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F06EC743-2413-45CA-A55B-8F4A2E7BF8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88275" y="2329517"/>
              <a:ext cx="3027525" cy="2140041"/>
              <a:chOff x="874084" y="2293056"/>
              <a:chExt cx="3621715" cy="2141466"/>
            </a:xfrm>
          </p:grpSpPr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F9809266-159C-463B-A83C-8A40FCC1E6D8}"/>
                  </a:ext>
                </a:extLst>
              </p:cNvPr>
              <p:cNvSpPr txBox="1"/>
              <p:nvPr/>
            </p:nvSpPr>
            <p:spPr>
              <a:xfrm>
                <a:off x="1306962" y="2293056"/>
                <a:ext cx="1872842" cy="523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zh-CN" sz="2800" b="1" i="0" u="none" strike="noStrike" kern="1200" cap="none" spc="0" normalizeH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cũ: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917A7B4-2426-4FCE-BF46-80E705BA23B3}"/>
                  </a:ext>
                </a:extLst>
              </p:cNvPr>
              <p:cNvSpPr txBox="1"/>
              <p:nvPr/>
            </p:nvSpPr>
            <p:spPr>
              <a:xfrm>
                <a:off x="874084" y="3048605"/>
                <a:ext cx="3621715" cy="1385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Sưu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tầm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thơ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hát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tình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cha con.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384A6FB-F813-43B2-91CE-27883DDFEEC7}"/>
              </a:ext>
            </a:extLst>
          </p:cNvPr>
          <p:cNvGrpSpPr/>
          <p:nvPr/>
        </p:nvGrpSpPr>
        <p:grpSpPr>
          <a:xfrm>
            <a:off x="7717066" y="4387879"/>
            <a:ext cx="3612195" cy="1763745"/>
            <a:chOff x="7717066" y="4156752"/>
            <a:chExt cx="3612195" cy="176374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676843-C6EB-4547-B384-CDCC2CF24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6"/>
            <a:stretch/>
          </p:blipFill>
          <p:spPr>
            <a:xfrm>
              <a:off x="7788275" y="4156752"/>
              <a:ext cx="2207729" cy="745722"/>
            </a:xfrm>
            <a:prstGeom prst="rect">
              <a:avLst/>
            </a:prstGeom>
          </p:spPr>
        </p:pic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385B46A-69E6-4BD4-9B9B-AAD1335C5C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17066" y="4366832"/>
              <a:ext cx="3612195" cy="1553665"/>
              <a:chOff x="788899" y="2307971"/>
              <a:chExt cx="4321134" cy="1554699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52F3506-B689-478E-B901-62CD2DA54243}"/>
                  </a:ext>
                </a:extLst>
              </p:cNvPr>
              <p:cNvSpPr txBox="1"/>
              <p:nvPr/>
            </p:nvSpPr>
            <p:spPr>
              <a:xfrm>
                <a:off x="1341202" y="2307971"/>
                <a:ext cx="1838602" cy="523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zh-CN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mới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41C40DF-E432-4330-BD22-E76E3F6B4167}"/>
                  </a:ext>
                </a:extLst>
              </p:cNvPr>
              <p:cNvSpPr txBox="1"/>
              <p:nvPr/>
            </p:nvSpPr>
            <p:spPr>
              <a:xfrm>
                <a:off x="788899" y="2907928"/>
                <a:ext cx="4321134" cy="954742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Chuẩn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bị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Mây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sóng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1" name="图片 68">
            <a:extLst>
              <a:ext uri="{FF2B5EF4-FFF2-40B4-BE49-F238E27FC236}">
                <a16:creationId xmlns:a16="http://schemas.microsoft.com/office/drawing/2014/main" id="{1128C2EB-5570-417E-9846-A2D05657BEC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8625" y="290135"/>
            <a:ext cx="1566018" cy="1108172"/>
          </a:xfrm>
          <a:prstGeom prst="rect">
            <a:avLst/>
          </a:prstGeom>
        </p:spPr>
      </p:pic>
      <p:pic>
        <p:nvPicPr>
          <p:cNvPr id="32" name="图片 69">
            <a:extLst>
              <a:ext uri="{FF2B5EF4-FFF2-40B4-BE49-F238E27FC236}">
                <a16:creationId xmlns:a16="http://schemas.microsoft.com/office/drawing/2014/main" id="{249CA985-F8D0-4A5C-AF14-E21019E977B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339" y="257491"/>
            <a:ext cx="1105092" cy="782004"/>
          </a:xfrm>
          <a:prstGeom prst="rect">
            <a:avLst/>
          </a:prstGeom>
        </p:spPr>
      </p:pic>
      <p:pic>
        <p:nvPicPr>
          <p:cNvPr id="33" name="图片 74">
            <a:extLst>
              <a:ext uri="{FF2B5EF4-FFF2-40B4-BE49-F238E27FC236}">
                <a16:creationId xmlns:a16="http://schemas.microsoft.com/office/drawing/2014/main" id="{DCB34DF6-08B5-488E-AB50-C5E07F227D1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6774" y="2825975"/>
            <a:ext cx="1247331" cy="1621087"/>
          </a:xfrm>
          <a:prstGeom prst="rect">
            <a:avLst/>
          </a:prstGeom>
        </p:spPr>
      </p:pic>
      <p:pic>
        <p:nvPicPr>
          <p:cNvPr id="34" name="图片 74">
            <a:extLst>
              <a:ext uri="{FF2B5EF4-FFF2-40B4-BE49-F238E27FC236}">
                <a16:creationId xmlns:a16="http://schemas.microsoft.com/office/drawing/2014/main" id="{0A17D278-2CB7-4724-9E38-C6B0E2FCE0C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56" y="5098805"/>
            <a:ext cx="1247331" cy="16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0116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2277" y="824860"/>
            <a:ext cx="16036553" cy="742129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326561" y="-1120447"/>
            <a:ext cx="14082917" cy="2788753"/>
            <a:chOff x="-1624573" y="-1185864"/>
            <a:chExt cx="15732064" cy="31153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624573" y="-1185863"/>
              <a:ext cx="6967196" cy="27019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199632" y="-1185864"/>
              <a:ext cx="8033180" cy="311532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991755" y="-855662"/>
              <a:ext cx="6115736" cy="2371725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-1041108" y="1288338"/>
            <a:ext cx="14100820" cy="7514969"/>
            <a:chOff x="-923988" y="1153728"/>
            <a:chExt cx="14100820" cy="751496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923988" y="1153728"/>
              <a:ext cx="5312749" cy="751496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328531" y="1208590"/>
              <a:ext cx="4848301" cy="68580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2950595" y="1799089"/>
            <a:ext cx="5952104" cy="4025241"/>
            <a:chOff x="3544591" y="2288934"/>
            <a:chExt cx="4164237" cy="222538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4591" y="2288934"/>
              <a:ext cx="4164237" cy="2225384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642517" y="3056386"/>
              <a:ext cx="3954327" cy="7316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CẢM ƠN QUÝ THẦY CÔ VÀ CÁC 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!</a:t>
              </a:r>
              <a:endParaRPr kumimoji="0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00" y="206625"/>
            <a:ext cx="2852827" cy="119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4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Sunset Sky Background - 1920x1080 Wallpaper - teahub.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09" y="0"/>
            <a:ext cx="12303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4566916" y="1737360"/>
            <a:ext cx="26916186" cy="5120640"/>
            <a:chOff x="1623273" y="1119705"/>
            <a:chExt cx="10985822" cy="5249011"/>
          </a:xfrm>
          <a:solidFill>
            <a:srgbClr val="70A1AC"/>
          </a:solidFill>
        </p:grpSpPr>
        <p:sp>
          <p:nvSpPr>
            <p:cNvPr id="8" name="Rectangle 7"/>
            <p:cNvSpPr/>
            <p:nvPr/>
          </p:nvSpPr>
          <p:spPr>
            <a:xfrm>
              <a:off x="1623273" y="3240113"/>
              <a:ext cx="10873527" cy="31286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Double Wave 6"/>
            <p:cNvSpPr/>
            <p:nvPr/>
          </p:nvSpPr>
          <p:spPr>
            <a:xfrm>
              <a:off x="1641366" y="1119705"/>
              <a:ext cx="10967729" cy="3412190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653211" y="2139697"/>
            <a:ext cx="25181169" cy="4734915"/>
            <a:chOff x="-329369" y="1645878"/>
            <a:chExt cx="15144678" cy="52121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Double Wave 10"/>
            <p:cNvSpPr/>
            <p:nvPr/>
          </p:nvSpPr>
          <p:spPr>
            <a:xfrm>
              <a:off x="-329369" y="1645878"/>
              <a:ext cx="15144678" cy="3388209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99292" y="3751385"/>
              <a:ext cx="15014601" cy="3106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Travel Holiday Sticker by Flying the Ne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9" y="1408297"/>
            <a:ext cx="2555660" cy="25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54696" y="178845"/>
            <a:ext cx="1466729" cy="641083"/>
          </a:xfrm>
          <a:prstGeom prst="roundRect">
            <a:avLst/>
          </a:prstGeom>
          <a:noFill/>
          <a:ln>
            <a:noFill/>
          </a:ln>
          <a:effectLst>
            <a:glow rad="127000">
              <a:schemeClr val="accent1">
                <a:alpha val="91000"/>
              </a:schemeClr>
            </a:glow>
            <a:outerShdw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defRPr/>
            </a:pPr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6847" y="241251"/>
            <a:ext cx="9328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Bài thơ </a:t>
            </a:r>
            <a:r>
              <a:rPr lang="vi-VN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cánh buồm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những phương thức biểu đạt 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1362;p27">
            <a:extLst>
              <a:ext uri="{FF2B5EF4-FFF2-40B4-BE49-F238E27FC236}">
                <a16:creationId xmlns:a16="http://schemas.microsoft.com/office/drawing/2014/main" id="{9AFAABD9-2DAD-648A-0319-A61D898FF434}"/>
              </a:ext>
            </a:extLst>
          </p:cNvPr>
          <p:cNvSpPr/>
          <p:nvPr/>
        </p:nvSpPr>
        <p:spPr>
          <a:xfrm rot="21227382">
            <a:off x="14316" y="249247"/>
            <a:ext cx="1876412" cy="660068"/>
          </a:xfrm>
          <a:custGeom>
            <a:avLst/>
            <a:gdLst/>
            <a:ahLst/>
            <a:cxnLst/>
            <a:rect l="l" t="t" r="r" b="b"/>
            <a:pathLst>
              <a:path w="3850" h="1782" extrusionOk="0">
                <a:moveTo>
                  <a:pt x="3265" y="1"/>
                </a:moveTo>
                <a:cubicBezTo>
                  <a:pt x="3124" y="1"/>
                  <a:pt x="2978" y="23"/>
                  <a:pt x="2877" y="25"/>
                </a:cubicBezTo>
                <a:cubicBezTo>
                  <a:pt x="2600" y="31"/>
                  <a:pt x="2325" y="48"/>
                  <a:pt x="2050" y="66"/>
                </a:cubicBezTo>
                <a:cubicBezTo>
                  <a:pt x="1513" y="108"/>
                  <a:pt x="964" y="167"/>
                  <a:pt x="438" y="214"/>
                </a:cubicBezTo>
                <a:cubicBezTo>
                  <a:pt x="332" y="223"/>
                  <a:pt x="211" y="240"/>
                  <a:pt x="155" y="341"/>
                </a:cubicBezTo>
                <a:cubicBezTo>
                  <a:pt x="1" y="616"/>
                  <a:pt x="51" y="1100"/>
                  <a:pt x="104" y="1407"/>
                </a:cubicBezTo>
                <a:cubicBezTo>
                  <a:pt x="166" y="1761"/>
                  <a:pt x="338" y="1779"/>
                  <a:pt x="571" y="1779"/>
                </a:cubicBezTo>
                <a:cubicBezTo>
                  <a:pt x="597" y="1779"/>
                  <a:pt x="624" y="1779"/>
                  <a:pt x="652" y="1779"/>
                </a:cubicBezTo>
                <a:cubicBezTo>
                  <a:pt x="672" y="1779"/>
                  <a:pt x="692" y="1779"/>
                  <a:pt x="713" y="1779"/>
                </a:cubicBezTo>
                <a:cubicBezTo>
                  <a:pt x="815" y="1781"/>
                  <a:pt x="917" y="1782"/>
                  <a:pt x="1019" y="1782"/>
                </a:cubicBezTo>
                <a:cubicBezTo>
                  <a:pt x="1817" y="1782"/>
                  <a:pt x="2615" y="1730"/>
                  <a:pt x="3406" y="1626"/>
                </a:cubicBezTo>
                <a:cubicBezTo>
                  <a:pt x="3530" y="1611"/>
                  <a:pt x="3663" y="1587"/>
                  <a:pt x="3749" y="1487"/>
                </a:cubicBezTo>
                <a:cubicBezTo>
                  <a:pt x="3849" y="1369"/>
                  <a:pt x="3849" y="1180"/>
                  <a:pt x="3834" y="1014"/>
                </a:cubicBezTo>
                <a:cubicBezTo>
                  <a:pt x="3814" y="772"/>
                  <a:pt x="3793" y="305"/>
                  <a:pt x="3628" y="116"/>
                </a:cubicBezTo>
                <a:cubicBezTo>
                  <a:pt x="3546" y="24"/>
                  <a:pt x="3408" y="1"/>
                  <a:pt x="3265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31">
              <a:buClr>
                <a:srgbClr val="000000"/>
              </a:buClr>
              <a:defRPr/>
            </a:pPr>
            <a:r>
              <a:rPr lang="en-US" sz="2933" b="1" kern="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Câu</a:t>
            </a:r>
            <a:r>
              <a:rPr lang="en-US" sz="2933" b="1" kern="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 2</a:t>
            </a:r>
            <a:endParaRPr sz="2933" b="1" kern="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46AA15-574B-86DC-58D3-A60E40010D06}"/>
              </a:ext>
            </a:extLst>
          </p:cNvPr>
          <p:cNvSpPr/>
          <p:nvPr/>
        </p:nvSpPr>
        <p:spPr>
          <a:xfrm>
            <a:off x="6503859" y="3410252"/>
            <a:ext cx="4683803" cy="190236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01BFC64-C6B5-4ECE-E8EE-63EC4E07A50D}"/>
              </a:ext>
            </a:extLst>
          </p:cNvPr>
          <p:cNvSpPr/>
          <p:nvPr/>
        </p:nvSpPr>
        <p:spPr>
          <a:xfrm>
            <a:off x="453342" y="5433116"/>
            <a:ext cx="4683803" cy="12214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Tự sự, miêu tả.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FA9B395-6775-1655-DFFF-64BF57EB69A9}"/>
              </a:ext>
            </a:extLst>
          </p:cNvPr>
          <p:cNvSpPr/>
          <p:nvPr/>
        </p:nvSpPr>
        <p:spPr>
          <a:xfrm>
            <a:off x="6188638" y="5385818"/>
            <a:ext cx="4769577" cy="12958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tả, biểu cảm.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133DC40-5E87-384F-2B7D-3351791998D2}"/>
              </a:ext>
            </a:extLst>
          </p:cNvPr>
          <p:cNvSpPr/>
          <p:nvPr/>
        </p:nvSpPr>
        <p:spPr>
          <a:xfrm>
            <a:off x="457363" y="3323534"/>
            <a:ext cx="4683803" cy="18389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5C21F-F03B-BE07-046F-B602BC29B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177" y="39988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86CCD94-5F3B-D846-9D86-70BBE8775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44649" y="548755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F52853-0E81-C87A-5F62-F2D292F3D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08390" y="57106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DE28589-F931-6A02-59B6-27FD5A8B8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40659" y="4044460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ADC96A5F-4724-77E4-40D4-9CDA7E71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4886" y="2228861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1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1.06915 -3.7037E-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5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94427 -0.0020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14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9638 0.00255 " pathEditMode="relative" rAng="0" ptsTypes="AA">
                                      <p:cBhvr>
                                        <p:cTn id="8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90" y="11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Sunset Sky Background - 1920x1080 Wallpaper - teahub.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05" y="-234129"/>
            <a:ext cx="12303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4566916" y="1737360"/>
            <a:ext cx="26916186" cy="5120640"/>
            <a:chOff x="1623273" y="1119705"/>
            <a:chExt cx="10985822" cy="5249011"/>
          </a:xfrm>
          <a:solidFill>
            <a:srgbClr val="70A1AC"/>
          </a:solidFill>
        </p:grpSpPr>
        <p:sp>
          <p:nvSpPr>
            <p:cNvPr id="8" name="Rectangle 7"/>
            <p:cNvSpPr/>
            <p:nvPr/>
          </p:nvSpPr>
          <p:spPr>
            <a:xfrm>
              <a:off x="1623273" y="3240113"/>
              <a:ext cx="10873527" cy="31286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Double Wave 6"/>
            <p:cNvSpPr/>
            <p:nvPr/>
          </p:nvSpPr>
          <p:spPr>
            <a:xfrm>
              <a:off x="1641366" y="1119705"/>
              <a:ext cx="10967729" cy="3412190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653211" y="2139697"/>
            <a:ext cx="25181169" cy="4734915"/>
            <a:chOff x="-329369" y="1645878"/>
            <a:chExt cx="15144678" cy="52121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Double Wave 10"/>
            <p:cNvSpPr/>
            <p:nvPr/>
          </p:nvSpPr>
          <p:spPr>
            <a:xfrm>
              <a:off x="-329369" y="1645878"/>
              <a:ext cx="15144678" cy="3388209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99292" y="3751385"/>
              <a:ext cx="15014601" cy="3106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Travel Holiday Sticker by Flying the Ne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2" y="1946598"/>
            <a:ext cx="2555660" cy="25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54696" y="178845"/>
            <a:ext cx="1466729" cy="641083"/>
          </a:xfrm>
          <a:prstGeom prst="roundRect">
            <a:avLst/>
          </a:prstGeom>
          <a:noFill/>
          <a:ln>
            <a:noFill/>
          </a:ln>
          <a:effectLst>
            <a:glow rad="127000">
              <a:schemeClr val="accent1">
                <a:alpha val="91000"/>
              </a:schemeClr>
            </a:glow>
            <a:outerShdw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0550" y="116257"/>
            <a:ext cx="9346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chính trong bài thơ là ai?</a:t>
            </a:r>
          </a:p>
        </p:txBody>
      </p:sp>
      <p:sp>
        <p:nvSpPr>
          <p:cNvPr id="15" name="Google Shape;1362;p27">
            <a:extLst>
              <a:ext uri="{FF2B5EF4-FFF2-40B4-BE49-F238E27FC236}">
                <a16:creationId xmlns:a16="http://schemas.microsoft.com/office/drawing/2014/main" id="{9AFAABD9-2DAD-648A-0319-A61D898FF434}"/>
              </a:ext>
            </a:extLst>
          </p:cNvPr>
          <p:cNvSpPr/>
          <p:nvPr/>
        </p:nvSpPr>
        <p:spPr>
          <a:xfrm rot="21227382">
            <a:off x="14316" y="249247"/>
            <a:ext cx="1876412" cy="660068"/>
          </a:xfrm>
          <a:custGeom>
            <a:avLst/>
            <a:gdLst/>
            <a:ahLst/>
            <a:cxnLst/>
            <a:rect l="l" t="t" r="r" b="b"/>
            <a:pathLst>
              <a:path w="3850" h="1782" extrusionOk="0">
                <a:moveTo>
                  <a:pt x="3265" y="1"/>
                </a:moveTo>
                <a:cubicBezTo>
                  <a:pt x="3124" y="1"/>
                  <a:pt x="2978" y="23"/>
                  <a:pt x="2877" y="25"/>
                </a:cubicBezTo>
                <a:cubicBezTo>
                  <a:pt x="2600" y="31"/>
                  <a:pt x="2325" y="48"/>
                  <a:pt x="2050" y="66"/>
                </a:cubicBezTo>
                <a:cubicBezTo>
                  <a:pt x="1513" y="108"/>
                  <a:pt x="964" y="167"/>
                  <a:pt x="438" y="214"/>
                </a:cubicBezTo>
                <a:cubicBezTo>
                  <a:pt x="332" y="223"/>
                  <a:pt x="211" y="240"/>
                  <a:pt x="155" y="341"/>
                </a:cubicBezTo>
                <a:cubicBezTo>
                  <a:pt x="1" y="616"/>
                  <a:pt x="51" y="1100"/>
                  <a:pt x="104" y="1407"/>
                </a:cubicBezTo>
                <a:cubicBezTo>
                  <a:pt x="166" y="1761"/>
                  <a:pt x="338" y="1779"/>
                  <a:pt x="571" y="1779"/>
                </a:cubicBezTo>
                <a:cubicBezTo>
                  <a:pt x="597" y="1779"/>
                  <a:pt x="624" y="1779"/>
                  <a:pt x="652" y="1779"/>
                </a:cubicBezTo>
                <a:cubicBezTo>
                  <a:pt x="672" y="1779"/>
                  <a:pt x="692" y="1779"/>
                  <a:pt x="713" y="1779"/>
                </a:cubicBezTo>
                <a:cubicBezTo>
                  <a:pt x="815" y="1781"/>
                  <a:pt x="917" y="1782"/>
                  <a:pt x="1019" y="1782"/>
                </a:cubicBezTo>
                <a:cubicBezTo>
                  <a:pt x="1817" y="1782"/>
                  <a:pt x="2615" y="1730"/>
                  <a:pt x="3406" y="1626"/>
                </a:cubicBezTo>
                <a:cubicBezTo>
                  <a:pt x="3530" y="1611"/>
                  <a:pt x="3663" y="1587"/>
                  <a:pt x="3749" y="1487"/>
                </a:cubicBezTo>
                <a:cubicBezTo>
                  <a:pt x="3849" y="1369"/>
                  <a:pt x="3849" y="1180"/>
                  <a:pt x="3834" y="1014"/>
                </a:cubicBezTo>
                <a:cubicBezTo>
                  <a:pt x="3814" y="772"/>
                  <a:pt x="3793" y="305"/>
                  <a:pt x="3628" y="116"/>
                </a:cubicBezTo>
                <a:cubicBezTo>
                  <a:pt x="3546" y="24"/>
                  <a:pt x="3408" y="1"/>
                  <a:pt x="3265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31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Câu</a:t>
            </a:r>
            <a:r>
              <a:rPr lang="en-US" sz="3200" b="1" kern="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 3</a:t>
            </a:r>
            <a:endParaRPr sz="3200" b="1" kern="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46AA15-574B-86DC-58D3-A60E40010D06}"/>
              </a:ext>
            </a:extLst>
          </p:cNvPr>
          <p:cNvSpPr/>
          <p:nvPr/>
        </p:nvSpPr>
        <p:spPr>
          <a:xfrm>
            <a:off x="6188638" y="4004466"/>
            <a:ext cx="4683803" cy="12214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Cha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01BFC64-C6B5-4ECE-E8EE-63EC4E07A50D}"/>
              </a:ext>
            </a:extLst>
          </p:cNvPr>
          <p:cNvSpPr/>
          <p:nvPr/>
        </p:nvSpPr>
        <p:spPr>
          <a:xfrm>
            <a:off x="453342" y="5433116"/>
            <a:ext cx="4683803" cy="12214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Người con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FA9B395-6775-1655-DFFF-64BF57EB69A9}"/>
              </a:ext>
            </a:extLst>
          </p:cNvPr>
          <p:cNvSpPr/>
          <p:nvPr/>
        </p:nvSpPr>
        <p:spPr>
          <a:xfrm>
            <a:off x="6274411" y="5543407"/>
            <a:ext cx="4683803" cy="10804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Tình yêu mái trường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133DC40-5E87-384F-2B7D-3351791998D2}"/>
              </a:ext>
            </a:extLst>
          </p:cNvPr>
          <p:cNvSpPr/>
          <p:nvPr/>
        </p:nvSpPr>
        <p:spPr>
          <a:xfrm>
            <a:off x="457363" y="4082023"/>
            <a:ext cx="4683803" cy="10804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Người cha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5C21F-F03B-BE07-046F-B602BC29B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177" y="39988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86CCD94-5F3B-D846-9D86-70BBE8775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15230" y="55434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F52853-0E81-C87A-5F62-F2D292F3D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08390" y="57106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DE28589-F931-6A02-59B6-27FD5A8B8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15232" y="4314357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ADC96A5F-4724-77E4-40D4-9CDA7E71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6880" y="2212251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99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1.06915 -3.7037E-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5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94427 -0.0020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14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9638 0.00255 " pathEditMode="relative" rAng="0" ptsTypes="AA">
                                      <p:cBhvr>
                                        <p:cTn id="8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90" y="11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Sunset Sky Background - 1920x1080 Wallpaper - teahub.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09" y="0"/>
            <a:ext cx="12303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4214520" y="2581614"/>
            <a:ext cx="26916186" cy="5120640"/>
            <a:chOff x="1623273" y="1119705"/>
            <a:chExt cx="10985822" cy="5249011"/>
          </a:xfrm>
          <a:solidFill>
            <a:srgbClr val="70A1AC"/>
          </a:solidFill>
        </p:grpSpPr>
        <p:sp>
          <p:nvSpPr>
            <p:cNvPr id="8" name="Rectangle 7"/>
            <p:cNvSpPr/>
            <p:nvPr/>
          </p:nvSpPr>
          <p:spPr>
            <a:xfrm>
              <a:off x="1623273" y="3240113"/>
              <a:ext cx="10873527" cy="31286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Double Wave 6"/>
            <p:cNvSpPr/>
            <p:nvPr/>
          </p:nvSpPr>
          <p:spPr>
            <a:xfrm>
              <a:off x="1641366" y="1119705"/>
              <a:ext cx="10967729" cy="3412190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648287" y="2824183"/>
            <a:ext cx="25181169" cy="4734915"/>
            <a:chOff x="-329369" y="1645878"/>
            <a:chExt cx="15144678" cy="52121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Double Wave 10"/>
            <p:cNvSpPr/>
            <p:nvPr/>
          </p:nvSpPr>
          <p:spPr>
            <a:xfrm>
              <a:off x="-329369" y="1645878"/>
              <a:ext cx="15144678" cy="3388209"/>
            </a:xfrm>
            <a:prstGeom prst="doubleWave">
              <a:avLst>
                <a:gd name="adj1" fmla="val 11954"/>
                <a:gd name="adj2" fmla="val 4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99292" y="3751385"/>
              <a:ext cx="15014601" cy="3106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6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Travel Holiday Sticker by Flying the Nes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2" y="1946598"/>
            <a:ext cx="2555660" cy="25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54696" y="178845"/>
            <a:ext cx="1466729" cy="641083"/>
          </a:xfrm>
          <a:prstGeom prst="roundRect">
            <a:avLst/>
          </a:prstGeom>
          <a:noFill/>
          <a:ln>
            <a:noFill/>
          </a:ln>
          <a:effectLst>
            <a:glow rad="127000">
              <a:schemeClr val="accent1">
                <a:alpha val="91000"/>
              </a:schemeClr>
            </a:glow>
            <a:outerShdw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2365" y="466088"/>
            <a:ext cx="9694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thể hiện rõ nét nhất tình cảm gì?</a:t>
            </a:r>
          </a:p>
        </p:txBody>
      </p:sp>
      <p:sp>
        <p:nvSpPr>
          <p:cNvPr id="15" name="Google Shape;1362;p27">
            <a:extLst>
              <a:ext uri="{FF2B5EF4-FFF2-40B4-BE49-F238E27FC236}">
                <a16:creationId xmlns:a16="http://schemas.microsoft.com/office/drawing/2014/main" id="{9AFAABD9-2DAD-648A-0319-A61D898FF434}"/>
              </a:ext>
            </a:extLst>
          </p:cNvPr>
          <p:cNvSpPr/>
          <p:nvPr/>
        </p:nvSpPr>
        <p:spPr>
          <a:xfrm rot="21227382">
            <a:off x="12472" y="687199"/>
            <a:ext cx="1876412" cy="660068"/>
          </a:xfrm>
          <a:custGeom>
            <a:avLst/>
            <a:gdLst/>
            <a:ahLst/>
            <a:cxnLst/>
            <a:rect l="l" t="t" r="r" b="b"/>
            <a:pathLst>
              <a:path w="3850" h="1782" extrusionOk="0">
                <a:moveTo>
                  <a:pt x="3265" y="1"/>
                </a:moveTo>
                <a:cubicBezTo>
                  <a:pt x="3124" y="1"/>
                  <a:pt x="2978" y="23"/>
                  <a:pt x="2877" y="25"/>
                </a:cubicBezTo>
                <a:cubicBezTo>
                  <a:pt x="2600" y="31"/>
                  <a:pt x="2325" y="48"/>
                  <a:pt x="2050" y="66"/>
                </a:cubicBezTo>
                <a:cubicBezTo>
                  <a:pt x="1513" y="108"/>
                  <a:pt x="964" y="167"/>
                  <a:pt x="438" y="214"/>
                </a:cubicBezTo>
                <a:cubicBezTo>
                  <a:pt x="332" y="223"/>
                  <a:pt x="211" y="240"/>
                  <a:pt x="155" y="341"/>
                </a:cubicBezTo>
                <a:cubicBezTo>
                  <a:pt x="1" y="616"/>
                  <a:pt x="51" y="1100"/>
                  <a:pt x="104" y="1407"/>
                </a:cubicBezTo>
                <a:cubicBezTo>
                  <a:pt x="166" y="1761"/>
                  <a:pt x="338" y="1779"/>
                  <a:pt x="571" y="1779"/>
                </a:cubicBezTo>
                <a:cubicBezTo>
                  <a:pt x="597" y="1779"/>
                  <a:pt x="624" y="1779"/>
                  <a:pt x="652" y="1779"/>
                </a:cubicBezTo>
                <a:cubicBezTo>
                  <a:pt x="672" y="1779"/>
                  <a:pt x="692" y="1779"/>
                  <a:pt x="713" y="1779"/>
                </a:cubicBezTo>
                <a:cubicBezTo>
                  <a:pt x="815" y="1781"/>
                  <a:pt x="917" y="1782"/>
                  <a:pt x="1019" y="1782"/>
                </a:cubicBezTo>
                <a:cubicBezTo>
                  <a:pt x="1817" y="1782"/>
                  <a:pt x="2615" y="1730"/>
                  <a:pt x="3406" y="1626"/>
                </a:cubicBezTo>
                <a:cubicBezTo>
                  <a:pt x="3530" y="1611"/>
                  <a:pt x="3663" y="1587"/>
                  <a:pt x="3749" y="1487"/>
                </a:cubicBezTo>
                <a:cubicBezTo>
                  <a:pt x="3849" y="1369"/>
                  <a:pt x="3849" y="1180"/>
                  <a:pt x="3834" y="1014"/>
                </a:cubicBezTo>
                <a:cubicBezTo>
                  <a:pt x="3814" y="772"/>
                  <a:pt x="3793" y="305"/>
                  <a:pt x="3628" y="116"/>
                </a:cubicBezTo>
                <a:cubicBezTo>
                  <a:pt x="3546" y="24"/>
                  <a:pt x="3408" y="1"/>
                  <a:pt x="3265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31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Câu</a:t>
            </a:r>
            <a:r>
              <a:rPr lang="en-US" sz="3200" b="1" kern="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 4</a:t>
            </a:r>
            <a:endParaRPr sz="3200" b="1" kern="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46AA15-574B-86DC-58D3-A60E40010D06}"/>
              </a:ext>
            </a:extLst>
          </p:cNvPr>
          <p:cNvSpPr/>
          <p:nvPr/>
        </p:nvSpPr>
        <p:spPr>
          <a:xfrm>
            <a:off x="440751" y="3970204"/>
            <a:ext cx="4683803" cy="12214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Tình cảm gia 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01BFC64-C6B5-4ECE-E8EE-63EC4E07A50D}"/>
              </a:ext>
            </a:extLst>
          </p:cNvPr>
          <p:cNvSpPr/>
          <p:nvPr/>
        </p:nvSpPr>
        <p:spPr>
          <a:xfrm>
            <a:off x="453342" y="5433116"/>
            <a:ext cx="4683803" cy="12214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Tình yêu 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FA9B395-6775-1655-DFFF-64BF57EB69A9}"/>
              </a:ext>
            </a:extLst>
          </p:cNvPr>
          <p:cNvSpPr/>
          <p:nvPr/>
        </p:nvSpPr>
        <p:spPr>
          <a:xfrm>
            <a:off x="6228056" y="5450822"/>
            <a:ext cx="4683803" cy="11773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Tình yêu mái 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133DC40-5E87-384F-2B7D-3351791998D2}"/>
              </a:ext>
            </a:extLst>
          </p:cNvPr>
          <p:cNvSpPr/>
          <p:nvPr/>
        </p:nvSpPr>
        <p:spPr>
          <a:xfrm>
            <a:off x="6228056" y="3964598"/>
            <a:ext cx="4683803" cy="11773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Tình yêu thiên 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5C21F-F03B-BE07-046F-B602BC29B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9870" y="3879025"/>
            <a:ext cx="1092200" cy="12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86CCD94-5F3B-D846-9D86-70BBE8775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68875" y="5448454"/>
            <a:ext cx="1092200" cy="12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F52853-0E81-C87A-5F62-F2D292F3D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08390" y="57106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DE28589-F931-6A02-59B6-27FD5A8B8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67345" y="4280095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ADC96A5F-4724-77E4-40D4-9CDA7E71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6561" y="2266371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1.06915 -3.7037E-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5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94427 -0.0020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14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9638 0.00255 " pathEditMode="relative" rAng="0" ptsTypes="AA">
                                      <p:cBhvr>
                                        <p:cTn id="8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90" y="11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07804"/>
            <a:ext cx="11781500" cy="51415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2200" dirty="0">
                <a:solidFill>
                  <a:schemeClr val="accent2"/>
                </a:solidFill>
                <a:latin typeface="+mj-lt"/>
              </a:rPr>
              <a:t>Hai cha con bước đi trên cát</a:t>
            </a:r>
            <a:br>
              <a:rPr lang="vi-VN" sz="2200" dirty="0">
                <a:solidFill>
                  <a:schemeClr val="accent2"/>
                </a:solidFill>
                <a:latin typeface="+mj-lt"/>
              </a:rPr>
            </a:br>
            <a:r>
              <a:rPr lang="vi-VN" sz="2200" dirty="0">
                <a:solidFill>
                  <a:schemeClr val="accent2"/>
                </a:solidFill>
                <a:latin typeface="+mj-lt"/>
              </a:rPr>
              <a:t>Ánh mặt trời rực rỡ biển xanh</a:t>
            </a:r>
            <a:r>
              <a:rPr lang="en-US" sz="2200" dirty="0">
                <a:solidFill>
                  <a:schemeClr val="accent2"/>
                </a:solidFill>
                <a:latin typeface="+mj-lt"/>
              </a:rPr>
              <a:t>.</a:t>
            </a:r>
            <a:br>
              <a:rPr lang="vi-VN" sz="2200" dirty="0">
                <a:solidFill>
                  <a:schemeClr val="accent2"/>
                </a:solidFill>
                <a:latin typeface="+mj-lt"/>
              </a:rPr>
            </a:br>
            <a:r>
              <a:rPr lang="vi-VN" sz="2200" dirty="0">
                <a:solidFill>
                  <a:schemeClr val="accent2"/>
                </a:solidFill>
                <a:latin typeface="+mj-lt"/>
              </a:rPr>
              <a:t>Bóng cha dài lênh khênh</a:t>
            </a:r>
            <a:br>
              <a:rPr lang="vi-VN" sz="2200" dirty="0">
                <a:solidFill>
                  <a:schemeClr val="accent2"/>
                </a:solidFill>
                <a:latin typeface="+mj-lt"/>
              </a:rPr>
            </a:br>
            <a:r>
              <a:rPr lang="vi-VN" sz="2200" dirty="0">
                <a:solidFill>
                  <a:schemeClr val="accent2"/>
                </a:solidFill>
                <a:latin typeface="+mj-lt"/>
              </a:rPr>
              <a:t>Bóng con tròn chắc nịch</a:t>
            </a:r>
            <a:r>
              <a:rPr lang="en-US" sz="2200" dirty="0">
                <a:solidFill>
                  <a:schemeClr val="accent2"/>
                </a:solidFill>
                <a:latin typeface="+mj-lt"/>
              </a:rPr>
              <a:t>.</a:t>
            </a:r>
          </a:p>
          <a:p>
            <a:endParaRPr lang="en-US" sz="2200" dirty="0">
              <a:solidFill>
                <a:schemeClr val="accent2"/>
              </a:solidFill>
              <a:latin typeface="+mj-lt"/>
            </a:endParaRPr>
          </a:p>
          <a:p>
            <a:pPr lvl="0"/>
            <a:r>
              <a:rPr lang="vi-VN" sz="2200" dirty="0">
                <a:solidFill>
                  <a:schemeClr val="accent2"/>
                </a:solidFill>
                <a:latin typeface="Times New Roman" panose="02020603050405020304" pitchFamily="18" charset="0"/>
              </a:rPr>
              <a:t>Sau trận mưa đêm rả rích</a:t>
            </a:r>
            <a:br>
              <a:rPr lang="vi-VN" sz="2200" dirty="0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vi-VN" sz="2200" dirty="0">
                <a:solidFill>
                  <a:schemeClr val="accent2"/>
                </a:solidFill>
                <a:latin typeface="Times New Roman" panose="02020603050405020304" pitchFamily="18" charset="0"/>
              </a:rPr>
              <a:t>Cát càng mịn, biển càng trong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</a:rPr>
              <a:t>.</a:t>
            </a:r>
            <a:br>
              <a:rPr lang="vi-VN" sz="2200" dirty="0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vi-VN" sz="2200" dirty="0">
                <a:solidFill>
                  <a:schemeClr val="accent2"/>
                </a:solidFill>
                <a:latin typeface="Times New Roman" panose="02020603050405020304" pitchFamily="18" charset="0"/>
              </a:rPr>
              <a:t>Cha dắt con đi dưới ánh mai hồng</a:t>
            </a:r>
            <a:br>
              <a:rPr lang="vi-VN" sz="2200" dirty="0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vi-VN" sz="2200" dirty="0">
                <a:solidFill>
                  <a:schemeClr val="accent2"/>
                </a:solidFill>
                <a:latin typeface="Times New Roman" panose="02020603050405020304" pitchFamily="18" charset="0"/>
              </a:rPr>
              <a:t>Nghe con bước, lòng vui phơi phới.</a:t>
            </a:r>
            <a:endParaRPr lang="en-US" sz="22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lvl="0"/>
            <a:endParaRPr lang="en-US" sz="22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lvl="0"/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“Cha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0"/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xa kia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lvl="0"/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solidFill>
                <a:srgbClr val="00264D"/>
              </a:solidFill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70B20-5692-FD83-DB8E-C6515D9B29A0}"/>
              </a:ext>
            </a:extLst>
          </p:cNvPr>
          <p:cNvSpPr txBox="1"/>
          <p:nvPr/>
        </p:nvSpPr>
        <p:spPr>
          <a:xfrm>
            <a:off x="6570921" y="1203288"/>
            <a:ext cx="56210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“Theo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D307E9-C234-ADE6-BF9B-C3273978889F}"/>
              </a:ext>
            </a:extLst>
          </p:cNvPr>
          <p:cNvCxnSpPr>
            <a:cxnSpLocks/>
          </p:cNvCxnSpPr>
          <p:nvPr/>
        </p:nvCxnSpPr>
        <p:spPr>
          <a:xfrm>
            <a:off x="6358583" y="999460"/>
            <a:ext cx="0" cy="5141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705E375-114D-CCE7-5C08-614C1BC86CB5}"/>
              </a:ext>
            </a:extLst>
          </p:cNvPr>
          <p:cNvSpPr txBox="1"/>
          <p:nvPr/>
        </p:nvSpPr>
        <p:spPr>
          <a:xfrm>
            <a:off x="4361081" y="232259"/>
            <a:ext cx="3995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F9654145-073F-D166-09C5-A1C28542B267}"/>
              </a:ext>
            </a:extLst>
          </p:cNvPr>
          <p:cNvSpPr/>
          <p:nvPr/>
        </p:nvSpPr>
        <p:spPr>
          <a:xfrm>
            <a:off x="74428" y="2154544"/>
            <a:ext cx="12192000" cy="3702949"/>
          </a:xfrm>
          <a:custGeom>
            <a:avLst/>
            <a:gdLst/>
            <a:ahLst/>
            <a:cxnLst/>
            <a:rect l="l" t="t" r="r" b="b"/>
            <a:pathLst>
              <a:path w="5844358" h="3287451">
                <a:moveTo>
                  <a:pt x="0" y="0"/>
                </a:moveTo>
                <a:lnTo>
                  <a:pt x="5844358" y="0"/>
                </a:lnTo>
                <a:lnTo>
                  <a:pt x="5844358" y="3287451"/>
                </a:lnTo>
                <a:lnTo>
                  <a:pt x="0" y="3287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69398" y="343074"/>
            <a:ext cx="9534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400" dirty="0">
                <a:solidFill>
                  <a:srgbClr val="1F497D"/>
                </a:solidFill>
                <a:latin typeface="iCiel Soup of Justice" pitchFamily="2" charset="0"/>
                <a:cs typeface="Times New Roman" panose="02020603050405020304" pitchFamily="18" charset="0"/>
              </a:rPr>
              <a:t> </a:t>
            </a:r>
          </a:p>
          <a:p>
            <a:pPr algn="ctr" defTabSz="609630">
              <a:defRPr/>
            </a:pPr>
            <a:r>
              <a:rPr lang="en-US" sz="4400" dirty="0" err="1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iI</a:t>
            </a:r>
            <a:r>
              <a:rPr lang="en-US" sz="4400" dirty="0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Soup of Justice" pitchFamily="2" charset="0"/>
                <a:cs typeface="Times New Roman" panose="02020603050405020304" pitchFamily="18" charset="0"/>
              </a:rPr>
              <a:t>hồi</a:t>
            </a:r>
            <a:endParaRPr lang="en-US" sz="4400" dirty="0">
              <a:solidFill>
                <a:srgbClr val="FF0000"/>
              </a:solidFill>
              <a:latin typeface="iCiel Soup of Justice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97BC2E-FF3B-A0CE-ACA2-F5991CC26177}"/>
              </a:ext>
            </a:extLst>
          </p:cNvPr>
          <p:cNvGrpSpPr/>
          <p:nvPr/>
        </p:nvGrpSpPr>
        <p:grpSpPr>
          <a:xfrm>
            <a:off x="1869398" y="2154544"/>
            <a:ext cx="2895600" cy="2845719"/>
            <a:chOff x="450267" y="3561670"/>
            <a:chExt cx="4343400" cy="426857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C04A2FF-D569-2E47-7E12-EA1DA72C8562}"/>
                </a:ext>
              </a:extLst>
            </p:cNvPr>
            <p:cNvSpPr/>
            <p:nvPr/>
          </p:nvSpPr>
          <p:spPr>
            <a:xfrm>
              <a:off x="1000813" y="7142204"/>
              <a:ext cx="2990657" cy="688044"/>
            </a:xfrm>
            <a:custGeom>
              <a:avLst/>
              <a:gdLst/>
              <a:ahLst/>
              <a:cxnLst/>
              <a:rect l="l" t="t" r="r" b="b"/>
              <a:pathLst>
                <a:path w="2990657" h="2291591">
                  <a:moveTo>
                    <a:pt x="0" y="0"/>
                  </a:moveTo>
                  <a:lnTo>
                    <a:pt x="2990657" y="0"/>
                  </a:lnTo>
                  <a:lnTo>
                    <a:pt x="2990657" y="2291591"/>
                  </a:lnTo>
                  <a:lnTo>
                    <a:pt x="0" y="2291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33058"/>
              </a:stretch>
            </a:blipFill>
          </p:spPr>
        </p:sp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4E6B7F7F-E7E8-659D-DE82-58476BDADCF1}"/>
                </a:ext>
              </a:extLst>
            </p:cNvPr>
            <p:cNvSpPr/>
            <p:nvPr/>
          </p:nvSpPr>
          <p:spPr>
            <a:xfrm>
              <a:off x="450267" y="3561670"/>
              <a:ext cx="4343400" cy="3924556"/>
            </a:xfrm>
            <a:custGeom>
              <a:avLst/>
              <a:gdLst/>
              <a:ahLst/>
              <a:cxnLst/>
              <a:rect l="l" t="t" r="r" b="b"/>
              <a:pathLst>
                <a:path w="9035242" h="8229600">
                  <a:moveTo>
                    <a:pt x="0" y="0"/>
                  </a:moveTo>
                  <a:lnTo>
                    <a:pt x="9035242" y="0"/>
                  </a:lnTo>
                  <a:lnTo>
                    <a:pt x="903524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9">
            <a:extLst>
              <a:ext uri="{FF2B5EF4-FFF2-40B4-BE49-F238E27FC236}">
                <a16:creationId xmlns:a16="http://schemas.microsoft.com/office/drawing/2014/main" id="{AA4A2E33-59A8-D889-EBE7-FA5054AE0297}"/>
              </a:ext>
            </a:extLst>
          </p:cNvPr>
          <p:cNvSpPr/>
          <p:nvPr/>
        </p:nvSpPr>
        <p:spPr>
          <a:xfrm>
            <a:off x="10852568" y="3328817"/>
            <a:ext cx="965711" cy="1465975"/>
          </a:xfrm>
          <a:custGeom>
            <a:avLst/>
            <a:gdLst/>
            <a:ahLst/>
            <a:cxnLst/>
            <a:rect l="l" t="t" r="r" b="b"/>
            <a:pathLst>
              <a:path w="5421249" h="8229600">
                <a:moveTo>
                  <a:pt x="0" y="0"/>
                </a:moveTo>
                <a:lnTo>
                  <a:pt x="5421248" y="0"/>
                </a:lnTo>
                <a:lnTo>
                  <a:pt x="54212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07409AE-3680-E3BE-6347-F43832D444EB}"/>
              </a:ext>
            </a:extLst>
          </p:cNvPr>
          <p:cNvSpPr/>
          <p:nvPr/>
        </p:nvSpPr>
        <p:spPr>
          <a:xfrm>
            <a:off x="9547024" y="2895802"/>
            <a:ext cx="1219425" cy="2019752"/>
          </a:xfrm>
          <a:custGeom>
            <a:avLst/>
            <a:gdLst/>
            <a:ahLst/>
            <a:cxnLst/>
            <a:rect l="l" t="t" r="r" b="b"/>
            <a:pathLst>
              <a:path w="1829138" h="3029628">
                <a:moveTo>
                  <a:pt x="0" y="0"/>
                </a:moveTo>
                <a:lnTo>
                  <a:pt x="1829138" y="0"/>
                </a:lnTo>
                <a:lnTo>
                  <a:pt x="1829138" y="3029627"/>
                </a:lnTo>
                <a:lnTo>
                  <a:pt x="0" y="3029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93D20D-3F01-617A-3714-D0B1CAE4D88B}"/>
              </a:ext>
            </a:extLst>
          </p:cNvPr>
          <p:cNvSpPr/>
          <p:nvPr/>
        </p:nvSpPr>
        <p:spPr>
          <a:xfrm>
            <a:off x="6933450" y="3465209"/>
            <a:ext cx="1979613" cy="1193193"/>
          </a:xfrm>
          <a:custGeom>
            <a:avLst/>
            <a:gdLst/>
            <a:ahLst/>
            <a:cxnLst/>
            <a:rect l="l" t="t" r="r" b="b"/>
            <a:pathLst>
              <a:path w="4950620" h="2896113">
                <a:moveTo>
                  <a:pt x="0" y="0"/>
                </a:moveTo>
                <a:lnTo>
                  <a:pt x="4950620" y="0"/>
                </a:lnTo>
                <a:lnTo>
                  <a:pt x="4950620" y="2896113"/>
                </a:lnTo>
                <a:lnTo>
                  <a:pt x="0" y="28961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50524D7-3306-4344-B4B1-D805E44B9AFB}"/>
              </a:ext>
            </a:extLst>
          </p:cNvPr>
          <p:cNvSpPr/>
          <p:nvPr/>
        </p:nvSpPr>
        <p:spPr>
          <a:xfrm>
            <a:off x="6654801" y="4564011"/>
            <a:ext cx="723771" cy="554590"/>
          </a:xfrm>
          <a:custGeom>
            <a:avLst/>
            <a:gdLst/>
            <a:ahLst/>
            <a:cxnLst/>
            <a:rect l="l" t="t" r="r" b="b"/>
            <a:pathLst>
              <a:path w="2990657" h="2291591">
                <a:moveTo>
                  <a:pt x="0" y="0"/>
                </a:moveTo>
                <a:lnTo>
                  <a:pt x="2990657" y="0"/>
                </a:lnTo>
                <a:lnTo>
                  <a:pt x="2990657" y="2291591"/>
                </a:lnTo>
                <a:lnTo>
                  <a:pt x="0" y="2291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5B457C5E-E9D9-DA09-A2B6-4306AB6D989F}"/>
              </a:ext>
            </a:extLst>
          </p:cNvPr>
          <p:cNvSpPr/>
          <p:nvPr/>
        </p:nvSpPr>
        <p:spPr>
          <a:xfrm>
            <a:off x="4720093" y="3423281"/>
            <a:ext cx="1979613" cy="1116007"/>
          </a:xfrm>
          <a:custGeom>
            <a:avLst/>
            <a:gdLst/>
            <a:ahLst/>
            <a:cxnLst/>
            <a:rect l="l" t="t" r="r" b="b"/>
            <a:pathLst>
              <a:path w="8016184" h="4519124">
                <a:moveTo>
                  <a:pt x="0" y="0"/>
                </a:moveTo>
                <a:lnTo>
                  <a:pt x="8016184" y="0"/>
                </a:lnTo>
                <a:lnTo>
                  <a:pt x="8016184" y="4519124"/>
                </a:lnTo>
                <a:lnTo>
                  <a:pt x="0" y="45191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B1E9812-311E-E52C-4AFD-47F7290F1601}"/>
              </a:ext>
            </a:extLst>
          </p:cNvPr>
          <p:cNvSpPr/>
          <p:nvPr/>
        </p:nvSpPr>
        <p:spPr>
          <a:xfrm>
            <a:off x="2777678" y="4539288"/>
            <a:ext cx="1012637" cy="579313"/>
          </a:xfrm>
          <a:custGeom>
            <a:avLst/>
            <a:gdLst/>
            <a:ahLst/>
            <a:cxnLst/>
            <a:rect l="l" t="t" r="r" b="b"/>
            <a:pathLst>
              <a:path w="4111560" h="2352155">
                <a:moveTo>
                  <a:pt x="0" y="0"/>
                </a:moveTo>
                <a:lnTo>
                  <a:pt x="4111560" y="0"/>
                </a:lnTo>
                <a:lnTo>
                  <a:pt x="4111560" y="2352155"/>
                </a:lnTo>
                <a:lnTo>
                  <a:pt x="0" y="235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98EFA90-BBA8-4CDA-BC37-8AA319C4CF14}"/>
              </a:ext>
            </a:extLst>
          </p:cNvPr>
          <p:cNvSpPr/>
          <p:nvPr/>
        </p:nvSpPr>
        <p:spPr>
          <a:xfrm>
            <a:off x="8497220" y="4658402"/>
            <a:ext cx="671163" cy="592301"/>
          </a:xfrm>
          <a:custGeom>
            <a:avLst/>
            <a:gdLst/>
            <a:ahLst/>
            <a:cxnLst/>
            <a:rect l="l" t="t" r="r" b="b"/>
            <a:pathLst>
              <a:path w="9325326" h="8229600">
                <a:moveTo>
                  <a:pt x="0" y="0"/>
                </a:moveTo>
                <a:lnTo>
                  <a:pt x="9325326" y="0"/>
                </a:lnTo>
                <a:lnTo>
                  <a:pt x="93253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4E829D-0CBB-04EE-B25A-EA4F61A06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320" y="2699159"/>
            <a:ext cx="6664060" cy="443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AE4C9BD6-8A36-5F2D-AE96-A55507A583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154" y="176254"/>
            <a:ext cx="2852827" cy="119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42247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9. Kể lại một trải nghiệm của bản thân</Template>
  <TotalTime>810</TotalTime>
  <Words>2364</Words>
  <Application>Microsoft Office PowerPoint</Application>
  <PresentationFormat>Widescreen</PresentationFormat>
  <Paragraphs>356</Paragraphs>
  <Slides>43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等线</vt:lpstr>
      <vt:lpstr>.VnTime</vt:lpstr>
      <vt:lpstr>Aptos</vt:lpstr>
      <vt:lpstr>Arial</vt:lpstr>
      <vt:lpstr>Calibri</vt:lpstr>
      <vt:lpstr>Calibri Light</vt:lpstr>
      <vt:lpstr>iCiel Soup of Justice</vt:lpstr>
      <vt:lpstr>inpin heiti</vt:lpstr>
      <vt:lpstr>Segoe UI Black</vt:lpstr>
      <vt:lpstr>Times New Roman</vt:lpstr>
      <vt:lpstr>Office 主题​​</vt:lpstr>
      <vt:lpstr>Office Theme</vt:lpstr>
      <vt:lpstr>包图主题2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109</cp:revision>
  <dcterms:created xsi:type="dcterms:W3CDTF">2021-12-05T06:14:50Z</dcterms:created>
  <dcterms:modified xsi:type="dcterms:W3CDTF">2025-04-03T15:14:15Z</dcterms:modified>
</cp:coreProperties>
</file>