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media/image3.jpg" ContentType="image/jp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78" r:id="rId3"/>
    <p:sldMasterId id="2147483695" r:id="rId4"/>
    <p:sldMasterId id="2147483702" r:id="rId5"/>
  </p:sldMasterIdLst>
  <p:notesMasterIdLst>
    <p:notesMasterId r:id="rId50"/>
  </p:notesMasterIdLst>
  <p:sldIdLst>
    <p:sldId id="257" r:id="rId6"/>
    <p:sldId id="260" r:id="rId7"/>
    <p:sldId id="259" r:id="rId8"/>
    <p:sldId id="264" r:id="rId9"/>
    <p:sldId id="258" r:id="rId10"/>
    <p:sldId id="261" r:id="rId11"/>
    <p:sldId id="262" r:id="rId12"/>
    <p:sldId id="267" r:id="rId13"/>
    <p:sldId id="266" r:id="rId14"/>
    <p:sldId id="11550" r:id="rId15"/>
    <p:sldId id="11560" r:id="rId16"/>
    <p:sldId id="11559" r:id="rId17"/>
    <p:sldId id="11562" r:id="rId18"/>
    <p:sldId id="11561" r:id="rId19"/>
    <p:sldId id="11563" r:id="rId20"/>
    <p:sldId id="11564" r:id="rId21"/>
    <p:sldId id="11565" r:id="rId22"/>
    <p:sldId id="11568" r:id="rId23"/>
    <p:sldId id="11569" r:id="rId24"/>
    <p:sldId id="11570" r:id="rId25"/>
    <p:sldId id="11566" r:id="rId26"/>
    <p:sldId id="11571" r:id="rId27"/>
    <p:sldId id="11572" r:id="rId28"/>
    <p:sldId id="11573" r:id="rId29"/>
    <p:sldId id="11574" r:id="rId30"/>
    <p:sldId id="11557" r:id="rId31"/>
    <p:sldId id="11575" r:id="rId32"/>
    <p:sldId id="11576" r:id="rId33"/>
    <p:sldId id="11577" r:id="rId34"/>
    <p:sldId id="11578" r:id="rId35"/>
    <p:sldId id="11558" r:id="rId36"/>
    <p:sldId id="308" r:id="rId37"/>
    <p:sldId id="11579" r:id="rId38"/>
    <p:sldId id="808" r:id="rId39"/>
    <p:sldId id="806" r:id="rId40"/>
    <p:sldId id="809" r:id="rId41"/>
    <p:sldId id="11580" r:id="rId42"/>
    <p:sldId id="810" r:id="rId43"/>
    <p:sldId id="11581" r:id="rId44"/>
    <p:sldId id="11582" r:id="rId45"/>
    <p:sldId id="11583" r:id="rId46"/>
    <p:sldId id="11584" r:id="rId47"/>
    <p:sldId id="11585" r:id="rId48"/>
    <p:sldId id="11586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26" autoAdjust="0"/>
    <p:restoredTop sz="94660"/>
  </p:normalViewPr>
  <p:slideViewPr>
    <p:cSldViewPr snapToGrid="0">
      <p:cViewPr varScale="1">
        <p:scale>
          <a:sx n="69" d="100"/>
          <a:sy n="69" d="100"/>
        </p:scale>
        <p:origin x="47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A3617D-DE35-431F-9490-6F8D2D258215}" type="datetimeFigureOut">
              <a:rPr lang="en-US" smtClean="0"/>
              <a:t>09/05/2025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04D530-978F-4A68-9A2E-5391F6A14E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171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0981713891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4D530-978F-4A68-9A2E-5391F6A14E2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1338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219D11-2903-4779-8110-7A83519C79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77582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219D11-2903-4779-8110-7A83519C79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25837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8" name="Google Shape;1898;g13d6ffcd6e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9" name="Google Shape;1899;g13d6ffcd6e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22700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219D11-2903-4779-8110-7A83519C79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540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219D11-2903-4779-8110-7A83519C79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1085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219D11-2903-4779-8110-7A83519C79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53701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219D11-2903-4779-8110-7A83519C79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2288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219D11-2903-4779-8110-7A83519C79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1070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219D11-2903-4779-8110-7A83519C79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71116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219D11-2903-4779-8110-7A83519C79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80599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8" name="Google Shape;3808;g11a1a2aa2d3_0_17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9" name="Google Shape;3809;g11a1a2aa2d3_0_17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30449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219D11-2903-4779-8110-7A83519C79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355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09/05/2025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429302"/>
      </p:ext>
    </p:extLst>
  </p:cSld>
  <p:clrMapOvr>
    <a:masterClrMapping/>
  </p:clrMapOvr>
  <p:transition spd="slow" advClick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E63300-84CF-487C-8FA5-CF6DBAAF6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E0C3A55-A1DA-40F6-AA54-C5F6AD99C2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583C1EC-92E0-4401-8BA2-9C930B0830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FB45DF5-EE32-4128-A239-15515989A9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7D8731D-0B1E-4617-A523-716DA7D33F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76733D-96D2-464D-999F-1CFB982CC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0D888-544E-4077-B3F0-7E1D3E6D39A3}" type="datetimeFigureOut">
              <a:rPr lang="zh-CN" altLang="en-US" smtClean="0"/>
              <a:t>2025/5/9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679606B-1FB4-45B5-802D-D79F31083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ED9FDED-03FD-4ACA-A5D2-8E72F4A35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6F8C-78BF-48EB-A58E-20A03D1492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6460436"/>
      </p:ext>
    </p:extLst>
  </p:cSld>
  <p:clrMapOvr>
    <a:masterClrMapping/>
  </p:clrMapOvr>
  <p:transition spd="slow" advClick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832A10-1890-4012-9557-C32285029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4B3A02E-2C7B-416E-9E9A-AA17EDE97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0D888-544E-4077-B3F0-7E1D3E6D39A3}" type="datetimeFigureOut">
              <a:rPr lang="zh-CN" altLang="en-US" smtClean="0"/>
              <a:t>2025/5/9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877476C-4C98-4D31-805C-FB546A69C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6E61F00-ADA6-41F0-9CBF-062BF5DD8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6F8C-78BF-48EB-A58E-20A03D1492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4929443"/>
      </p:ext>
    </p:extLst>
  </p:cSld>
  <p:clrMapOvr>
    <a:masterClrMapping/>
  </p:clrMapOvr>
  <p:transition spd="slow" advClick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5974B89-9D3C-4B11-BFAC-00B12AACA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0D888-544E-4077-B3F0-7E1D3E6D39A3}" type="datetimeFigureOut">
              <a:rPr lang="zh-CN" altLang="en-US" smtClean="0"/>
              <a:t>2025/5/9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9F7A01F-16DC-4271-9163-603DC8EB9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D4B5988-0A61-4324-AC85-123A75D9A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6F8C-78BF-48EB-A58E-20A03D1492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6699102"/>
      </p:ext>
    </p:extLst>
  </p:cSld>
  <p:clrMapOvr>
    <a:masterClrMapping/>
  </p:clrMapOvr>
  <p:transition spd="slow" advClick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B776ED-6332-499F-A510-202AA67E2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136A2E8-5045-4518-AF9D-8FB129DAAE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9B2D7A7-5F13-48E8-88BE-6CB0A4FBF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5C72E07-5683-4744-BD13-5753DADD9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0D888-544E-4077-B3F0-7E1D3E6D39A3}" type="datetimeFigureOut">
              <a:rPr lang="zh-CN" altLang="en-US" smtClean="0"/>
              <a:t>2025/5/9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6B5290A-F425-45F3-9E56-7D065E370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97CDACB-CA36-4D9C-9C8A-81A6414DA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6F8C-78BF-48EB-A58E-20A03D1492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8186282"/>
      </p:ext>
    </p:extLst>
  </p:cSld>
  <p:clrMapOvr>
    <a:masterClrMapping/>
  </p:clrMapOvr>
  <p:transition spd="slow" advClick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5DBAE9-5A80-4BBF-BE2A-CD8D29C9E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7867C28-013F-4B9D-9A54-54109F53AD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D8878E6-51B0-485A-8262-6AE32A36B1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E24F2A2-1E2A-4C92-9B62-52826469E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0D888-544E-4077-B3F0-7E1D3E6D39A3}" type="datetimeFigureOut">
              <a:rPr lang="zh-CN" altLang="en-US" smtClean="0"/>
              <a:t>2025/5/9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41A2A51-DA88-45AE-B070-95FF3D946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6CF88B7-695A-4564-BE4C-93B99EC02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6F8C-78BF-48EB-A58E-20A03D1492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0111985"/>
      </p:ext>
    </p:extLst>
  </p:cSld>
  <p:clrMapOvr>
    <a:masterClrMapping/>
  </p:clrMapOvr>
  <p:transition spd="slow" advClick="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AD2BEC-48A8-47E7-B9FC-43C85E9FF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9E9E81-C02B-42A9-96F1-689AD239AB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AE4E2B-1E73-41B0-B161-0C02B9A70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0D888-544E-4077-B3F0-7E1D3E6D39A3}" type="datetimeFigureOut">
              <a:rPr lang="zh-CN" altLang="en-US" smtClean="0"/>
              <a:t>2025/5/9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F3F3BFE-390A-44C7-9FA2-3ED96DC7C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45D0D4A-B7A2-42FC-81A9-7B6DB6BCB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6F8C-78BF-48EB-A58E-20A03D1492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0574905"/>
      </p:ext>
    </p:extLst>
  </p:cSld>
  <p:clrMapOvr>
    <a:masterClrMapping/>
  </p:clrMapOvr>
  <p:transition spd="slow" advClick="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FAE9DAA-C1C6-40E4-9F4B-44E665AE7D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897D10-2400-40B2-ACCF-5357112D85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26F1F44-AE81-492F-A017-E60E2B970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0D888-544E-4077-B3F0-7E1D3E6D39A3}" type="datetimeFigureOut">
              <a:rPr lang="zh-CN" altLang="en-US" smtClean="0"/>
              <a:t>2025/5/9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487E45-48E0-43C6-8C56-6C80E0EA0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9EB30BD-EDDB-4B65-BBFB-50BC41343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6F8C-78BF-48EB-A58E-20A03D1492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8699441"/>
      </p:ext>
    </p:extLst>
  </p:cSld>
  <p:clrMapOvr>
    <a:masterClrMapping/>
  </p:clrMapOvr>
  <p:transition spd="slow" advClick="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oogle Shape;93;p3"/>
          <p:cNvGrpSpPr/>
          <p:nvPr/>
        </p:nvGrpSpPr>
        <p:grpSpPr>
          <a:xfrm>
            <a:off x="11161546" y="1638527"/>
            <a:ext cx="1510057" cy="3822519"/>
            <a:chOff x="-221497" y="1179358"/>
            <a:chExt cx="1179732" cy="2866889"/>
          </a:xfrm>
        </p:grpSpPr>
        <p:grpSp>
          <p:nvGrpSpPr>
            <p:cNvPr id="94" name="Google Shape;94;p3"/>
            <p:cNvGrpSpPr/>
            <p:nvPr/>
          </p:nvGrpSpPr>
          <p:grpSpPr>
            <a:xfrm>
              <a:off x="-221497" y="1179358"/>
              <a:ext cx="1179732" cy="2866889"/>
              <a:chOff x="-221497" y="1179358"/>
              <a:chExt cx="1179732" cy="2866889"/>
            </a:xfrm>
          </p:grpSpPr>
          <p:grpSp>
            <p:nvGrpSpPr>
              <p:cNvPr id="95" name="Google Shape;95;p3"/>
              <p:cNvGrpSpPr/>
              <p:nvPr/>
            </p:nvGrpSpPr>
            <p:grpSpPr>
              <a:xfrm>
                <a:off x="-221497" y="1179358"/>
                <a:ext cx="1179732" cy="2866889"/>
                <a:chOff x="-221497" y="1179358"/>
                <a:chExt cx="1179732" cy="2866889"/>
              </a:xfrm>
            </p:grpSpPr>
            <p:sp>
              <p:nvSpPr>
                <p:cNvPr id="96" name="Google Shape;96;p3"/>
                <p:cNvSpPr/>
                <p:nvPr/>
              </p:nvSpPr>
              <p:spPr>
                <a:xfrm>
                  <a:off x="-221497" y="1179358"/>
                  <a:ext cx="1179732" cy="2866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03" h="76313" extrusionOk="0">
                      <a:moveTo>
                        <a:pt x="0" y="1"/>
                      </a:moveTo>
                      <a:lnTo>
                        <a:pt x="0" y="76312"/>
                      </a:lnTo>
                      <a:lnTo>
                        <a:pt x="31402" y="76312"/>
                      </a:lnTo>
                      <a:lnTo>
                        <a:pt x="3140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" name="Google Shape;97;p3"/>
                <p:cNvSpPr/>
                <p:nvPr/>
              </p:nvSpPr>
              <p:spPr>
                <a:xfrm>
                  <a:off x="592290" y="1179358"/>
                  <a:ext cx="365945" cy="2866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76313" extrusionOk="0">
                      <a:moveTo>
                        <a:pt x="1" y="1"/>
                      </a:moveTo>
                      <a:lnTo>
                        <a:pt x="1" y="76312"/>
                      </a:lnTo>
                      <a:lnTo>
                        <a:pt x="9740" y="76312"/>
                      </a:lnTo>
                      <a:lnTo>
                        <a:pt x="974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8" name="Google Shape;98;p3"/>
                <p:cNvSpPr/>
                <p:nvPr/>
              </p:nvSpPr>
              <p:spPr>
                <a:xfrm>
                  <a:off x="706270" y="1865416"/>
                  <a:ext cx="175741" cy="2180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8" h="58051" extrusionOk="0">
                      <a:moveTo>
                        <a:pt x="1122" y="19904"/>
                      </a:moveTo>
                      <a:lnTo>
                        <a:pt x="1" y="24658"/>
                      </a:lnTo>
                      <a:lnTo>
                        <a:pt x="1" y="58050"/>
                      </a:lnTo>
                      <a:lnTo>
                        <a:pt x="1122" y="58050"/>
                      </a:lnTo>
                      <a:lnTo>
                        <a:pt x="1122" y="19904"/>
                      </a:lnTo>
                      <a:close/>
                      <a:moveTo>
                        <a:pt x="4677" y="0"/>
                      </a:moveTo>
                      <a:lnTo>
                        <a:pt x="2822" y="4986"/>
                      </a:lnTo>
                      <a:lnTo>
                        <a:pt x="2822" y="55132"/>
                      </a:lnTo>
                      <a:lnTo>
                        <a:pt x="2822" y="58050"/>
                      </a:lnTo>
                      <a:lnTo>
                        <a:pt x="4677" y="58050"/>
                      </a:lnTo>
                      <a:lnTo>
                        <a:pt x="4677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" name="Google Shape;99;p3"/>
                <p:cNvSpPr/>
                <p:nvPr/>
              </p:nvSpPr>
              <p:spPr>
                <a:xfrm>
                  <a:off x="-140915" y="1281730"/>
                  <a:ext cx="649767" cy="739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6" h="19673" extrusionOk="0">
                      <a:moveTo>
                        <a:pt x="0" y="0"/>
                      </a:moveTo>
                      <a:lnTo>
                        <a:pt x="0" y="19672"/>
                      </a:lnTo>
                      <a:lnTo>
                        <a:pt x="17296" y="19672"/>
                      </a:lnTo>
                      <a:lnTo>
                        <a:pt x="17296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" name="Google Shape;100;p3"/>
                <p:cNvSpPr/>
                <p:nvPr/>
              </p:nvSpPr>
              <p:spPr>
                <a:xfrm>
                  <a:off x="-140915" y="1281730"/>
                  <a:ext cx="271538" cy="739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8" h="19673" extrusionOk="0">
                      <a:moveTo>
                        <a:pt x="0" y="0"/>
                      </a:moveTo>
                      <a:lnTo>
                        <a:pt x="0" y="19672"/>
                      </a:lnTo>
                      <a:lnTo>
                        <a:pt x="7228" y="19672"/>
                      </a:lnTo>
                      <a:lnTo>
                        <a:pt x="722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1" name="Google Shape;101;p3"/>
                <p:cNvSpPr/>
                <p:nvPr/>
              </p:nvSpPr>
              <p:spPr>
                <a:xfrm>
                  <a:off x="-140915" y="2088266"/>
                  <a:ext cx="649767" cy="773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6" h="20582" extrusionOk="0">
                      <a:moveTo>
                        <a:pt x="17296" y="1"/>
                      </a:moveTo>
                      <a:lnTo>
                        <a:pt x="0" y="909"/>
                      </a:lnTo>
                      <a:lnTo>
                        <a:pt x="0" y="20581"/>
                      </a:lnTo>
                      <a:lnTo>
                        <a:pt x="17296" y="20581"/>
                      </a:lnTo>
                      <a:lnTo>
                        <a:pt x="17296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2" name="Google Shape;102;p3"/>
                <p:cNvSpPr/>
                <p:nvPr/>
              </p:nvSpPr>
              <p:spPr>
                <a:xfrm>
                  <a:off x="-140915" y="2108590"/>
                  <a:ext cx="271538" cy="752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8" h="20041" extrusionOk="0">
                      <a:moveTo>
                        <a:pt x="7228" y="1"/>
                      </a:moveTo>
                      <a:lnTo>
                        <a:pt x="0" y="368"/>
                      </a:lnTo>
                      <a:lnTo>
                        <a:pt x="0" y="20040"/>
                      </a:lnTo>
                      <a:lnTo>
                        <a:pt x="7228" y="20040"/>
                      </a:lnTo>
                      <a:lnTo>
                        <a:pt x="722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" name="Google Shape;103;p3"/>
                <p:cNvSpPr/>
                <p:nvPr/>
              </p:nvSpPr>
              <p:spPr>
                <a:xfrm>
                  <a:off x="-140915" y="2933310"/>
                  <a:ext cx="649767" cy="769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6" h="20484" extrusionOk="0">
                      <a:moveTo>
                        <a:pt x="0" y="0"/>
                      </a:moveTo>
                      <a:lnTo>
                        <a:pt x="0" y="20484"/>
                      </a:lnTo>
                      <a:lnTo>
                        <a:pt x="17296" y="20484"/>
                      </a:lnTo>
                      <a:lnTo>
                        <a:pt x="17296" y="79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04" name="Google Shape;104;p3"/>
              <p:cNvSpPr/>
              <p:nvPr/>
            </p:nvSpPr>
            <p:spPr>
              <a:xfrm>
                <a:off x="-140915" y="2933310"/>
                <a:ext cx="271538" cy="769533"/>
              </a:xfrm>
              <a:custGeom>
                <a:avLst/>
                <a:gdLst/>
                <a:ahLst/>
                <a:cxnLst/>
                <a:rect l="l" t="t" r="r" b="b"/>
                <a:pathLst>
                  <a:path w="7228" h="20484" extrusionOk="0">
                    <a:moveTo>
                      <a:pt x="0" y="0"/>
                    </a:moveTo>
                    <a:lnTo>
                      <a:pt x="0" y="20484"/>
                    </a:lnTo>
                    <a:lnTo>
                      <a:pt x="7228" y="20484"/>
                    </a:lnTo>
                    <a:lnTo>
                      <a:pt x="7228" y="3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5" name="Google Shape;105;p3"/>
            <p:cNvGrpSpPr/>
            <p:nvPr/>
          </p:nvGrpSpPr>
          <p:grpSpPr>
            <a:xfrm>
              <a:off x="-93016" y="3230957"/>
              <a:ext cx="501676" cy="471172"/>
              <a:chOff x="-93016" y="3230957"/>
              <a:chExt cx="501676" cy="471172"/>
            </a:xfrm>
          </p:grpSpPr>
          <p:sp>
            <p:nvSpPr>
              <p:cNvPr id="106" name="Google Shape;106;p3"/>
              <p:cNvSpPr/>
              <p:nvPr/>
            </p:nvSpPr>
            <p:spPr>
              <a:xfrm>
                <a:off x="-93016" y="3230957"/>
                <a:ext cx="74834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1992" h="12542" extrusionOk="0">
                    <a:moveTo>
                      <a:pt x="1" y="0"/>
                    </a:moveTo>
                    <a:lnTo>
                      <a:pt x="1" y="12542"/>
                    </a:lnTo>
                    <a:lnTo>
                      <a:pt x="1991" y="12542"/>
                    </a:lnTo>
                    <a:lnTo>
                      <a:pt x="199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3"/>
              <p:cNvSpPr/>
              <p:nvPr/>
            </p:nvSpPr>
            <p:spPr>
              <a:xfrm>
                <a:off x="-18219" y="3230957"/>
                <a:ext cx="203278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5411" h="12542" extrusionOk="0">
                    <a:moveTo>
                      <a:pt x="0" y="0"/>
                    </a:moveTo>
                    <a:lnTo>
                      <a:pt x="0" y="12542"/>
                    </a:lnTo>
                    <a:lnTo>
                      <a:pt x="5411" y="12542"/>
                    </a:lnTo>
                    <a:lnTo>
                      <a:pt x="541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3"/>
              <p:cNvSpPr/>
              <p:nvPr/>
            </p:nvSpPr>
            <p:spPr>
              <a:xfrm>
                <a:off x="130586" y="3230957"/>
                <a:ext cx="74834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1992" h="12542" extrusionOk="0">
                    <a:moveTo>
                      <a:pt x="1" y="0"/>
                    </a:moveTo>
                    <a:lnTo>
                      <a:pt x="1" y="12542"/>
                    </a:lnTo>
                    <a:lnTo>
                      <a:pt x="1991" y="12542"/>
                    </a:lnTo>
                    <a:lnTo>
                      <a:pt x="19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3"/>
              <p:cNvSpPr/>
              <p:nvPr/>
            </p:nvSpPr>
            <p:spPr>
              <a:xfrm>
                <a:off x="205383" y="3230957"/>
                <a:ext cx="203278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5411" h="12542" extrusionOk="0">
                    <a:moveTo>
                      <a:pt x="0" y="0"/>
                    </a:moveTo>
                    <a:lnTo>
                      <a:pt x="0" y="12542"/>
                    </a:lnTo>
                    <a:lnTo>
                      <a:pt x="5411" y="12542"/>
                    </a:lnTo>
                    <a:lnTo>
                      <a:pt x="5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" name="Google Shape;110;p3"/>
            <p:cNvGrpSpPr/>
            <p:nvPr/>
          </p:nvGrpSpPr>
          <p:grpSpPr>
            <a:xfrm>
              <a:off x="-84300" y="2373940"/>
              <a:ext cx="506786" cy="503866"/>
              <a:chOff x="-84300" y="1516940"/>
              <a:chExt cx="506786" cy="503866"/>
            </a:xfrm>
          </p:grpSpPr>
          <p:sp>
            <p:nvSpPr>
              <p:cNvPr id="111" name="Google Shape;111;p3"/>
              <p:cNvSpPr/>
              <p:nvPr/>
            </p:nvSpPr>
            <p:spPr>
              <a:xfrm>
                <a:off x="46397" y="1548872"/>
                <a:ext cx="74797" cy="471923"/>
              </a:xfrm>
              <a:custGeom>
                <a:avLst/>
                <a:gdLst/>
                <a:ahLst/>
                <a:cxnLst/>
                <a:rect l="l" t="t" r="r" b="b"/>
                <a:pathLst>
                  <a:path w="1991" h="12562" extrusionOk="0">
                    <a:moveTo>
                      <a:pt x="0" y="1"/>
                    </a:moveTo>
                    <a:lnTo>
                      <a:pt x="0" y="12561"/>
                    </a:lnTo>
                    <a:lnTo>
                      <a:pt x="1990" y="12561"/>
                    </a:lnTo>
                    <a:lnTo>
                      <a:pt x="19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3"/>
              <p:cNvSpPr/>
              <p:nvPr/>
            </p:nvSpPr>
            <p:spPr>
              <a:xfrm>
                <a:off x="121156" y="1548872"/>
                <a:ext cx="203315" cy="471923"/>
              </a:xfrm>
              <a:custGeom>
                <a:avLst/>
                <a:gdLst/>
                <a:ahLst/>
                <a:cxnLst/>
                <a:rect l="l" t="t" r="r" b="b"/>
                <a:pathLst>
                  <a:path w="5412" h="12562" extrusionOk="0">
                    <a:moveTo>
                      <a:pt x="0" y="1"/>
                    </a:moveTo>
                    <a:lnTo>
                      <a:pt x="0" y="12561"/>
                    </a:lnTo>
                    <a:lnTo>
                      <a:pt x="5411" y="12561"/>
                    </a:lnTo>
                    <a:lnTo>
                      <a:pt x="541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" name="Google Shape;113;p3"/>
              <p:cNvSpPr/>
              <p:nvPr/>
            </p:nvSpPr>
            <p:spPr>
              <a:xfrm>
                <a:off x="194488" y="1633098"/>
                <a:ext cx="61723" cy="387697"/>
              </a:xfrm>
              <a:custGeom>
                <a:avLst/>
                <a:gdLst/>
                <a:ahLst/>
                <a:cxnLst/>
                <a:rect l="l" t="t" r="r" b="b"/>
                <a:pathLst>
                  <a:path w="1643" h="10320" extrusionOk="0">
                    <a:moveTo>
                      <a:pt x="0" y="0"/>
                    </a:moveTo>
                    <a:lnTo>
                      <a:pt x="0" y="10319"/>
                    </a:lnTo>
                    <a:lnTo>
                      <a:pt x="1643" y="10319"/>
                    </a:lnTo>
                    <a:lnTo>
                      <a:pt x="164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" name="Google Shape;114;p3"/>
              <p:cNvSpPr/>
              <p:nvPr/>
            </p:nvSpPr>
            <p:spPr>
              <a:xfrm>
                <a:off x="256174" y="1633098"/>
                <a:ext cx="166311" cy="387697"/>
              </a:xfrm>
              <a:custGeom>
                <a:avLst/>
                <a:gdLst/>
                <a:ahLst/>
                <a:cxnLst/>
                <a:rect l="l" t="t" r="r" b="b"/>
                <a:pathLst>
                  <a:path w="4427" h="10320" extrusionOk="0">
                    <a:moveTo>
                      <a:pt x="1" y="0"/>
                    </a:moveTo>
                    <a:lnTo>
                      <a:pt x="1" y="10319"/>
                    </a:lnTo>
                    <a:lnTo>
                      <a:pt x="4426" y="10319"/>
                    </a:lnTo>
                    <a:lnTo>
                      <a:pt x="442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15" name="Google Shape;115;p3"/>
              <p:cNvGrpSpPr/>
              <p:nvPr/>
            </p:nvGrpSpPr>
            <p:grpSpPr>
              <a:xfrm>
                <a:off x="-84300" y="1516940"/>
                <a:ext cx="130702" cy="503866"/>
                <a:chOff x="-84300" y="1516940"/>
                <a:chExt cx="130702" cy="503866"/>
              </a:xfrm>
            </p:grpSpPr>
            <p:sp>
              <p:nvSpPr>
                <p:cNvPr id="116" name="Google Shape;116;p3"/>
                <p:cNvSpPr/>
                <p:nvPr/>
              </p:nvSpPr>
              <p:spPr>
                <a:xfrm>
                  <a:off x="-84300" y="1516940"/>
                  <a:ext cx="79906" cy="5038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7" h="13412" extrusionOk="0">
                      <a:moveTo>
                        <a:pt x="1" y="0"/>
                      </a:moveTo>
                      <a:lnTo>
                        <a:pt x="1" y="13411"/>
                      </a:lnTo>
                      <a:lnTo>
                        <a:pt x="2126" y="13411"/>
                      </a:lnTo>
                      <a:lnTo>
                        <a:pt x="212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" name="Google Shape;117;p3"/>
                <p:cNvSpPr/>
                <p:nvPr/>
              </p:nvSpPr>
              <p:spPr>
                <a:xfrm>
                  <a:off x="-5625" y="1516950"/>
                  <a:ext cx="52026" cy="5038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7" h="13412" extrusionOk="0">
                      <a:moveTo>
                        <a:pt x="1" y="0"/>
                      </a:moveTo>
                      <a:lnTo>
                        <a:pt x="1" y="13411"/>
                      </a:lnTo>
                      <a:lnTo>
                        <a:pt x="2126" y="13411"/>
                      </a:lnTo>
                      <a:lnTo>
                        <a:pt x="212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18" name="Google Shape;118;p3"/>
            <p:cNvGrpSpPr/>
            <p:nvPr/>
          </p:nvGrpSpPr>
          <p:grpSpPr>
            <a:xfrm>
              <a:off x="-93016" y="1549632"/>
              <a:ext cx="501676" cy="471172"/>
              <a:chOff x="-93016" y="3230957"/>
              <a:chExt cx="501676" cy="471172"/>
            </a:xfrm>
          </p:grpSpPr>
          <p:sp>
            <p:nvSpPr>
              <p:cNvPr id="119" name="Google Shape;119;p3"/>
              <p:cNvSpPr/>
              <p:nvPr/>
            </p:nvSpPr>
            <p:spPr>
              <a:xfrm>
                <a:off x="-93016" y="3230957"/>
                <a:ext cx="74834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1992" h="12542" extrusionOk="0">
                    <a:moveTo>
                      <a:pt x="1" y="0"/>
                    </a:moveTo>
                    <a:lnTo>
                      <a:pt x="1" y="12542"/>
                    </a:lnTo>
                    <a:lnTo>
                      <a:pt x="1991" y="12542"/>
                    </a:lnTo>
                    <a:lnTo>
                      <a:pt x="199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3"/>
              <p:cNvSpPr/>
              <p:nvPr/>
            </p:nvSpPr>
            <p:spPr>
              <a:xfrm>
                <a:off x="-18219" y="3230957"/>
                <a:ext cx="203278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5411" h="12542" extrusionOk="0">
                    <a:moveTo>
                      <a:pt x="0" y="0"/>
                    </a:moveTo>
                    <a:lnTo>
                      <a:pt x="0" y="12542"/>
                    </a:lnTo>
                    <a:lnTo>
                      <a:pt x="5411" y="12542"/>
                    </a:lnTo>
                    <a:lnTo>
                      <a:pt x="541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3"/>
              <p:cNvSpPr/>
              <p:nvPr/>
            </p:nvSpPr>
            <p:spPr>
              <a:xfrm>
                <a:off x="130586" y="3230957"/>
                <a:ext cx="74834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1992" h="12542" extrusionOk="0">
                    <a:moveTo>
                      <a:pt x="1" y="0"/>
                    </a:moveTo>
                    <a:lnTo>
                      <a:pt x="1" y="12542"/>
                    </a:lnTo>
                    <a:lnTo>
                      <a:pt x="1991" y="12542"/>
                    </a:lnTo>
                    <a:lnTo>
                      <a:pt x="19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" name="Google Shape;122;p3"/>
              <p:cNvSpPr/>
              <p:nvPr/>
            </p:nvSpPr>
            <p:spPr>
              <a:xfrm>
                <a:off x="205383" y="3230957"/>
                <a:ext cx="203278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5411" h="12542" extrusionOk="0">
                    <a:moveTo>
                      <a:pt x="0" y="0"/>
                    </a:moveTo>
                    <a:lnTo>
                      <a:pt x="0" y="12542"/>
                    </a:lnTo>
                    <a:lnTo>
                      <a:pt x="5411" y="12542"/>
                    </a:lnTo>
                    <a:lnTo>
                      <a:pt x="5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3" name="Google Shape;123;p3"/>
          <p:cNvSpPr/>
          <p:nvPr/>
        </p:nvSpPr>
        <p:spPr>
          <a:xfrm>
            <a:off x="434" y="5385867"/>
            <a:ext cx="12267205" cy="1517592"/>
          </a:xfrm>
          <a:custGeom>
            <a:avLst/>
            <a:gdLst/>
            <a:ahLst/>
            <a:cxnLst/>
            <a:rect l="l" t="t" r="r" b="b"/>
            <a:pathLst>
              <a:path w="212763" h="27210" extrusionOk="0">
                <a:moveTo>
                  <a:pt x="1" y="1"/>
                </a:moveTo>
                <a:lnTo>
                  <a:pt x="1" y="27210"/>
                </a:lnTo>
                <a:lnTo>
                  <a:pt x="212763" y="27210"/>
                </a:lnTo>
                <a:lnTo>
                  <a:pt x="2127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3"/>
          <p:cNvSpPr/>
          <p:nvPr/>
        </p:nvSpPr>
        <p:spPr>
          <a:xfrm>
            <a:off x="-233" y="0"/>
            <a:ext cx="12191972" cy="1203267"/>
          </a:xfrm>
          <a:custGeom>
            <a:avLst/>
            <a:gdLst/>
            <a:ahLst/>
            <a:cxnLst/>
            <a:rect l="l" t="t" r="r" b="b"/>
            <a:pathLst>
              <a:path w="212762" h="36098" extrusionOk="0">
                <a:moveTo>
                  <a:pt x="0" y="0"/>
                </a:moveTo>
                <a:lnTo>
                  <a:pt x="0" y="5701"/>
                </a:lnTo>
                <a:lnTo>
                  <a:pt x="212762" y="36098"/>
                </a:lnTo>
                <a:lnTo>
                  <a:pt x="21276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 </a:t>
            </a:r>
            <a:endParaRPr sz="2400">
              <a:solidFill>
                <a:schemeClr val="dk1"/>
              </a:solidFill>
            </a:endParaRPr>
          </a:p>
        </p:txBody>
      </p:sp>
      <p:grpSp>
        <p:nvGrpSpPr>
          <p:cNvPr id="125" name="Google Shape;125;p3"/>
          <p:cNvGrpSpPr/>
          <p:nvPr/>
        </p:nvGrpSpPr>
        <p:grpSpPr>
          <a:xfrm>
            <a:off x="3915393" y="-439395"/>
            <a:ext cx="3912311" cy="944411"/>
            <a:chOff x="2375925" y="3297600"/>
            <a:chExt cx="735950" cy="177650"/>
          </a:xfrm>
        </p:grpSpPr>
        <p:sp>
          <p:nvSpPr>
            <p:cNvPr id="126" name="Google Shape;126;p3"/>
            <p:cNvSpPr/>
            <p:nvPr/>
          </p:nvSpPr>
          <p:spPr>
            <a:xfrm>
              <a:off x="239507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80" y="1"/>
                  </a:moveTo>
                  <a:lnTo>
                    <a:pt x="0" y="67"/>
                  </a:lnTo>
                  <a:lnTo>
                    <a:pt x="4425" y="5521"/>
                  </a:lnTo>
                  <a:lnTo>
                    <a:pt x="4504" y="5455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2375925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0" y="0"/>
                  </a:moveTo>
                  <a:lnTo>
                    <a:pt x="344" y="251"/>
                  </a:lnTo>
                  <a:lnTo>
                    <a:pt x="1347" y="264"/>
                  </a:lnTo>
                  <a:lnTo>
                    <a:pt x="15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298012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4425" y="1"/>
                  </a:moveTo>
                  <a:lnTo>
                    <a:pt x="0" y="5455"/>
                  </a:lnTo>
                  <a:lnTo>
                    <a:pt x="80" y="5521"/>
                  </a:lnTo>
                  <a:lnTo>
                    <a:pt x="4504" y="67"/>
                  </a:lnTo>
                  <a:lnTo>
                    <a:pt x="44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3071900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1" y="0"/>
                  </a:moveTo>
                  <a:lnTo>
                    <a:pt x="265" y="264"/>
                  </a:lnTo>
                  <a:lnTo>
                    <a:pt x="1255" y="251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2446900" y="3428675"/>
              <a:ext cx="594000" cy="35675"/>
            </a:xfrm>
            <a:custGeom>
              <a:avLst/>
              <a:gdLst/>
              <a:ahLst/>
              <a:cxnLst/>
              <a:rect l="l" t="t" r="r" b="b"/>
              <a:pathLst>
                <a:path w="23760" h="1427" extrusionOk="0">
                  <a:moveTo>
                    <a:pt x="1" y="0"/>
                  </a:moveTo>
                  <a:lnTo>
                    <a:pt x="1" y="1427"/>
                  </a:lnTo>
                  <a:lnTo>
                    <a:pt x="23759" y="1427"/>
                  </a:lnTo>
                  <a:lnTo>
                    <a:pt x="237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2446900" y="3464325"/>
              <a:ext cx="594000" cy="10925"/>
            </a:xfrm>
            <a:custGeom>
              <a:avLst/>
              <a:gdLst/>
              <a:ahLst/>
              <a:cxnLst/>
              <a:rect l="l" t="t" r="r" b="b"/>
              <a:pathLst>
                <a:path w="23760" h="437" extrusionOk="0">
                  <a:moveTo>
                    <a:pt x="1" y="1"/>
                  </a:moveTo>
                  <a:lnTo>
                    <a:pt x="1255" y="436"/>
                  </a:lnTo>
                  <a:lnTo>
                    <a:pt x="23284" y="436"/>
                  </a:lnTo>
                  <a:lnTo>
                    <a:pt x="237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2" name="Google Shape;132;p3"/>
          <p:cNvSpPr txBox="1">
            <a:spLocks noGrp="1"/>
          </p:cNvSpPr>
          <p:nvPr>
            <p:ph type="title"/>
          </p:nvPr>
        </p:nvSpPr>
        <p:spPr>
          <a:xfrm>
            <a:off x="4502684" y="2801184"/>
            <a:ext cx="3186800" cy="4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3" name="Google Shape;133;p3"/>
          <p:cNvSpPr txBox="1">
            <a:spLocks noGrp="1"/>
          </p:cNvSpPr>
          <p:nvPr>
            <p:ph type="title" idx="2" hasCustomPrompt="1"/>
          </p:nvPr>
        </p:nvSpPr>
        <p:spPr>
          <a:xfrm>
            <a:off x="4196433" y="1638533"/>
            <a:ext cx="3799200" cy="9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34" name="Google Shape;134;p3"/>
          <p:cNvSpPr txBox="1">
            <a:spLocks noGrp="1"/>
          </p:cNvSpPr>
          <p:nvPr>
            <p:ph type="subTitle" idx="1"/>
          </p:nvPr>
        </p:nvSpPr>
        <p:spPr>
          <a:xfrm>
            <a:off x="4196433" y="4409384"/>
            <a:ext cx="3799200" cy="6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"/>
          <p:cNvSpPr/>
          <p:nvPr/>
        </p:nvSpPr>
        <p:spPr>
          <a:xfrm flipH="1">
            <a:off x="367" y="6231867"/>
            <a:ext cx="12267200" cy="6716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6" name="Google Shape;136;p3"/>
          <p:cNvGrpSpPr/>
          <p:nvPr/>
        </p:nvGrpSpPr>
        <p:grpSpPr>
          <a:xfrm>
            <a:off x="38942" y="2932675"/>
            <a:ext cx="1829071" cy="2607992"/>
            <a:chOff x="29206" y="2199506"/>
            <a:chExt cx="1371803" cy="1955994"/>
          </a:xfrm>
        </p:grpSpPr>
        <p:sp>
          <p:nvSpPr>
            <p:cNvPr id="137" name="Google Shape;137;p3"/>
            <p:cNvSpPr/>
            <p:nvPr/>
          </p:nvSpPr>
          <p:spPr>
            <a:xfrm>
              <a:off x="411425" y="4042100"/>
              <a:ext cx="748500" cy="113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8" name="Google Shape;138;p3"/>
            <p:cNvGrpSpPr/>
            <p:nvPr/>
          </p:nvGrpSpPr>
          <p:grpSpPr>
            <a:xfrm>
              <a:off x="29206" y="2199506"/>
              <a:ext cx="1371803" cy="1916250"/>
              <a:chOff x="173975" y="1846850"/>
              <a:chExt cx="1630575" cy="2277725"/>
            </a:xfrm>
          </p:grpSpPr>
          <p:sp>
            <p:nvSpPr>
              <p:cNvPr id="139" name="Google Shape;139;p3"/>
              <p:cNvSpPr/>
              <p:nvPr/>
            </p:nvSpPr>
            <p:spPr>
              <a:xfrm>
                <a:off x="593225" y="1846850"/>
                <a:ext cx="549625" cy="700300"/>
              </a:xfrm>
              <a:custGeom>
                <a:avLst/>
                <a:gdLst/>
                <a:ahLst/>
                <a:cxnLst/>
                <a:rect l="l" t="t" r="r" b="b"/>
                <a:pathLst>
                  <a:path w="21985" h="28012" extrusionOk="0">
                    <a:moveTo>
                      <a:pt x="7413" y="1"/>
                    </a:moveTo>
                    <a:cubicBezTo>
                      <a:pt x="7250" y="1"/>
                      <a:pt x="7087" y="9"/>
                      <a:pt x="6925" y="25"/>
                    </a:cubicBezTo>
                    <a:cubicBezTo>
                      <a:pt x="5965" y="129"/>
                      <a:pt x="5048" y="463"/>
                      <a:pt x="4255" y="1005"/>
                    </a:cubicBezTo>
                    <a:cubicBezTo>
                      <a:pt x="939" y="3195"/>
                      <a:pt x="0" y="7888"/>
                      <a:pt x="1126" y="11684"/>
                    </a:cubicBezTo>
                    <a:cubicBezTo>
                      <a:pt x="2065" y="14792"/>
                      <a:pt x="3942" y="17629"/>
                      <a:pt x="5778" y="20236"/>
                    </a:cubicBezTo>
                    <a:cubicBezTo>
                      <a:pt x="7154" y="22197"/>
                      <a:pt x="8906" y="23865"/>
                      <a:pt x="10950" y="25137"/>
                    </a:cubicBezTo>
                    <a:cubicBezTo>
                      <a:pt x="11463" y="25441"/>
                      <a:pt x="16387" y="28011"/>
                      <a:pt x="17483" y="28011"/>
                    </a:cubicBezTo>
                    <a:cubicBezTo>
                      <a:pt x="17591" y="28011"/>
                      <a:pt x="17661" y="27986"/>
                      <a:pt x="17687" y="27932"/>
                    </a:cubicBezTo>
                    <a:cubicBezTo>
                      <a:pt x="21984" y="18880"/>
                      <a:pt x="20920" y="5135"/>
                      <a:pt x="10575" y="755"/>
                    </a:cubicBezTo>
                    <a:cubicBezTo>
                      <a:pt x="9561" y="339"/>
                      <a:pt x="8484" y="1"/>
                      <a:pt x="741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" name="Google Shape;140;p3"/>
              <p:cNvSpPr/>
              <p:nvPr/>
            </p:nvSpPr>
            <p:spPr>
              <a:xfrm>
                <a:off x="733475" y="1878750"/>
                <a:ext cx="78250" cy="230500"/>
              </a:xfrm>
              <a:custGeom>
                <a:avLst/>
                <a:gdLst/>
                <a:ahLst/>
                <a:cxnLst/>
                <a:rect l="l" t="t" r="r" b="b"/>
                <a:pathLst>
                  <a:path w="3130" h="9220" extrusionOk="0">
                    <a:moveTo>
                      <a:pt x="168" y="0"/>
                    </a:moveTo>
                    <a:cubicBezTo>
                      <a:pt x="168" y="42"/>
                      <a:pt x="22" y="84"/>
                      <a:pt x="22" y="126"/>
                    </a:cubicBezTo>
                    <a:cubicBezTo>
                      <a:pt x="1" y="1419"/>
                      <a:pt x="168" y="2691"/>
                      <a:pt x="501" y="3922"/>
                    </a:cubicBezTo>
                    <a:cubicBezTo>
                      <a:pt x="793" y="5152"/>
                      <a:pt x="1273" y="6320"/>
                      <a:pt x="1857" y="7447"/>
                    </a:cubicBezTo>
                    <a:cubicBezTo>
                      <a:pt x="2212" y="8072"/>
                      <a:pt x="2608" y="8656"/>
                      <a:pt x="3046" y="9220"/>
                    </a:cubicBezTo>
                    <a:cubicBezTo>
                      <a:pt x="3046" y="9220"/>
                      <a:pt x="3129" y="9178"/>
                      <a:pt x="3109" y="9157"/>
                    </a:cubicBezTo>
                    <a:lnTo>
                      <a:pt x="3129" y="9157"/>
                    </a:lnTo>
                    <a:cubicBezTo>
                      <a:pt x="1690" y="7071"/>
                      <a:pt x="731" y="4673"/>
                      <a:pt x="335" y="2149"/>
                    </a:cubicBezTo>
                    <a:cubicBezTo>
                      <a:pt x="230" y="1440"/>
                      <a:pt x="189" y="731"/>
                      <a:pt x="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3"/>
              <p:cNvSpPr/>
              <p:nvPr/>
            </p:nvSpPr>
            <p:spPr>
              <a:xfrm>
                <a:off x="811175" y="1883375"/>
                <a:ext cx="47475" cy="282425"/>
              </a:xfrm>
              <a:custGeom>
                <a:avLst/>
                <a:gdLst/>
                <a:ahLst/>
                <a:cxnLst/>
                <a:rect l="l" t="t" r="r" b="b"/>
                <a:pathLst>
                  <a:path w="1899" h="11297" extrusionOk="0">
                    <a:moveTo>
                      <a:pt x="1776" y="0"/>
                    </a:moveTo>
                    <a:cubicBezTo>
                      <a:pt x="1774" y="0"/>
                      <a:pt x="1773" y="1"/>
                      <a:pt x="1773" y="3"/>
                    </a:cubicBezTo>
                    <a:cubicBezTo>
                      <a:pt x="1356" y="3028"/>
                      <a:pt x="1" y="5989"/>
                      <a:pt x="418" y="9118"/>
                    </a:cubicBezTo>
                    <a:cubicBezTo>
                      <a:pt x="501" y="9848"/>
                      <a:pt x="751" y="10557"/>
                      <a:pt x="1127" y="11204"/>
                    </a:cubicBezTo>
                    <a:cubicBezTo>
                      <a:pt x="1127" y="11221"/>
                      <a:pt x="1214" y="11297"/>
                      <a:pt x="1219" y="11297"/>
                    </a:cubicBezTo>
                    <a:cubicBezTo>
                      <a:pt x="1220" y="11297"/>
                      <a:pt x="1217" y="11294"/>
                      <a:pt x="1210" y="11287"/>
                    </a:cubicBezTo>
                    <a:lnTo>
                      <a:pt x="1210" y="11266"/>
                    </a:lnTo>
                    <a:cubicBezTo>
                      <a:pt x="501" y="10077"/>
                      <a:pt x="418" y="8617"/>
                      <a:pt x="501" y="7262"/>
                    </a:cubicBezTo>
                    <a:cubicBezTo>
                      <a:pt x="605" y="5739"/>
                      <a:pt x="981" y="4258"/>
                      <a:pt x="1356" y="2798"/>
                    </a:cubicBezTo>
                    <a:cubicBezTo>
                      <a:pt x="1586" y="1922"/>
                      <a:pt x="1753" y="1025"/>
                      <a:pt x="1899" y="128"/>
                    </a:cubicBezTo>
                    <a:cubicBezTo>
                      <a:pt x="1899" y="90"/>
                      <a:pt x="1795" y="0"/>
                      <a:pt x="17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3"/>
              <p:cNvSpPr/>
              <p:nvPr/>
            </p:nvSpPr>
            <p:spPr>
              <a:xfrm>
                <a:off x="861450" y="1973650"/>
                <a:ext cx="137475" cy="249800"/>
              </a:xfrm>
              <a:custGeom>
                <a:avLst/>
                <a:gdLst/>
                <a:ahLst/>
                <a:cxnLst/>
                <a:rect l="l" t="t" r="r" b="b"/>
                <a:pathLst>
                  <a:path w="5499" h="9992" extrusionOk="0">
                    <a:moveTo>
                      <a:pt x="5436" y="1"/>
                    </a:moveTo>
                    <a:cubicBezTo>
                      <a:pt x="5436" y="1"/>
                      <a:pt x="5373" y="21"/>
                      <a:pt x="5373" y="42"/>
                    </a:cubicBezTo>
                    <a:cubicBezTo>
                      <a:pt x="5290" y="418"/>
                      <a:pt x="5206" y="814"/>
                      <a:pt x="5081" y="1169"/>
                    </a:cubicBezTo>
                    <a:cubicBezTo>
                      <a:pt x="4956" y="1481"/>
                      <a:pt x="4789" y="1794"/>
                      <a:pt x="4622" y="2065"/>
                    </a:cubicBezTo>
                    <a:cubicBezTo>
                      <a:pt x="4205" y="2649"/>
                      <a:pt x="3725" y="3192"/>
                      <a:pt x="3204" y="3692"/>
                    </a:cubicBezTo>
                    <a:cubicBezTo>
                      <a:pt x="2119" y="4798"/>
                      <a:pt x="993" y="5966"/>
                      <a:pt x="451" y="7468"/>
                    </a:cubicBezTo>
                    <a:cubicBezTo>
                      <a:pt x="117" y="8281"/>
                      <a:pt x="96" y="9178"/>
                      <a:pt x="367" y="9991"/>
                    </a:cubicBezTo>
                    <a:cubicBezTo>
                      <a:pt x="367" y="9991"/>
                      <a:pt x="455" y="9947"/>
                      <a:pt x="484" y="9921"/>
                    </a:cubicBezTo>
                    <a:lnTo>
                      <a:pt x="484" y="9921"/>
                    </a:lnTo>
                    <a:cubicBezTo>
                      <a:pt x="487" y="9930"/>
                      <a:pt x="489" y="9940"/>
                      <a:pt x="492" y="9950"/>
                    </a:cubicBezTo>
                    <a:lnTo>
                      <a:pt x="492" y="9908"/>
                    </a:lnTo>
                    <a:cubicBezTo>
                      <a:pt x="492" y="9911"/>
                      <a:pt x="489" y="9916"/>
                      <a:pt x="484" y="9921"/>
                    </a:cubicBezTo>
                    <a:lnTo>
                      <a:pt x="484" y="9921"/>
                    </a:lnTo>
                    <a:cubicBezTo>
                      <a:pt x="1" y="8345"/>
                      <a:pt x="728" y="6772"/>
                      <a:pt x="1661" y="5507"/>
                    </a:cubicBezTo>
                    <a:cubicBezTo>
                      <a:pt x="2140" y="4860"/>
                      <a:pt x="2683" y="4276"/>
                      <a:pt x="3246" y="3713"/>
                    </a:cubicBezTo>
                    <a:cubicBezTo>
                      <a:pt x="3767" y="3233"/>
                      <a:pt x="4226" y="2691"/>
                      <a:pt x="4643" y="2149"/>
                    </a:cubicBezTo>
                    <a:cubicBezTo>
                      <a:pt x="5081" y="1544"/>
                      <a:pt x="5498" y="751"/>
                      <a:pt x="54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919125" y="2106625"/>
                <a:ext cx="117850" cy="197650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906" extrusionOk="0">
                    <a:moveTo>
                      <a:pt x="4693" y="0"/>
                    </a:moveTo>
                    <a:cubicBezTo>
                      <a:pt x="4693" y="0"/>
                      <a:pt x="4589" y="21"/>
                      <a:pt x="4589" y="42"/>
                    </a:cubicBezTo>
                    <a:cubicBezTo>
                      <a:pt x="4485" y="334"/>
                      <a:pt x="4443" y="647"/>
                      <a:pt x="4359" y="939"/>
                    </a:cubicBezTo>
                    <a:cubicBezTo>
                      <a:pt x="4297" y="1231"/>
                      <a:pt x="4193" y="1544"/>
                      <a:pt x="4067" y="1836"/>
                    </a:cubicBezTo>
                    <a:cubicBezTo>
                      <a:pt x="3817" y="2378"/>
                      <a:pt x="3525" y="2899"/>
                      <a:pt x="3150" y="3379"/>
                    </a:cubicBezTo>
                    <a:cubicBezTo>
                      <a:pt x="2753" y="3859"/>
                      <a:pt x="2294" y="4297"/>
                      <a:pt x="1794" y="4672"/>
                    </a:cubicBezTo>
                    <a:cubicBezTo>
                      <a:pt x="1293" y="5048"/>
                      <a:pt x="876" y="5486"/>
                      <a:pt x="542" y="6007"/>
                    </a:cubicBezTo>
                    <a:cubicBezTo>
                      <a:pt x="188" y="6591"/>
                      <a:pt x="0" y="7238"/>
                      <a:pt x="0" y="7905"/>
                    </a:cubicBezTo>
                    <a:cubicBezTo>
                      <a:pt x="0" y="7905"/>
                      <a:pt x="125" y="7884"/>
                      <a:pt x="125" y="7863"/>
                    </a:cubicBezTo>
                    <a:lnTo>
                      <a:pt x="146" y="7863"/>
                    </a:lnTo>
                    <a:cubicBezTo>
                      <a:pt x="167" y="7217"/>
                      <a:pt x="355" y="6591"/>
                      <a:pt x="688" y="6049"/>
                    </a:cubicBezTo>
                    <a:cubicBezTo>
                      <a:pt x="1022" y="5486"/>
                      <a:pt x="1460" y="5006"/>
                      <a:pt x="1982" y="4610"/>
                    </a:cubicBezTo>
                    <a:cubicBezTo>
                      <a:pt x="2461" y="4255"/>
                      <a:pt x="2899" y="3838"/>
                      <a:pt x="3296" y="3379"/>
                    </a:cubicBezTo>
                    <a:cubicBezTo>
                      <a:pt x="3671" y="2920"/>
                      <a:pt x="3984" y="2420"/>
                      <a:pt x="4213" y="1877"/>
                    </a:cubicBezTo>
                    <a:cubicBezTo>
                      <a:pt x="4339" y="1585"/>
                      <a:pt x="4443" y="1293"/>
                      <a:pt x="4547" y="981"/>
                    </a:cubicBezTo>
                    <a:cubicBezTo>
                      <a:pt x="4651" y="668"/>
                      <a:pt x="4714" y="334"/>
                      <a:pt x="469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3"/>
              <p:cNvSpPr/>
              <p:nvPr/>
            </p:nvSpPr>
            <p:spPr>
              <a:xfrm>
                <a:off x="984825" y="2283900"/>
                <a:ext cx="57375" cy="129350"/>
              </a:xfrm>
              <a:custGeom>
                <a:avLst/>
                <a:gdLst/>
                <a:ahLst/>
                <a:cxnLst/>
                <a:rect l="l" t="t" r="r" b="b"/>
                <a:pathLst>
                  <a:path w="2295" h="5174" extrusionOk="0">
                    <a:moveTo>
                      <a:pt x="2295" y="1"/>
                    </a:moveTo>
                    <a:cubicBezTo>
                      <a:pt x="2253" y="1"/>
                      <a:pt x="2190" y="22"/>
                      <a:pt x="2149" y="42"/>
                    </a:cubicBezTo>
                    <a:cubicBezTo>
                      <a:pt x="1857" y="418"/>
                      <a:pt x="1585" y="814"/>
                      <a:pt x="1377" y="1231"/>
                    </a:cubicBezTo>
                    <a:cubicBezTo>
                      <a:pt x="1147" y="1649"/>
                      <a:pt x="939" y="2066"/>
                      <a:pt x="751" y="2504"/>
                    </a:cubicBezTo>
                    <a:cubicBezTo>
                      <a:pt x="396" y="3359"/>
                      <a:pt x="146" y="4256"/>
                      <a:pt x="0" y="5173"/>
                    </a:cubicBezTo>
                    <a:cubicBezTo>
                      <a:pt x="0" y="5173"/>
                      <a:pt x="146" y="5153"/>
                      <a:pt x="167" y="5111"/>
                    </a:cubicBezTo>
                    <a:lnTo>
                      <a:pt x="146" y="5111"/>
                    </a:lnTo>
                    <a:cubicBezTo>
                      <a:pt x="313" y="4172"/>
                      <a:pt x="584" y="3275"/>
                      <a:pt x="960" y="2399"/>
                    </a:cubicBezTo>
                    <a:cubicBezTo>
                      <a:pt x="1126" y="1982"/>
                      <a:pt x="1335" y="1565"/>
                      <a:pt x="1565" y="1190"/>
                    </a:cubicBezTo>
                    <a:cubicBezTo>
                      <a:pt x="1669" y="981"/>
                      <a:pt x="1794" y="793"/>
                      <a:pt x="1919" y="606"/>
                    </a:cubicBezTo>
                    <a:cubicBezTo>
                      <a:pt x="2023" y="397"/>
                      <a:pt x="2190" y="209"/>
                      <a:pt x="22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3"/>
              <p:cNvSpPr/>
              <p:nvPr/>
            </p:nvSpPr>
            <p:spPr>
              <a:xfrm>
                <a:off x="657350" y="1935575"/>
                <a:ext cx="156450" cy="18315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7326" extrusionOk="0">
                    <a:moveTo>
                      <a:pt x="6257" y="7279"/>
                    </a:moveTo>
                    <a:cubicBezTo>
                      <a:pt x="6257" y="7280"/>
                      <a:pt x="6257" y="7280"/>
                      <a:pt x="6258" y="7280"/>
                    </a:cubicBezTo>
                    <a:cubicBezTo>
                      <a:pt x="6257" y="7280"/>
                      <a:pt x="6257" y="7280"/>
                      <a:pt x="6257" y="7279"/>
                    </a:cubicBezTo>
                    <a:close/>
                    <a:moveTo>
                      <a:pt x="188" y="1"/>
                    </a:moveTo>
                    <a:cubicBezTo>
                      <a:pt x="188" y="1"/>
                      <a:pt x="1" y="22"/>
                      <a:pt x="1" y="43"/>
                    </a:cubicBezTo>
                    <a:cubicBezTo>
                      <a:pt x="21" y="794"/>
                      <a:pt x="293" y="1503"/>
                      <a:pt x="731" y="2087"/>
                    </a:cubicBezTo>
                    <a:cubicBezTo>
                      <a:pt x="1148" y="2629"/>
                      <a:pt x="1607" y="3109"/>
                      <a:pt x="2149" y="3547"/>
                    </a:cubicBezTo>
                    <a:cubicBezTo>
                      <a:pt x="3046" y="4339"/>
                      <a:pt x="3880" y="5236"/>
                      <a:pt x="4756" y="6091"/>
                    </a:cubicBezTo>
                    <a:cubicBezTo>
                      <a:pt x="5173" y="6508"/>
                      <a:pt x="5611" y="6926"/>
                      <a:pt x="6070" y="7322"/>
                    </a:cubicBezTo>
                    <a:cubicBezTo>
                      <a:pt x="6075" y="7324"/>
                      <a:pt x="6081" y="7325"/>
                      <a:pt x="6087" y="7325"/>
                    </a:cubicBezTo>
                    <a:cubicBezTo>
                      <a:pt x="6132" y="7325"/>
                      <a:pt x="6215" y="7277"/>
                      <a:pt x="6247" y="7277"/>
                    </a:cubicBezTo>
                    <a:cubicBezTo>
                      <a:pt x="6251" y="7277"/>
                      <a:pt x="6254" y="7278"/>
                      <a:pt x="6257" y="7279"/>
                    </a:cubicBezTo>
                    <a:lnTo>
                      <a:pt x="6257" y="7279"/>
                    </a:lnTo>
                    <a:cubicBezTo>
                      <a:pt x="5360" y="6529"/>
                      <a:pt x="4568" y="5653"/>
                      <a:pt x="3734" y="4819"/>
                    </a:cubicBezTo>
                    <a:cubicBezTo>
                      <a:pt x="3317" y="4402"/>
                      <a:pt x="2900" y="3985"/>
                      <a:pt x="2483" y="3588"/>
                    </a:cubicBezTo>
                    <a:cubicBezTo>
                      <a:pt x="1982" y="3192"/>
                      <a:pt x="1523" y="2754"/>
                      <a:pt x="1106" y="2274"/>
                    </a:cubicBezTo>
                    <a:cubicBezTo>
                      <a:pt x="605" y="1628"/>
                      <a:pt x="272" y="835"/>
                      <a:pt x="18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633200" y="2113450"/>
                <a:ext cx="265600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10624" h="6673" extrusionOk="0">
                    <a:moveTo>
                      <a:pt x="9" y="1"/>
                    </a:moveTo>
                    <a:cubicBezTo>
                      <a:pt x="2" y="1"/>
                      <a:pt x="0" y="5"/>
                      <a:pt x="7" y="19"/>
                    </a:cubicBezTo>
                    <a:cubicBezTo>
                      <a:pt x="800" y="645"/>
                      <a:pt x="1571" y="1271"/>
                      <a:pt x="2364" y="1896"/>
                    </a:cubicBezTo>
                    <a:cubicBezTo>
                      <a:pt x="3094" y="2501"/>
                      <a:pt x="3803" y="3106"/>
                      <a:pt x="4575" y="3648"/>
                    </a:cubicBezTo>
                    <a:cubicBezTo>
                      <a:pt x="5159" y="4086"/>
                      <a:pt x="5806" y="4420"/>
                      <a:pt x="6515" y="4650"/>
                    </a:cubicBezTo>
                    <a:cubicBezTo>
                      <a:pt x="7182" y="4858"/>
                      <a:pt x="7850" y="5025"/>
                      <a:pt x="8517" y="5234"/>
                    </a:cubicBezTo>
                    <a:cubicBezTo>
                      <a:pt x="9330" y="5505"/>
                      <a:pt x="10081" y="5880"/>
                      <a:pt x="10561" y="6631"/>
                    </a:cubicBezTo>
                    <a:cubicBezTo>
                      <a:pt x="10561" y="6645"/>
                      <a:pt x="10590" y="6650"/>
                      <a:pt x="10609" y="6658"/>
                    </a:cubicBezTo>
                    <a:lnTo>
                      <a:pt x="10609" y="6658"/>
                    </a:lnTo>
                    <a:lnTo>
                      <a:pt x="10603" y="6652"/>
                    </a:lnTo>
                    <a:cubicBezTo>
                      <a:pt x="9935" y="5546"/>
                      <a:pt x="8580" y="5171"/>
                      <a:pt x="7412" y="4837"/>
                    </a:cubicBezTo>
                    <a:cubicBezTo>
                      <a:pt x="6702" y="4670"/>
                      <a:pt x="6014" y="4420"/>
                      <a:pt x="5368" y="4128"/>
                    </a:cubicBezTo>
                    <a:cubicBezTo>
                      <a:pt x="4888" y="3857"/>
                      <a:pt x="4429" y="3544"/>
                      <a:pt x="4012" y="3190"/>
                    </a:cubicBezTo>
                    <a:cubicBezTo>
                      <a:pt x="3615" y="2877"/>
                      <a:pt x="3240" y="2564"/>
                      <a:pt x="2823" y="2230"/>
                    </a:cubicBezTo>
                    <a:cubicBezTo>
                      <a:pt x="1926" y="1521"/>
                      <a:pt x="1050" y="791"/>
                      <a:pt x="132" y="82"/>
                    </a:cubicBezTo>
                    <a:cubicBezTo>
                      <a:pt x="111" y="40"/>
                      <a:pt x="70" y="19"/>
                      <a:pt x="49" y="19"/>
                    </a:cubicBezTo>
                    <a:cubicBezTo>
                      <a:pt x="49" y="19"/>
                      <a:pt x="21" y="1"/>
                      <a:pt x="9" y="1"/>
                    </a:cubicBezTo>
                    <a:close/>
                    <a:moveTo>
                      <a:pt x="10609" y="6658"/>
                    </a:moveTo>
                    <a:lnTo>
                      <a:pt x="10624" y="6673"/>
                    </a:lnTo>
                    <a:cubicBezTo>
                      <a:pt x="10624" y="6666"/>
                      <a:pt x="10617" y="6662"/>
                      <a:pt x="10609" y="665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3"/>
              <p:cNvSpPr/>
              <p:nvPr/>
            </p:nvSpPr>
            <p:spPr>
              <a:xfrm>
                <a:off x="703850" y="2282625"/>
                <a:ext cx="260125" cy="90475"/>
              </a:xfrm>
              <a:custGeom>
                <a:avLst/>
                <a:gdLst/>
                <a:ahLst/>
                <a:cxnLst/>
                <a:rect l="l" t="t" r="r" b="b"/>
                <a:pathLst>
                  <a:path w="10405" h="3619" extrusionOk="0">
                    <a:moveTo>
                      <a:pt x="196" y="0"/>
                    </a:moveTo>
                    <a:cubicBezTo>
                      <a:pt x="129" y="0"/>
                      <a:pt x="0" y="76"/>
                      <a:pt x="18" y="93"/>
                    </a:cubicBezTo>
                    <a:cubicBezTo>
                      <a:pt x="748" y="1095"/>
                      <a:pt x="2124" y="1345"/>
                      <a:pt x="3251" y="1679"/>
                    </a:cubicBezTo>
                    <a:cubicBezTo>
                      <a:pt x="4752" y="2096"/>
                      <a:pt x="6233" y="2513"/>
                      <a:pt x="7735" y="2930"/>
                    </a:cubicBezTo>
                    <a:cubicBezTo>
                      <a:pt x="8590" y="3160"/>
                      <a:pt x="9445" y="3389"/>
                      <a:pt x="10301" y="3618"/>
                    </a:cubicBezTo>
                    <a:cubicBezTo>
                      <a:pt x="10342" y="3618"/>
                      <a:pt x="10363" y="3598"/>
                      <a:pt x="10405" y="3577"/>
                    </a:cubicBezTo>
                    <a:lnTo>
                      <a:pt x="10384" y="3577"/>
                    </a:lnTo>
                    <a:cubicBezTo>
                      <a:pt x="8924" y="3139"/>
                      <a:pt x="7464" y="2722"/>
                      <a:pt x="6004" y="2304"/>
                    </a:cubicBezTo>
                    <a:lnTo>
                      <a:pt x="3793" y="1679"/>
                    </a:lnTo>
                    <a:cubicBezTo>
                      <a:pt x="3146" y="1491"/>
                      <a:pt x="2500" y="1345"/>
                      <a:pt x="1874" y="1115"/>
                    </a:cubicBezTo>
                    <a:cubicBezTo>
                      <a:pt x="1227" y="907"/>
                      <a:pt x="664" y="531"/>
                      <a:pt x="226" y="10"/>
                    </a:cubicBezTo>
                    <a:cubicBezTo>
                      <a:pt x="219" y="3"/>
                      <a:pt x="209" y="0"/>
                      <a:pt x="1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3"/>
              <p:cNvSpPr/>
              <p:nvPr/>
            </p:nvSpPr>
            <p:spPr>
              <a:xfrm>
                <a:off x="876350" y="2445550"/>
                <a:ext cx="131950" cy="25725"/>
              </a:xfrm>
              <a:custGeom>
                <a:avLst/>
                <a:gdLst/>
                <a:ahLst/>
                <a:cxnLst/>
                <a:rect l="l" t="t" r="r" b="b"/>
                <a:pathLst>
                  <a:path w="5278" h="1029" extrusionOk="0">
                    <a:moveTo>
                      <a:pt x="1" y="1"/>
                    </a:moveTo>
                    <a:cubicBezTo>
                      <a:pt x="63" y="84"/>
                      <a:pt x="147" y="126"/>
                      <a:pt x="230" y="167"/>
                    </a:cubicBezTo>
                    <a:cubicBezTo>
                      <a:pt x="355" y="230"/>
                      <a:pt x="460" y="293"/>
                      <a:pt x="585" y="334"/>
                    </a:cubicBezTo>
                    <a:cubicBezTo>
                      <a:pt x="814" y="439"/>
                      <a:pt x="1044" y="522"/>
                      <a:pt x="1273" y="605"/>
                    </a:cubicBezTo>
                    <a:cubicBezTo>
                      <a:pt x="1732" y="751"/>
                      <a:pt x="2191" y="877"/>
                      <a:pt x="2671" y="939"/>
                    </a:cubicBezTo>
                    <a:cubicBezTo>
                      <a:pt x="3077" y="997"/>
                      <a:pt x="3484" y="1028"/>
                      <a:pt x="3888" y="1028"/>
                    </a:cubicBezTo>
                    <a:cubicBezTo>
                      <a:pt x="4355" y="1028"/>
                      <a:pt x="4819" y="987"/>
                      <a:pt x="5278" y="897"/>
                    </a:cubicBezTo>
                    <a:lnTo>
                      <a:pt x="5236" y="897"/>
                    </a:lnTo>
                    <a:cubicBezTo>
                      <a:pt x="4808" y="974"/>
                      <a:pt x="4380" y="1011"/>
                      <a:pt x="3952" y="1011"/>
                    </a:cubicBezTo>
                    <a:cubicBezTo>
                      <a:pt x="3441" y="1011"/>
                      <a:pt x="2931" y="958"/>
                      <a:pt x="2420" y="856"/>
                    </a:cubicBezTo>
                    <a:cubicBezTo>
                      <a:pt x="2045" y="772"/>
                      <a:pt x="1669" y="668"/>
                      <a:pt x="1294" y="522"/>
                    </a:cubicBezTo>
                    <a:cubicBezTo>
                      <a:pt x="898" y="376"/>
                      <a:pt x="522" y="147"/>
                      <a:pt x="1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173975" y="3082125"/>
                <a:ext cx="780625" cy="334425"/>
              </a:xfrm>
              <a:custGeom>
                <a:avLst/>
                <a:gdLst/>
                <a:ahLst/>
                <a:cxnLst/>
                <a:rect l="l" t="t" r="r" b="b"/>
                <a:pathLst>
                  <a:path w="31225" h="13377" extrusionOk="0">
                    <a:moveTo>
                      <a:pt x="31221" y="9950"/>
                    </a:moveTo>
                    <a:cubicBezTo>
                      <a:pt x="31222" y="9951"/>
                      <a:pt x="31223" y="9952"/>
                      <a:pt x="31224" y="9954"/>
                    </a:cubicBezTo>
                    <a:cubicBezTo>
                      <a:pt x="31223" y="9952"/>
                      <a:pt x="31222" y="9951"/>
                      <a:pt x="31221" y="9950"/>
                    </a:cubicBezTo>
                    <a:close/>
                    <a:moveTo>
                      <a:pt x="12160" y="1"/>
                    </a:moveTo>
                    <a:cubicBezTo>
                      <a:pt x="11118" y="1"/>
                      <a:pt x="10079" y="96"/>
                      <a:pt x="9053" y="297"/>
                    </a:cubicBezTo>
                    <a:cubicBezTo>
                      <a:pt x="7405" y="630"/>
                      <a:pt x="5757" y="1235"/>
                      <a:pt x="4506" y="2361"/>
                    </a:cubicBezTo>
                    <a:cubicBezTo>
                      <a:pt x="1" y="6387"/>
                      <a:pt x="4109" y="12039"/>
                      <a:pt x="8886" y="12769"/>
                    </a:cubicBezTo>
                    <a:cubicBezTo>
                      <a:pt x="11250" y="13140"/>
                      <a:pt x="13650" y="13376"/>
                      <a:pt x="16034" y="13376"/>
                    </a:cubicBezTo>
                    <a:cubicBezTo>
                      <a:pt x="19960" y="13376"/>
                      <a:pt x="23842" y="12735"/>
                      <a:pt x="27449" y="10996"/>
                    </a:cubicBezTo>
                    <a:cubicBezTo>
                      <a:pt x="27861" y="10791"/>
                      <a:pt x="29823" y="9796"/>
                      <a:pt x="30774" y="9796"/>
                    </a:cubicBezTo>
                    <a:cubicBezTo>
                      <a:pt x="30978" y="9796"/>
                      <a:pt x="31135" y="9841"/>
                      <a:pt x="31221" y="9950"/>
                    </a:cubicBezTo>
                    <a:lnTo>
                      <a:pt x="31221" y="9950"/>
                    </a:lnTo>
                    <a:cubicBezTo>
                      <a:pt x="29824" y="8158"/>
                      <a:pt x="27761" y="6761"/>
                      <a:pt x="25989" y="5344"/>
                    </a:cubicBezTo>
                    <a:cubicBezTo>
                      <a:pt x="24362" y="4051"/>
                      <a:pt x="22631" y="2945"/>
                      <a:pt x="20775" y="2049"/>
                    </a:cubicBezTo>
                    <a:cubicBezTo>
                      <a:pt x="18090" y="768"/>
                      <a:pt x="15120" y="1"/>
                      <a:pt x="1216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3"/>
              <p:cNvSpPr/>
              <p:nvPr/>
            </p:nvSpPr>
            <p:spPr>
              <a:xfrm>
                <a:off x="678200" y="3273075"/>
                <a:ext cx="173150" cy="114225"/>
              </a:xfrm>
              <a:custGeom>
                <a:avLst/>
                <a:gdLst/>
                <a:ahLst/>
                <a:cxnLst/>
                <a:rect l="l" t="t" r="r" b="b"/>
                <a:pathLst>
                  <a:path w="6926" h="4569" extrusionOk="0">
                    <a:moveTo>
                      <a:pt x="6905" y="0"/>
                    </a:moveTo>
                    <a:cubicBezTo>
                      <a:pt x="5799" y="167"/>
                      <a:pt x="4736" y="522"/>
                      <a:pt x="3776" y="1043"/>
                    </a:cubicBezTo>
                    <a:cubicBezTo>
                      <a:pt x="2775" y="1586"/>
                      <a:pt x="1878" y="2274"/>
                      <a:pt x="1106" y="3087"/>
                    </a:cubicBezTo>
                    <a:cubicBezTo>
                      <a:pt x="877" y="3317"/>
                      <a:pt x="668" y="3546"/>
                      <a:pt x="481" y="3796"/>
                    </a:cubicBezTo>
                    <a:cubicBezTo>
                      <a:pt x="293" y="4026"/>
                      <a:pt x="126" y="4297"/>
                      <a:pt x="1" y="4568"/>
                    </a:cubicBezTo>
                    <a:cubicBezTo>
                      <a:pt x="43" y="4547"/>
                      <a:pt x="84" y="4547"/>
                      <a:pt x="105" y="4527"/>
                    </a:cubicBezTo>
                    <a:cubicBezTo>
                      <a:pt x="439" y="4088"/>
                      <a:pt x="752" y="3650"/>
                      <a:pt x="1106" y="3254"/>
                    </a:cubicBezTo>
                    <a:cubicBezTo>
                      <a:pt x="1461" y="2858"/>
                      <a:pt x="1836" y="2482"/>
                      <a:pt x="2253" y="2149"/>
                    </a:cubicBezTo>
                    <a:cubicBezTo>
                      <a:pt x="3067" y="1481"/>
                      <a:pt x="4006" y="960"/>
                      <a:pt x="4986" y="584"/>
                    </a:cubicBezTo>
                    <a:cubicBezTo>
                      <a:pt x="5570" y="376"/>
                      <a:pt x="6196" y="209"/>
                      <a:pt x="6800" y="84"/>
                    </a:cubicBezTo>
                    <a:cubicBezTo>
                      <a:pt x="6821" y="84"/>
                      <a:pt x="6926" y="21"/>
                      <a:pt x="6905" y="21"/>
                    </a:cubicBezTo>
                    <a:lnTo>
                      <a:pt x="690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" name="Google Shape;151;p3"/>
              <p:cNvSpPr/>
              <p:nvPr/>
            </p:nvSpPr>
            <p:spPr>
              <a:xfrm>
                <a:off x="396625" y="3216525"/>
                <a:ext cx="306125" cy="175450"/>
              </a:xfrm>
              <a:custGeom>
                <a:avLst/>
                <a:gdLst/>
                <a:ahLst/>
                <a:cxnLst/>
                <a:rect l="l" t="t" r="r" b="b"/>
                <a:pathLst>
                  <a:path w="12245" h="7018" extrusionOk="0">
                    <a:moveTo>
                      <a:pt x="11739" y="1"/>
                    </a:moveTo>
                    <a:cubicBezTo>
                      <a:pt x="10996" y="1"/>
                      <a:pt x="10282" y="318"/>
                      <a:pt x="9720" y="761"/>
                    </a:cubicBezTo>
                    <a:cubicBezTo>
                      <a:pt x="8865" y="1449"/>
                      <a:pt x="8281" y="2388"/>
                      <a:pt x="7509" y="3138"/>
                    </a:cubicBezTo>
                    <a:cubicBezTo>
                      <a:pt x="6133" y="4473"/>
                      <a:pt x="4214" y="4828"/>
                      <a:pt x="2483" y="5474"/>
                    </a:cubicBezTo>
                    <a:cubicBezTo>
                      <a:pt x="2003" y="5641"/>
                      <a:pt x="1544" y="5850"/>
                      <a:pt x="1106" y="6121"/>
                    </a:cubicBezTo>
                    <a:cubicBezTo>
                      <a:pt x="898" y="6225"/>
                      <a:pt x="710" y="6350"/>
                      <a:pt x="522" y="6496"/>
                    </a:cubicBezTo>
                    <a:cubicBezTo>
                      <a:pt x="355" y="6622"/>
                      <a:pt x="105" y="6789"/>
                      <a:pt x="1" y="7018"/>
                    </a:cubicBezTo>
                    <a:lnTo>
                      <a:pt x="230" y="7018"/>
                    </a:lnTo>
                    <a:cubicBezTo>
                      <a:pt x="418" y="6872"/>
                      <a:pt x="585" y="6747"/>
                      <a:pt x="752" y="6601"/>
                    </a:cubicBezTo>
                    <a:cubicBezTo>
                      <a:pt x="918" y="6455"/>
                      <a:pt x="1085" y="6330"/>
                      <a:pt x="1273" y="6225"/>
                    </a:cubicBezTo>
                    <a:cubicBezTo>
                      <a:pt x="1628" y="5996"/>
                      <a:pt x="2003" y="5808"/>
                      <a:pt x="2399" y="5662"/>
                    </a:cubicBezTo>
                    <a:cubicBezTo>
                      <a:pt x="3171" y="5328"/>
                      <a:pt x="4005" y="5099"/>
                      <a:pt x="4798" y="4828"/>
                    </a:cubicBezTo>
                    <a:cubicBezTo>
                      <a:pt x="5591" y="4578"/>
                      <a:pt x="6362" y="4223"/>
                      <a:pt x="7071" y="3764"/>
                    </a:cubicBezTo>
                    <a:cubicBezTo>
                      <a:pt x="7885" y="3201"/>
                      <a:pt x="8448" y="2408"/>
                      <a:pt x="9074" y="1678"/>
                    </a:cubicBezTo>
                    <a:cubicBezTo>
                      <a:pt x="9745" y="895"/>
                      <a:pt x="10683" y="12"/>
                      <a:pt x="11768" y="12"/>
                    </a:cubicBezTo>
                    <a:cubicBezTo>
                      <a:pt x="11897" y="12"/>
                      <a:pt x="12028" y="25"/>
                      <a:pt x="12161" y="52"/>
                    </a:cubicBezTo>
                    <a:lnTo>
                      <a:pt x="12244" y="52"/>
                    </a:lnTo>
                    <a:cubicBezTo>
                      <a:pt x="12075" y="17"/>
                      <a:pt x="11906" y="1"/>
                      <a:pt x="117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268875" y="3199025"/>
                <a:ext cx="251875" cy="109575"/>
              </a:xfrm>
              <a:custGeom>
                <a:avLst/>
                <a:gdLst/>
                <a:ahLst/>
                <a:cxnLst/>
                <a:rect l="l" t="t" r="r" b="b"/>
                <a:pathLst>
                  <a:path w="10075" h="4383" extrusionOk="0">
                    <a:moveTo>
                      <a:pt x="10033" y="1"/>
                    </a:moveTo>
                    <a:cubicBezTo>
                      <a:pt x="8698" y="564"/>
                      <a:pt x="7447" y="1294"/>
                      <a:pt x="6300" y="2149"/>
                    </a:cubicBezTo>
                    <a:cubicBezTo>
                      <a:pt x="5716" y="2608"/>
                      <a:pt x="5111" y="3025"/>
                      <a:pt x="4464" y="3400"/>
                    </a:cubicBezTo>
                    <a:cubicBezTo>
                      <a:pt x="3838" y="3713"/>
                      <a:pt x="3171" y="3943"/>
                      <a:pt x="2483" y="4068"/>
                    </a:cubicBezTo>
                    <a:cubicBezTo>
                      <a:pt x="2049" y="4115"/>
                      <a:pt x="1616" y="4142"/>
                      <a:pt x="1183" y="4142"/>
                    </a:cubicBezTo>
                    <a:cubicBezTo>
                      <a:pt x="844" y="4142"/>
                      <a:pt x="506" y="4125"/>
                      <a:pt x="167" y="4089"/>
                    </a:cubicBezTo>
                    <a:cubicBezTo>
                      <a:pt x="126" y="4089"/>
                      <a:pt x="1" y="4214"/>
                      <a:pt x="42" y="4235"/>
                    </a:cubicBezTo>
                    <a:cubicBezTo>
                      <a:pt x="188" y="4276"/>
                      <a:pt x="334" y="4318"/>
                      <a:pt x="480" y="4339"/>
                    </a:cubicBezTo>
                    <a:cubicBezTo>
                      <a:pt x="668" y="4360"/>
                      <a:pt x="835" y="4381"/>
                      <a:pt x="1043" y="4381"/>
                    </a:cubicBezTo>
                    <a:cubicBezTo>
                      <a:pt x="1086" y="4382"/>
                      <a:pt x="1129" y="4382"/>
                      <a:pt x="1172" y="4382"/>
                    </a:cubicBezTo>
                    <a:cubicBezTo>
                      <a:pt x="2151" y="4382"/>
                      <a:pt x="3128" y="4154"/>
                      <a:pt x="4047" y="3734"/>
                    </a:cubicBezTo>
                    <a:cubicBezTo>
                      <a:pt x="4673" y="3421"/>
                      <a:pt x="5257" y="3046"/>
                      <a:pt x="5820" y="2608"/>
                    </a:cubicBezTo>
                    <a:cubicBezTo>
                      <a:pt x="6404" y="2149"/>
                      <a:pt x="7050" y="1711"/>
                      <a:pt x="7697" y="1336"/>
                    </a:cubicBezTo>
                    <a:cubicBezTo>
                      <a:pt x="8427" y="877"/>
                      <a:pt x="9199" y="480"/>
                      <a:pt x="9971" y="105"/>
                    </a:cubicBezTo>
                    <a:cubicBezTo>
                      <a:pt x="9991" y="105"/>
                      <a:pt x="10075" y="1"/>
                      <a:pt x="1003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" name="Google Shape;153;p3"/>
              <p:cNvSpPr/>
              <p:nvPr/>
            </p:nvSpPr>
            <p:spPr>
              <a:xfrm>
                <a:off x="249575" y="3178175"/>
                <a:ext cx="155950" cy="39125"/>
              </a:xfrm>
              <a:custGeom>
                <a:avLst/>
                <a:gdLst/>
                <a:ahLst/>
                <a:cxnLst/>
                <a:rect l="l" t="t" r="r" b="b"/>
                <a:pathLst>
                  <a:path w="6238" h="1565" extrusionOk="0">
                    <a:moveTo>
                      <a:pt x="1711" y="0"/>
                    </a:moveTo>
                    <a:cubicBezTo>
                      <a:pt x="1440" y="0"/>
                      <a:pt x="1169" y="0"/>
                      <a:pt x="898" y="42"/>
                    </a:cubicBezTo>
                    <a:cubicBezTo>
                      <a:pt x="627" y="42"/>
                      <a:pt x="355" y="84"/>
                      <a:pt x="105" y="188"/>
                    </a:cubicBezTo>
                    <a:cubicBezTo>
                      <a:pt x="105" y="188"/>
                      <a:pt x="1" y="272"/>
                      <a:pt x="22" y="272"/>
                    </a:cubicBezTo>
                    <a:cubicBezTo>
                      <a:pt x="58" y="278"/>
                      <a:pt x="97" y="280"/>
                      <a:pt x="136" y="280"/>
                    </a:cubicBezTo>
                    <a:cubicBezTo>
                      <a:pt x="231" y="280"/>
                      <a:pt x="330" y="265"/>
                      <a:pt x="418" y="251"/>
                    </a:cubicBezTo>
                    <a:cubicBezTo>
                      <a:pt x="543" y="230"/>
                      <a:pt x="689" y="209"/>
                      <a:pt x="793" y="209"/>
                    </a:cubicBezTo>
                    <a:cubicBezTo>
                      <a:pt x="1065" y="188"/>
                      <a:pt x="1336" y="167"/>
                      <a:pt x="1607" y="167"/>
                    </a:cubicBezTo>
                    <a:cubicBezTo>
                      <a:pt x="2128" y="188"/>
                      <a:pt x="2671" y="230"/>
                      <a:pt x="3192" y="355"/>
                    </a:cubicBezTo>
                    <a:cubicBezTo>
                      <a:pt x="3734" y="459"/>
                      <a:pt x="4256" y="626"/>
                      <a:pt x="4756" y="835"/>
                    </a:cubicBezTo>
                    <a:cubicBezTo>
                      <a:pt x="5007" y="939"/>
                      <a:pt x="5257" y="1064"/>
                      <a:pt x="5486" y="1189"/>
                    </a:cubicBezTo>
                    <a:cubicBezTo>
                      <a:pt x="5716" y="1335"/>
                      <a:pt x="5945" y="1440"/>
                      <a:pt x="6175" y="1565"/>
                    </a:cubicBezTo>
                    <a:cubicBezTo>
                      <a:pt x="6196" y="1565"/>
                      <a:pt x="6237" y="1502"/>
                      <a:pt x="6237" y="1502"/>
                    </a:cubicBezTo>
                    <a:lnTo>
                      <a:pt x="6216" y="1502"/>
                    </a:lnTo>
                    <a:cubicBezTo>
                      <a:pt x="6029" y="1294"/>
                      <a:pt x="5799" y="1127"/>
                      <a:pt x="5549" y="1022"/>
                    </a:cubicBezTo>
                    <a:cubicBezTo>
                      <a:pt x="5299" y="876"/>
                      <a:pt x="5069" y="772"/>
                      <a:pt x="4819" y="668"/>
                    </a:cubicBezTo>
                    <a:cubicBezTo>
                      <a:pt x="4318" y="459"/>
                      <a:pt x="3818" y="292"/>
                      <a:pt x="3317" y="188"/>
                    </a:cubicBezTo>
                    <a:cubicBezTo>
                      <a:pt x="2775" y="63"/>
                      <a:pt x="2253" y="21"/>
                      <a:pt x="171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" name="Google Shape;154;p3"/>
              <p:cNvSpPr/>
              <p:nvPr/>
            </p:nvSpPr>
            <p:spPr>
              <a:xfrm>
                <a:off x="352825" y="3106725"/>
                <a:ext cx="195575" cy="87625"/>
              </a:xfrm>
              <a:custGeom>
                <a:avLst/>
                <a:gdLst/>
                <a:ahLst/>
                <a:cxnLst/>
                <a:rect l="l" t="t" r="r" b="b"/>
                <a:pathLst>
                  <a:path w="7823" h="3505" extrusionOk="0">
                    <a:moveTo>
                      <a:pt x="1" y="1"/>
                    </a:moveTo>
                    <a:cubicBezTo>
                      <a:pt x="2" y="1"/>
                      <a:pt x="4" y="1"/>
                      <a:pt x="5" y="1"/>
                    </a:cubicBezTo>
                    <a:lnTo>
                      <a:pt x="5" y="1"/>
                    </a:lnTo>
                    <a:cubicBezTo>
                      <a:pt x="4" y="1"/>
                      <a:pt x="2" y="1"/>
                      <a:pt x="1" y="1"/>
                    </a:cubicBezTo>
                    <a:close/>
                    <a:moveTo>
                      <a:pt x="5" y="1"/>
                    </a:moveTo>
                    <a:cubicBezTo>
                      <a:pt x="27" y="7"/>
                      <a:pt x="66" y="43"/>
                      <a:pt x="105" y="43"/>
                    </a:cubicBezTo>
                    <a:cubicBezTo>
                      <a:pt x="731" y="251"/>
                      <a:pt x="1377" y="376"/>
                      <a:pt x="2024" y="564"/>
                    </a:cubicBezTo>
                    <a:cubicBezTo>
                      <a:pt x="2650" y="752"/>
                      <a:pt x="3234" y="856"/>
                      <a:pt x="3818" y="1023"/>
                    </a:cubicBezTo>
                    <a:cubicBezTo>
                      <a:pt x="4131" y="1085"/>
                      <a:pt x="4402" y="1211"/>
                      <a:pt x="4652" y="1398"/>
                    </a:cubicBezTo>
                    <a:cubicBezTo>
                      <a:pt x="4881" y="1586"/>
                      <a:pt x="5069" y="1795"/>
                      <a:pt x="5278" y="1982"/>
                    </a:cubicBezTo>
                    <a:cubicBezTo>
                      <a:pt x="5653" y="2337"/>
                      <a:pt x="6070" y="2650"/>
                      <a:pt x="6529" y="2921"/>
                    </a:cubicBezTo>
                    <a:cubicBezTo>
                      <a:pt x="6911" y="3142"/>
                      <a:pt x="7331" y="3343"/>
                      <a:pt x="7771" y="3488"/>
                    </a:cubicBezTo>
                    <a:lnTo>
                      <a:pt x="7771" y="3488"/>
                    </a:lnTo>
                    <a:cubicBezTo>
                      <a:pt x="7747" y="3474"/>
                      <a:pt x="7722" y="3455"/>
                      <a:pt x="7697" y="3442"/>
                    </a:cubicBezTo>
                    <a:cubicBezTo>
                      <a:pt x="7092" y="3234"/>
                      <a:pt x="6529" y="2942"/>
                      <a:pt x="6029" y="2566"/>
                    </a:cubicBezTo>
                    <a:cubicBezTo>
                      <a:pt x="5611" y="2233"/>
                      <a:pt x="5257" y="1815"/>
                      <a:pt x="4840" y="1482"/>
                    </a:cubicBezTo>
                    <a:cubicBezTo>
                      <a:pt x="4506" y="1231"/>
                      <a:pt x="4151" y="1065"/>
                      <a:pt x="3755" y="960"/>
                    </a:cubicBezTo>
                    <a:cubicBezTo>
                      <a:pt x="3171" y="793"/>
                      <a:pt x="2566" y="647"/>
                      <a:pt x="1982" y="501"/>
                    </a:cubicBezTo>
                    <a:lnTo>
                      <a:pt x="1002" y="230"/>
                    </a:lnTo>
                    <a:cubicBezTo>
                      <a:pt x="670" y="127"/>
                      <a:pt x="338" y="43"/>
                      <a:pt x="5" y="1"/>
                    </a:cubicBezTo>
                    <a:close/>
                    <a:moveTo>
                      <a:pt x="7771" y="3488"/>
                    </a:moveTo>
                    <a:lnTo>
                      <a:pt x="7771" y="3488"/>
                    </a:lnTo>
                    <a:cubicBezTo>
                      <a:pt x="7788" y="3498"/>
                      <a:pt x="7805" y="3505"/>
                      <a:pt x="7822" y="3505"/>
                    </a:cubicBezTo>
                    <a:cubicBezTo>
                      <a:pt x="7805" y="3500"/>
                      <a:pt x="7788" y="3494"/>
                      <a:pt x="7771" y="348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557225" y="3117175"/>
                <a:ext cx="148050" cy="105400"/>
              </a:xfrm>
              <a:custGeom>
                <a:avLst/>
                <a:gdLst/>
                <a:ahLst/>
                <a:cxnLst/>
                <a:rect l="l" t="t" r="r" b="b"/>
                <a:pathLst>
                  <a:path w="5922" h="4216" extrusionOk="0">
                    <a:moveTo>
                      <a:pt x="126" y="0"/>
                    </a:moveTo>
                    <a:cubicBezTo>
                      <a:pt x="105" y="0"/>
                      <a:pt x="1" y="104"/>
                      <a:pt x="22" y="104"/>
                    </a:cubicBezTo>
                    <a:cubicBezTo>
                      <a:pt x="293" y="229"/>
                      <a:pt x="564" y="355"/>
                      <a:pt x="835" y="438"/>
                    </a:cubicBezTo>
                    <a:cubicBezTo>
                      <a:pt x="1106" y="542"/>
                      <a:pt x="1357" y="647"/>
                      <a:pt x="1628" y="772"/>
                    </a:cubicBezTo>
                    <a:cubicBezTo>
                      <a:pt x="2149" y="1022"/>
                      <a:pt x="2650" y="1335"/>
                      <a:pt x="3109" y="1669"/>
                    </a:cubicBezTo>
                    <a:cubicBezTo>
                      <a:pt x="3609" y="2044"/>
                      <a:pt x="4068" y="2440"/>
                      <a:pt x="4485" y="2878"/>
                    </a:cubicBezTo>
                    <a:cubicBezTo>
                      <a:pt x="4923" y="3316"/>
                      <a:pt x="5320" y="3775"/>
                      <a:pt x="5758" y="4213"/>
                    </a:cubicBezTo>
                    <a:cubicBezTo>
                      <a:pt x="5761" y="4215"/>
                      <a:pt x="5764" y="4216"/>
                      <a:pt x="5769" y="4216"/>
                    </a:cubicBezTo>
                    <a:cubicBezTo>
                      <a:pt x="5817" y="4216"/>
                      <a:pt x="5921" y="4107"/>
                      <a:pt x="5883" y="4088"/>
                    </a:cubicBezTo>
                    <a:lnTo>
                      <a:pt x="5883" y="4067"/>
                    </a:lnTo>
                    <a:cubicBezTo>
                      <a:pt x="5486" y="3588"/>
                      <a:pt x="5069" y="3129"/>
                      <a:pt x="4631" y="2691"/>
                    </a:cubicBezTo>
                    <a:cubicBezTo>
                      <a:pt x="4214" y="2253"/>
                      <a:pt x="3734" y="1835"/>
                      <a:pt x="3255" y="1481"/>
                    </a:cubicBezTo>
                    <a:cubicBezTo>
                      <a:pt x="2775" y="1147"/>
                      <a:pt x="2274" y="834"/>
                      <a:pt x="1774" y="584"/>
                    </a:cubicBezTo>
                    <a:cubicBezTo>
                      <a:pt x="1252" y="292"/>
                      <a:pt x="689" y="104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" name="Google Shape;156;p3"/>
              <p:cNvSpPr/>
              <p:nvPr/>
            </p:nvSpPr>
            <p:spPr>
              <a:xfrm>
                <a:off x="744425" y="3167225"/>
                <a:ext cx="67300" cy="82925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3317" extrusionOk="0">
                    <a:moveTo>
                      <a:pt x="84" y="0"/>
                    </a:moveTo>
                    <a:cubicBezTo>
                      <a:pt x="63" y="21"/>
                      <a:pt x="22" y="63"/>
                      <a:pt x="1" y="84"/>
                    </a:cubicBezTo>
                    <a:cubicBezTo>
                      <a:pt x="230" y="334"/>
                      <a:pt x="481" y="584"/>
                      <a:pt x="752" y="814"/>
                    </a:cubicBezTo>
                    <a:cubicBezTo>
                      <a:pt x="1002" y="1064"/>
                      <a:pt x="1231" y="1314"/>
                      <a:pt x="1440" y="1586"/>
                    </a:cubicBezTo>
                    <a:cubicBezTo>
                      <a:pt x="1878" y="2128"/>
                      <a:pt x="2274" y="2712"/>
                      <a:pt x="2587" y="3317"/>
                    </a:cubicBezTo>
                    <a:cubicBezTo>
                      <a:pt x="2587" y="3317"/>
                      <a:pt x="2691" y="3254"/>
                      <a:pt x="2671" y="3233"/>
                    </a:cubicBezTo>
                    <a:lnTo>
                      <a:pt x="2671" y="3212"/>
                    </a:lnTo>
                    <a:cubicBezTo>
                      <a:pt x="2379" y="2566"/>
                      <a:pt x="2024" y="1961"/>
                      <a:pt x="1586" y="1419"/>
                    </a:cubicBezTo>
                    <a:cubicBezTo>
                      <a:pt x="1377" y="1168"/>
                      <a:pt x="1148" y="897"/>
                      <a:pt x="919" y="668"/>
                    </a:cubicBezTo>
                    <a:cubicBezTo>
                      <a:pt x="668" y="397"/>
                      <a:pt x="397" y="188"/>
                      <a:pt x="8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" name="Google Shape;157;p3"/>
              <p:cNvSpPr/>
              <p:nvPr/>
            </p:nvSpPr>
            <p:spPr>
              <a:xfrm>
                <a:off x="1094325" y="3098000"/>
                <a:ext cx="659125" cy="352250"/>
              </a:xfrm>
              <a:custGeom>
                <a:avLst/>
                <a:gdLst/>
                <a:ahLst/>
                <a:cxnLst/>
                <a:rect l="l" t="t" r="r" b="b"/>
                <a:pathLst>
                  <a:path w="26365" h="14090" extrusionOk="0">
                    <a:moveTo>
                      <a:pt x="16734" y="0"/>
                    </a:moveTo>
                    <a:cubicBezTo>
                      <a:pt x="15615" y="0"/>
                      <a:pt x="14487" y="176"/>
                      <a:pt x="13391" y="538"/>
                    </a:cubicBezTo>
                    <a:cubicBezTo>
                      <a:pt x="12077" y="976"/>
                      <a:pt x="10888" y="1685"/>
                      <a:pt x="9720" y="2373"/>
                    </a:cubicBezTo>
                    <a:cubicBezTo>
                      <a:pt x="8030" y="3291"/>
                      <a:pt x="6424" y="4355"/>
                      <a:pt x="4902" y="5502"/>
                    </a:cubicBezTo>
                    <a:cubicBezTo>
                      <a:pt x="2962" y="6962"/>
                      <a:pt x="1419" y="8526"/>
                      <a:pt x="251" y="10653"/>
                    </a:cubicBezTo>
                    <a:cubicBezTo>
                      <a:pt x="105" y="10862"/>
                      <a:pt x="21" y="11112"/>
                      <a:pt x="0" y="11363"/>
                    </a:cubicBezTo>
                    <a:cubicBezTo>
                      <a:pt x="1669" y="11404"/>
                      <a:pt x="3171" y="12009"/>
                      <a:pt x="4714" y="12572"/>
                    </a:cubicBezTo>
                    <a:cubicBezTo>
                      <a:pt x="6737" y="13323"/>
                      <a:pt x="8865" y="13782"/>
                      <a:pt x="11013" y="13991"/>
                    </a:cubicBezTo>
                    <a:cubicBezTo>
                      <a:pt x="11778" y="14057"/>
                      <a:pt x="12547" y="14090"/>
                      <a:pt x="13317" y="14090"/>
                    </a:cubicBezTo>
                    <a:cubicBezTo>
                      <a:pt x="14962" y="14090"/>
                      <a:pt x="16610" y="13941"/>
                      <a:pt x="18230" y="13657"/>
                    </a:cubicBezTo>
                    <a:cubicBezTo>
                      <a:pt x="20191" y="13302"/>
                      <a:pt x="22172" y="12718"/>
                      <a:pt x="23736" y="11467"/>
                    </a:cubicBezTo>
                    <a:cubicBezTo>
                      <a:pt x="25301" y="10236"/>
                      <a:pt x="26364" y="8213"/>
                      <a:pt x="26031" y="6253"/>
                    </a:cubicBezTo>
                    <a:cubicBezTo>
                      <a:pt x="25822" y="4959"/>
                      <a:pt x="25029" y="3833"/>
                      <a:pt x="24091" y="2936"/>
                    </a:cubicBezTo>
                    <a:cubicBezTo>
                      <a:pt x="22072" y="1021"/>
                      <a:pt x="19429" y="0"/>
                      <a:pt x="167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3"/>
              <p:cNvSpPr/>
              <p:nvPr/>
            </p:nvSpPr>
            <p:spPr>
              <a:xfrm>
                <a:off x="1199650" y="3165650"/>
                <a:ext cx="133000" cy="151775"/>
              </a:xfrm>
              <a:custGeom>
                <a:avLst/>
                <a:gdLst/>
                <a:ahLst/>
                <a:cxnLst/>
                <a:rect l="l" t="t" r="r" b="b"/>
                <a:pathLst>
                  <a:path w="5320" h="6071" extrusionOk="0">
                    <a:moveTo>
                      <a:pt x="5257" y="1"/>
                    </a:moveTo>
                    <a:cubicBezTo>
                      <a:pt x="4819" y="230"/>
                      <a:pt x="4422" y="543"/>
                      <a:pt x="4089" y="898"/>
                    </a:cubicBezTo>
                    <a:cubicBezTo>
                      <a:pt x="3713" y="1294"/>
                      <a:pt x="3379" y="1711"/>
                      <a:pt x="3087" y="2170"/>
                    </a:cubicBezTo>
                    <a:cubicBezTo>
                      <a:pt x="2816" y="2608"/>
                      <a:pt x="2670" y="3088"/>
                      <a:pt x="2462" y="3526"/>
                    </a:cubicBezTo>
                    <a:cubicBezTo>
                      <a:pt x="2211" y="4026"/>
                      <a:pt x="1878" y="4485"/>
                      <a:pt x="1502" y="4881"/>
                    </a:cubicBezTo>
                    <a:cubicBezTo>
                      <a:pt x="1064" y="5340"/>
                      <a:pt x="564" y="5716"/>
                      <a:pt x="1" y="6008"/>
                    </a:cubicBezTo>
                    <a:cubicBezTo>
                      <a:pt x="1" y="6008"/>
                      <a:pt x="42" y="6070"/>
                      <a:pt x="63" y="6070"/>
                    </a:cubicBezTo>
                    <a:cubicBezTo>
                      <a:pt x="1085" y="5570"/>
                      <a:pt x="1919" y="4777"/>
                      <a:pt x="2462" y="3797"/>
                    </a:cubicBezTo>
                    <a:cubicBezTo>
                      <a:pt x="2712" y="3338"/>
                      <a:pt x="2837" y="2858"/>
                      <a:pt x="3108" y="2420"/>
                    </a:cubicBezTo>
                    <a:cubicBezTo>
                      <a:pt x="3359" y="1961"/>
                      <a:pt x="3692" y="1523"/>
                      <a:pt x="4047" y="1148"/>
                    </a:cubicBezTo>
                    <a:cubicBezTo>
                      <a:pt x="4422" y="731"/>
                      <a:pt x="4860" y="355"/>
                      <a:pt x="5319" y="63"/>
                    </a:cubicBezTo>
                    <a:cubicBezTo>
                      <a:pt x="5319" y="63"/>
                      <a:pt x="5278" y="1"/>
                      <a:pt x="52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" name="Google Shape;159;p3"/>
              <p:cNvSpPr/>
              <p:nvPr/>
            </p:nvSpPr>
            <p:spPr>
              <a:xfrm>
                <a:off x="1335400" y="3109650"/>
                <a:ext cx="135800" cy="162350"/>
              </a:xfrm>
              <a:custGeom>
                <a:avLst/>
                <a:gdLst/>
                <a:ahLst/>
                <a:cxnLst/>
                <a:rect l="l" t="t" r="r" b="b"/>
                <a:pathLst>
                  <a:path w="5432" h="6494" extrusionOk="0">
                    <a:moveTo>
                      <a:pt x="5413" y="0"/>
                    </a:moveTo>
                    <a:cubicBezTo>
                      <a:pt x="5408" y="0"/>
                      <a:pt x="5402" y="3"/>
                      <a:pt x="5396" y="9"/>
                    </a:cubicBezTo>
                    <a:cubicBezTo>
                      <a:pt x="4311" y="405"/>
                      <a:pt x="3393" y="1135"/>
                      <a:pt x="2726" y="2074"/>
                    </a:cubicBezTo>
                    <a:cubicBezTo>
                      <a:pt x="2079" y="2971"/>
                      <a:pt x="1704" y="4014"/>
                      <a:pt x="1162" y="4973"/>
                    </a:cubicBezTo>
                    <a:cubicBezTo>
                      <a:pt x="870" y="5536"/>
                      <a:pt x="473" y="6058"/>
                      <a:pt x="14" y="6475"/>
                    </a:cubicBezTo>
                    <a:cubicBezTo>
                      <a:pt x="0" y="6489"/>
                      <a:pt x="0" y="6493"/>
                      <a:pt x="7" y="6493"/>
                    </a:cubicBezTo>
                    <a:cubicBezTo>
                      <a:pt x="21" y="6493"/>
                      <a:pt x="63" y="6475"/>
                      <a:pt x="77" y="6475"/>
                    </a:cubicBezTo>
                    <a:cubicBezTo>
                      <a:pt x="890" y="5787"/>
                      <a:pt x="1370" y="4848"/>
                      <a:pt x="1850" y="3889"/>
                    </a:cubicBezTo>
                    <a:cubicBezTo>
                      <a:pt x="2350" y="2867"/>
                      <a:pt x="2872" y="1865"/>
                      <a:pt x="3727" y="1094"/>
                    </a:cubicBezTo>
                    <a:cubicBezTo>
                      <a:pt x="4228" y="656"/>
                      <a:pt x="4791" y="301"/>
                      <a:pt x="5417" y="30"/>
                    </a:cubicBezTo>
                    <a:cubicBezTo>
                      <a:pt x="5431" y="15"/>
                      <a:pt x="5425" y="0"/>
                      <a:pt x="54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" name="Google Shape;160;p3"/>
              <p:cNvSpPr/>
              <p:nvPr/>
            </p:nvSpPr>
            <p:spPr>
              <a:xfrm>
                <a:off x="1443300" y="3120300"/>
                <a:ext cx="169875" cy="138200"/>
              </a:xfrm>
              <a:custGeom>
                <a:avLst/>
                <a:gdLst/>
                <a:ahLst/>
                <a:cxnLst/>
                <a:rect l="l" t="t" r="r" b="b"/>
                <a:pathLst>
                  <a:path w="6795" h="5528" extrusionOk="0">
                    <a:moveTo>
                      <a:pt x="6670" y="0"/>
                    </a:moveTo>
                    <a:cubicBezTo>
                      <a:pt x="6378" y="63"/>
                      <a:pt x="6086" y="146"/>
                      <a:pt x="5793" y="250"/>
                    </a:cubicBezTo>
                    <a:cubicBezTo>
                      <a:pt x="5543" y="334"/>
                      <a:pt x="5272" y="417"/>
                      <a:pt x="5022" y="522"/>
                    </a:cubicBezTo>
                    <a:cubicBezTo>
                      <a:pt x="4500" y="688"/>
                      <a:pt x="4000" y="960"/>
                      <a:pt x="3562" y="1293"/>
                    </a:cubicBezTo>
                    <a:cubicBezTo>
                      <a:pt x="2581" y="2086"/>
                      <a:pt x="2206" y="3275"/>
                      <a:pt x="1518" y="4255"/>
                    </a:cubicBezTo>
                    <a:cubicBezTo>
                      <a:pt x="1163" y="4818"/>
                      <a:pt x="642" y="5256"/>
                      <a:pt x="37" y="5507"/>
                    </a:cubicBezTo>
                    <a:cubicBezTo>
                      <a:pt x="0" y="5507"/>
                      <a:pt x="76" y="5523"/>
                      <a:pt x="123" y="5527"/>
                    </a:cubicBezTo>
                    <a:lnTo>
                      <a:pt x="123" y="5527"/>
                    </a:lnTo>
                    <a:cubicBezTo>
                      <a:pt x="1268" y="5150"/>
                      <a:pt x="1873" y="4046"/>
                      <a:pt x="2415" y="3066"/>
                    </a:cubicBezTo>
                    <a:cubicBezTo>
                      <a:pt x="2707" y="2482"/>
                      <a:pt x="3082" y="1961"/>
                      <a:pt x="3541" y="1502"/>
                    </a:cubicBezTo>
                    <a:cubicBezTo>
                      <a:pt x="3958" y="1126"/>
                      <a:pt x="4438" y="834"/>
                      <a:pt x="4959" y="647"/>
                    </a:cubicBezTo>
                    <a:cubicBezTo>
                      <a:pt x="5251" y="522"/>
                      <a:pt x="5564" y="417"/>
                      <a:pt x="5898" y="313"/>
                    </a:cubicBezTo>
                    <a:cubicBezTo>
                      <a:pt x="6190" y="250"/>
                      <a:pt x="6503" y="146"/>
                      <a:pt x="6795" y="21"/>
                    </a:cubicBezTo>
                    <a:cubicBezTo>
                      <a:pt x="6753" y="0"/>
                      <a:pt x="6711" y="0"/>
                      <a:pt x="6670" y="0"/>
                    </a:cubicBezTo>
                    <a:close/>
                    <a:moveTo>
                      <a:pt x="123" y="5527"/>
                    </a:moveTo>
                    <a:lnTo>
                      <a:pt x="123" y="5527"/>
                    </a:lnTo>
                    <a:cubicBezTo>
                      <a:pt x="122" y="5527"/>
                      <a:pt x="121" y="5527"/>
                      <a:pt x="120" y="5527"/>
                    </a:cubicBezTo>
                    <a:lnTo>
                      <a:pt x="141" y="5527"/>
                    </a:lnTo>
                    <a:cubicBezTo>
                      <a:pt x="136" y="5527"/>
                      <a:pt x="130" y="5527"/>
                      <a:pt x="123" y="552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3"/>
              <p:cNvSpPr/>
              <p:nvPr/>
            </p:nvSpPr>
            <p:spPr>
              <a:xfrm>
                <a:off x="1519300" y="3258475"/>
                <a:ext cx="174175" cy="118250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730" extrusionOk="0">
                    <a:moveTo>
                      <a:pt x="125" y="0"/>
                    </a:moveTo>
                    <a:cubicBezTo>
                      <a:pt x="84" y="0"/>
                      <a:pt x="21" y="63"/>
                      <a:pt x="0" y="63"/>
                    </a:cubicBezTo>
                    <a:cubicBezTo>
                      <a:pt x="1168" y="84"/>
                      <a:pt x="2128" y="939"/>
                      <a:pt x="2858" y="1752"/>
                    </a:cubicBezTo>
                    <a:cubicBezTo>
                      <a:pt x="3588" y="2587"/>
                      <a:pt x="4172" y="3588"/>
                      <a:pt x="5110" y="4193"/>
                    </a:cubicBezTo>
                    <a:cubicBezTo>
                      <a:pt x="5531" y="4485"/>
                      <a:pt x="6095" y="4729"/>
                      <a:pt x="6607" y="4729"/>
                    </a:cubicBezTo>
                    <a:cubicBezTo>
                      <a:pt x="6680" y="4729"/>
                      <a:pt x="6751" y="4725"/>
                      <a:pt x="6821" y="4714"/>
                    </a:cubicBezTo>
                    <a:cubicBezTo>
                      <a:pt x="6883" y="4693"/>
                      <a:pt x="6925" y="4672"/>
                      <a:pt x="6967" y="4631"/>
                    </a:cubicBezTo>
                    <a:cubicBezTo>
                      <a:pt x="6862" y="4589"/>
                      <a:pt x="6758" y="4568"/>
                      <a:pt x="6654" y="4568"/>
                    </a:cubicBezTo>
                    <a:cubicBezTo>
                      <a:pt x="6487" y="4547"/>
                      <a:pt x="6341" y="4526"/>
                      <a:pt x="6174" y="4464"/>
                    </a:cubicBezTo>
                    <a:cubicBezTo>
                      <a:pt x="5945" y="4380"/>
                      <a:pt x="5715" y="4276"/>
                      <a:pt x="5507" y="4151"/>
                    </a:cubicBezTo>
                    <a:cubicBezTo>
                      <a:pt x="5048" y="3859"/>
                      <a:pt x="4652" y="3504"/>
                      <a:pt x="4318" y="3087"/>
                    </a:cubicBezTo>
                    <a:cubicBezTo>
                      <a:pt x="3546" y="2211"/>
                      <a:pt x="2899" y="1210"/>
                      <a:pt x="1919" y="543"/>
                    </a:cubicBezTo>
                    <a:cubicBezTo>
                      <a:pt x="1398" y="188"/>
                      <a:pt x="751" y="0"/>
                      <a:pt x="1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" name="Google Shape;162;p3"/>
              <p:cNvSpPr/>
              <p:nvPr/>
            </p:nvSpPr>
            <p:spPr>
              <a:xfrm>
                <a:off x="1402025" y="3268300"/>
                <a:ext cx="169450" cy="144025"/>
              </a:xfrm>
              <a:custGeom>
                <a:avLst/>
                <a:gdLst/>
                <a:ahLst/>
                <a:cxnLst/>
                <a:rect l="l" t="t" r="r" b="b"/>
                <a:pathLst>
                  <a:path w="6778" h="5761" extrusionOk="0">
                    <a:moveTo>
                      <a:pt x="128" y="0"/>
                    </a:moveTo>
                    <a:cubicBezTo>
                      <a:pt x="81" y="0"/>
                      <a:pt x="1" y="66"/>
                      <a:pt x="19" y="66"/>
                    </a:cubicBezTo>
                    <a:lnTo>
                      <a:pt x="19" y="87"/>
                    </a:lnTo>
                    <a:cubicBezTo>
                      <a:pt x="2188" y="1130"/>
                      <a:pt x="3044" y="3633"/>
                      <a:pt x="4921" y="5010"/>
                    </a:cubicBezTo>
                    <a:cubicBezTo>
                      <a:pt x="5421" y="5406"/>
                      <a:pt x="6026" y="5656"/>
                      <a:pt x="6673" y="5760"/>
                    </a:cubicBezTo>
                    <a:cubicBezTo>
                      <a:pt x="6714" y="5740"/>
                      <a:pt x="6756" y="5719"/>
                      <a:pt x="6777" y="5677"/>
                    </a:cubicBezTo>
                    <a:cubicBezTo>
                      <a:pt x="6235" y="5552"/>
                      <a:pt x="5713" y="5322"/>
                      <a:pt x="5234" y="5010"/>
                    </a:cubicBezTo>
                    <a:cubicBezTo>
                      <a:pt x="4754" y="4676"/>
                      <a:pt x="4316" y="4279"/>
                      <a:pt x="3940" y="3821"/>
                    </a:cubicBezTo>
                    <a:cubicBezTo>
                      <a:pt x="3148" y="2945"/>
                      <a:pt x="2543" y="1943"/>
                      <a:pt x="1709" y="1109"/>
                    </a:cubicBezTo>
                    <a:cubicBezTo>
                      <a:pt x="1250" y="650"/>
                      <a:pt x="728" y="275"/>
                      <a:pt x="144" y="4"/>
                    </a:cubicBezTo>
                    <a:cubicBezTo>
                      <a:pt x="140" y="1"/>
                      <a:pt x="134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3"/>
              <p:cNvSpPr/>
              <p:nvPr/>
            </p:nvSpPr>
            <p:spPr>
              <a:xfrm>
                <a:off x="1285175" y="3296200"/>
                <a:ext cx="141850" cy="139500"/>
              </a:xfrm>
              <a:custGeom>
                <a:avLst/>
                <a:gdLst/>
                <a:ahLst/>
                <a:cxnLst/>
                <a:rect l="l" t="t" r="r" b="b"/>
                <a:pathLst>
                  <a:path w="5674" h="5580" extrusionOk="0">
                    <a:moveTo>
                      <a:pt x="11" y="0"/>
                    </a:moveTo>
                    <a:cubicBezTo>
                      <a:pt x="1" y="0"/>
                      <a:pt x="14" y="10"/>
                      <a:pt x="63" y="35"/>
                    </a:cubicBezTo>
                    <a:lnTo>
                      <a:pt x="63" y="14"/>
                    </a:lnTo>
                    <a:cubicBezTo>
                      <a:pt x="37" y="5"/>
                      <a:pt x="18" y="0"/>
                      <a:pt x="11" y="0"/>
                    </a:cubicBezTo>
                    <a:close/>
                    <a:moveTo>
                      <a:pt x="63" y="14"/>
                    </a:moveTo>
                    <a:cubicBezTo>
                      <a:pt x="82" y="22"/>
                      <a:pt x="101" y="29"/>
                      <a:pt x="120" y="37"/>
                    </a:cubicBezTo>
                    <a:lnTo>
                      <a:pt x="120" y="37"/>
                    </a:lnTo>
                    <a:cubicBezTo>
                      <a:pt x="101" y="29"/>
                      <a:pt x="82" y="21"/>
                      <a:pt x="63" y="14"/>
                    </a:cubicBezTo>
                    <a:close/>
                    <a:moveTo>
                      <a:pt x="120" y="37"/>
                    </a:moveTo>
                    <a:cubicBezTo>
                      <a:pt x="1168" y="473"/>
                      <a:pt x="1740" y="1638"/>
                      <a:pt x="2211" y="2621"/>
                    </a:cubicBezTo>
                    <a:cubicBezTo>
                      <a:pt x="2670" y="3602"/>
                      <a:pt x="3191" y="4686"/>
                      <a:pt x="4213" y="5228"/>
                    </a:cubicBezTo>
                    <a:cubicBezTo>
                      <a:pt x="4553" y="5466"/>
                      <a:pt x="4962" y="5580"/>
                      <a:pt x="5384" y="5580"/>
                    </a:cubicBezTo>
                    <a:cubicBezTo>
                      <a:pt x="5480" y="5580"/>
                      <a:pt x="5577" y="5574"/>
                      <a:pt x="5673" y="5562"/>
                    </a:cubicBezTo>
                    <a:cubicBezTo>
                      <a:pt x="5673" y="5562"/>
                      <a:pt x="5597" y="5516"/>
                      <a:pt x="5562" y="5516"/>
                    </a:cubicBezTo>
                    <a:cubicBezTo>
                      <a:pt x="5556" y="5516"/>
                      <a:pt x="5551" y="5517"/>
                      <a:pt x="5548" y="5520"/>
                    </a:cubicBezTo>
                    <a:cubicBezTo>
                      <a:pt x="5496" y="5524"/>
                      <a:pt x="5444" y="5526"/>
                      <a:pt x="5392" y="5526"/>
                    </a:cubicBezTo>
                    <a:cubicBezTo>
                      <a:pt x="5132" y="5526"/>
                      <a:pt x="4874" y="5482"/>
                      <a:pt x="4631" y="5395"/>
                    </a:cubicBezTo>
                    <a:cubicBezTo>
                      <a:pt x="4339" y="5291"/>
                      <a:pt x="4088" y="5124"/>
                      <a:pt x="3880" y="4936"/>
                    </a:cubicBezTo>
                    <a:cubicBezTo>
                      <a:pt x="3463" y="4561"/>
                      <a:pt x="3129" y="4123"/>
                      <a:pt x="2879" y="3622"/>
                    </a:cubicBezTo>
                    <a:cubicBezTo>
                      <a:pt x="2378" y="2705"/>
                      <a:pt x="2023" y="1662"/>
                      <a:pt x="1293" y="869"/>
                    </a:cubicBezTo>
                    <a:cubicBezTo>
                      <a:pt x="973" y="489"/>
                      <a:pt x="576" y="224"/>
                      <a:pt x="12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3"/>
              <p:cNvSpPr/>
              <p:nvPr/>
            </p:nvSpPr>
            <p:spPr>
              <a:xfrm>
                <a:off x="1173575" y="3328875"/>
                <a:ext cx="109525" cy="85525"/>
              </a:xfrm>
              <a:custGeom>
                <a:avLst/>
                <a:gdLst/>
                <a:ahLst/>
                <a:cxnLst/>
                <a:rect l="l" t="t" r="r" b="b"/>
                <a:pathLst>
                  <a:path w="4381" h="3421" extrusionOk="0">
                    <a:moveTo>
                      <a:pt x="84" y="0"/>
                    </a:moveTo>
                    <a:lnTo>
                      <a:pt x="1" y="104"/>
                    </a:lnTo>
                    <a:cubicBezTo>
                      <a:pt x="710" y="647"/>
                      <a:pt x="1440" y="1189"/>
                      <a:pt x="2149" y="1752"/>
                    </a:cubicBezTo>
                    <a:cubicBezTo>
                      <a:pt x="2504" y="2023"/>
                      <a:pt x="2858" y="2295"/>
                      <a:pt x="3213" y="2566"/>
                    </a:cubicBezTo>
                    <a:lnTo>
                      <a:pt x="3734" y="3004"/>
                    </a:lnTo>
                    <a:cubicBezTo>
                      <a:pt x="3901" y="3150"/>
                      <a:pt x="4089" y="3296"/>
                      <a:pt x="4276" y="3421"/>
                    </a:cubicBezTo>
                    <a:cubicBezTo>
                      <a:pt x="4276" y="3421"/>
                      <a:pt x="4381" y="3317"/>
                      <a:pt x="4381" y="3296"/>
                    </a:cubicBezTo>
                    <a:cubicBezTo>
                      <a:pt x="4235" y="3129"/>
                      <a:pt x="4068" y="2983"/>
                      <a:pt x="3880" y="2837"/>
                    </a:cubicBezTo>
                    <a:cubicBezTo>
                      <a:pt x="3692" y="2691"/>
                      <a:pt x="3526" y="2545"/>
                      <a:pt x="3338" y="2420"/>
                    </a:cubicBezTo>
                    <a:cubicBezTo>
                      <a:pt x="3004" y="2128"/>
                      <a:pt x="2650" y="1856"/>
                      <a:pt x="2295" y="1585"/>
                    </a:cubicBezTo>
                    <a:cubicBezTo>
                      <a:pt x="1586" y="1043"/>
                      <a:pt x="835" y="501"/>
                      <a:pt x="8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3"/>
              <p:cNvSpPr/>
              <p:nvPr/>
            </p:nvSpPr>
            <p:spPr>
              <a:xfrm>
                <a:off x="911825" y="4045850"/>
                <a:ext cx="330600" cy="78725"/>
              </a:xfrm>
              <a:custGeom>
                <a:avLst/>
                <a:gdLst/>
                <a:ahLst/>
                <a:cxnLst/>
                <a:rect l="l" t="t" r="r" b="b"/>
                <a:pathLst>
                  <a:path w="13224" h="3149" extrusionOk="0">
                    <a:moveTo>
                      <a:pt x="13099" y="0"/>
                    </a:moveTo>
                    <a:lnTo>
                      <a:pt x="125" y="438"/>
                    </a:lnTo>
                    <a:cubicBezTo>
                      <a:pt x="146" y="1127"/>
                      <a:pt x="0" y="1711"/>
                      <a:pt x="146" y="2399"/>
                    </a:cubicBezTo>
                    <a:cubicBezTo>
                      <a:pt x="209" y="2628"/>
                      <a:pt x="2169" y="2879"/>
                      <a:pt x="2440" y="2920"/>
                    </a:cubicBezTo>
                    <a:cubicBezTo>
                      <a:pt x="3275" y="3045"/>
                      <a:pt x="4130" y="3129"/>
                      <a:pt x="4985" y="3129"/>
                    </a:cubicBezTo>
                    <a:cubicBezTo>
                      <a:pt x="5626" y="3139"/>
                      <a:pt x="6266" y="3148"/>
                      <a:pt x="6906" y="3148"/>
                    </a:cubicBezTo>
                    <a:cubicBezTo>
                      <a:pt x="8869" y="3148"/>
                      <a:pt x="10825" y="3063"/>
                      <a:pt x="12744" y="2670"/>
                    </a:cubicBezTo>
                    <a:cubicBezTo>
                      <a:pt x="13224" y="2587"/>
                      <a:pt x="13057" y="2128"/>
                      <a:pt x="13057" y="1752"/>
                    </a:cubicBezTo>
                    <a:cubicBezTo>
                      <a:pt x="13078" y="1168"/>
                      <a:pt x="13099" y="584"/>
                      <a:pt x="130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3"/>
              <p:cNvSpPr/>
              <p:nvPr/>
            </p:nvSpPr>
            <p:spPr>
              <a:xfrm>
                <a:off x="653700" y="3549450"/>
                <a:ext cx="850500" cy="551275"/>
              </a:xfrm>
              <a:custGeom>
                <a:avLst/>
                <a:gdLst/>
                <a:ahLst/>
                <a:cxnLst/>
                <a:rect l="l" t="t" r="r" b="b"/>
                <a:pathLst>
                  <a:path w="34020" h="22051" extrusionOk="0">
                    <a:moveTo>
                      <a:pt x="29583" y="0"/>
                    </a:moveTo>
                    <a:cubicBezTo>
                      <a:pt x="28943" y="0"/>
                      <a:pt x="28276" y="104"/>
                      <a:pt x="27720" y="104"/>
                    </a:cubicBezTo>
                    <a:lnTo>
                      <a:pt x="4589" y="125"/>
                    </a:lnTo>
                    <a:cubicBezTo>
                      <a:pt x="3943" y="125"/>
                      <a:pt x="3254" y="146"/>
                      <a:pt x="2754" y="542"/>
                    </a:cubicBezTo>
                    <a:cubicBezTo>
                      <a:pt x="1356" y="1668"/>
                      <a:pt x="3672" y="2315"/>
                      <a:pt x="3567" y="3379"/>
                    </a:cubicBezTo>
                    <a:cubicBezTo>
                      <a:pt x="3505" y="3921"/>
                      <a:pt x="2274" y="4922"/>
                      <a:pt x="1940" y="5423"/>
                    </a:cubicBezTo>
                    <a:cubicBezTo>
                      <a:pt x="918" y="6945"/>
                      <a:pt x="313" y="8697"/>
                      <a:pt x="167" y="10533"/>
                    </a:cubicBezTo>
                    <a:cubicBezTo>
                      <a:pt x="147" y="10637"/>
                      <a:pt x="147" y="10742"/>
                      <a:pt x="147" y="10846"/>
                    </a:cubicBezTo>
                    <a:cubicBezTo>
                      <a:pt x="1" y="15163"/>
                      <a:pt x="3004" y="18438"/>
                      <a:pt x="6821" y="20127"/>
                    </a:cubicBezTo>
                    <a:cubicBezTo>
                      <a:pt x="9866" y="21483"/>
                      <a:pt x="13349" y="22005"/>
                      <a:pt x="16666" y="22046"/>
                    </a:cubicBezTo>
                    <a:cubicBezTo>
                      <a:pt x="16841" y="22049"/>
                      <a:pt x="17018" y="22050"/>
                      <a:pt x="17199" y="22050"/>
                    </a:cubicBezTo>
                    <a:cubicBezTo>
                      <a:pt x="19840" y="22050"/>
                      <a:pt x="23061" y="21753"/>
                      <a:pt x="25989" y="20816"/>
                    </a:cubicBezTo>
                    <a:cubicBezTo>
                      <a:pt x="29639" y="19669"/>
                      <a:pt x="32810" y="17478"/>
                      <a:pt x="33748" y="13662"/>
                    </a:cubicBezTo>
                    <a:cubicBezTo>
                      <a:pt x="33936" y="12890"/>
                      <a:pt x="34019" y="12076"/>
                      <a:pt x="34019" y="11284"/>
                    </a:cubicBezTo>
                    <a:cubicBezTo>
                      <a:pt x="34019" y="9386"/>
                      <a:pt x="33498" y="7529"/>
                      <a:pt x="32518" y="5903"/>
                    </a:cubicBezTo>
                    <a:cubicBezTo>
                      <a:pt x="32121" y="5256"/>
                      <a:pt x="30390" y="3525"/>
                      <a:pt x="30640" y="2753"/>
                    </a:cubicBezTo>
                    <a:cubicBezTo>
                      <a:pt x="30912" y="1981"/>
                      <a:pt x="31934" y="2127"/>
                      <a:pt x="31746" y="1126"/>
                    </a:cubicBezTo>
                    <a:cubicBezTo>
                      <a:pt x="31662" y="542"/>
                      <a:pt x="31183" y="375"/>
                      <a:pt x="30703" y="167"/>
                    </a:cubicBezTo>
                    <a:cubicBezTo>
                      <a:pt x="30361" y="40"/>
                      <a:pt x="29977" y="0"/>
                      <a:pt x="295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" name="Google Shape;167;p3"/>
              <p:cNvSpPr/>
              <p:nvPr/>
            </p:nvSpPr>
            <p:spPr>
              <a:xfrm>
                <a:off x="656825" y="3549450"/>
                <a:ext cx="847375" cy="388125"/>
              </a:xfrm>
              <a:custGeom>
                <a:avLst/>
                <a:gdLst/>
                <a:ahLst/>
                <a:cxnLst/>
                <a:rect l="l" t="t" r="r" b="b"/>
                <a:pathLst>
                  <a:path w="33895" h="15525" extrusionOk="0">
                    <a:moveTo>
                      <a:pt x="29453" y="0"/>
                    </a:moveTo>
                    <a:cubicBezTo>
                      <a:pt x="28808" y="0"/>
                      <a:pt x="28138" y="104"/>
                      <a:pt x="27595" y="104"/>
                    </a:cubicBezTo>
                    <a:lnTo>
                      <a:pt x="4443" y="125"/>
                    </a:lnTo>
                    <a:cubicBezTo>
                      <a:pt x="3818" y="125"/>
                      <a:pt x="3129" y="146"/>
                      <a:pt x="2629" y="542"/>
                    </a:cubicBezTo>
                    <a:cubicBezTo>
                      <a:pt x="1210" y="1668"/>
                      <a:pt x="3547" y="2315"/>
                      <a:pt x="3421" y="3379"/>
                    </a:cubicBezTo>
                    <a:cubicBezTo>
                      <a:pt x="3380" y="3921"/>
                      <a:pt x="2149" y="4922"/>
                      <a:pt x="1815" y="5423"/>
                    </a:cubicBezTo>
                    <a:cubicBezTo>
                      <a:pt x="772" y="6945"/>
                      <a:pt x="168" y="8697"/>
                      <a:pt x="22" y="10533"/>
                    </a:cubicBezTo>
                    <a:cubicBezTo>
                      <a:pt x="1" y="10637"/>
                      <a:pt x="1" y="10742"/>
                      <a:pt x="1" y="10846"/>
                    </a:cubicBezTo>
                    <a:cubicBezTo>
                      <a:pt x="1148" y="11722"/>
                      <a:pt x="2378" y="12473"/>
                      <a:pt x="3693" y="13036"/>
                    </a:cubicBezTo>
                    <a:cubicBezTo>
                      <a:pt x="7655" y="14788"/>
                      <a:pt x="12119" y="15455"/>
                      <a:pt x="16416" y="15518"/>
                    </a:cubicBezTo>
                    <a:cubicBezTo>
                      <a:pt x="16667" y="15522"/>
                      <a:pt x="16924" y="15525"/>
                      <a:pt x="17185" y="15525"/>
                    </a:cubicBezTo>
                    <a:cubicBezTo>
                      <a:pt x="20561" y="15525"/>
                      <a:pt x="24693" y="15133"/>
                      <a:pt x="28430" y="13933"/>
                    </a:cubicBezTo>
                    <a:cubicBezTo>
                      <a:pt x="30369" y="13349"/>
                      <a:pt x="32226" y="12452"/>
                      <a:pt x="33894" y="11284"/>
                    </a:cubicBezTo>
                    <a:cubicBezTo>
                      <a:pt x="33894" y="9386"/>
                      <a:pt x="33373" y="7529"/>
                      <a:pt x="32393" y="5903"/>
                    </a:cubicBezTo>
                    <a:cubicBezTo>
                      <a:pt x="31996" y="5256"/>
                      <a:pt x="30244" y="3525"/>
                      <a:pt x="30515" y="2753"/>
                    </a:cubicBezTo>
                    <a:cubicBezTo>
                      <a:pt x="30766" y="1981"/>
                      <a:pt x="31788" y="2127"/>
                      <a:pt x="31621" y="1126"/>
                    </a:cubicBezTo>
                    <a:cubicBezTo>
                      <a:pt x="31517" y="542"/>
                      <a:pt x="31058" y="375"/>
                      <a:pt x="30578" y="167"/>
                    </a:cubicBezTo>
                    <a:cubicBezTo>
                      <a:pt x="30236" y="40"/>
                      <a:pt x="29849" y="0"/>
                      <a:pt x="2945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" name="Google Shape;168;p3"/>
              <p:cNvSpPr/>
              <p:nvPr/>
            </p:nvSpPr>
            <p:spPr>
              <a:xfrm>
                <a:off x="690725" y="3549575"/>
                <a:ext cx="822325" cy="551150"/>
              </a:xfrm>
              <a:custGeom>
                <a:avLst/>
                <a:gdLst/>
                <a:ahLst/>
                <a:cxnLst/>
                <a:rect l="l" t="t" r="r" b="b"/>
                <a:pathLst>
                  <a:path w="32893" h="22046" extrusionOk="0">
                    <a:moveTo>
                      <a:pt x="28087" y="0"/>
                    </a:moveTo>
                    <a:cubicBezTo>
                      <a:pt x="27459" y="0"/>
                      <a:pt x="26803" y="99"/>
                      <a:pt x="26260" y="99"/>
                    </a:cubicBezTo>
                    <a:lnTo>
                      <a:pt x="24049" y="99"/>
                    </a:lnTo>
                    <a:cubicBezTo>
                      <a:pt x="24383" y="516"/>
                      <a:pt x="24717" y="913"/>
                      <a:pt x="24863" y="1142"/>
                    </a:cubicBezTo>
                    <a:cubicBezTo>
                      <a:pt x="26260" y="3457"/>
                      <a:pt x="26698" y="6252"/>
                      <a:pt x="26073" y="8901"/>
                    </a:cubicBezTo>
                    <a:cubicBezTo>
                      <a:pt x="25155" y="12718"/>
                      <a:pt x="21964" y="14887"/>
                      <a:pt x="18313" y="16055"/>
                    </a:cubicBezTo>
                    <a:cubicBezTo>
                      <a:pt x="15385" y="16992"/>
                      <a:pt x="12164" y="17290"/>
                      <a:pt x="9523" y="17290"/>
                    </a:cubicBezTo>
                    <a:cubicBezTo>
                      <a:pt x="9343" y="17290"/>
                      <a:pt x="9165" y="17288"/>
                      <a:pt x="8990" y="17286"/>
                    </a:cubicBezTo>
                    <a:cubicBezTo>
                      <a:pt x="5966" y="17223"/>
                      <a:pt x="2837" y="16785"/>
                      <a:pt x="0" y="15701"/>
                    </a:cubicBezTo>
                    <a:lnTo>
                      <a:pt x="0" y="15701"/>
                    </a:lnTo>
                    <a:cubicBezTo>
                      <a:pt x="1210" y="17640"/>
                      <a:pt x="3129" y="19142"/>
                      <a:pt x="5340" y="20102"/>
                    </a:cubicBezTo>
                    <a:cubicBezTo>
                      <a:pt x="8406" y="21457"/>
                      <a:pt x="11868" y="21979"/>
                      <a:pt x="15185" y="22041"/>
                    </a:cubicBezTo>
                    <a:cubicBezTo>
                      <a:pt x="15350" y="22044"/>
                      <a:pt x="15518" y="22045"/>
                      <a:pt x="15689" y="22045"/>
                    </a:cubicBezTo>
                    <a:cubicBezTo>
                      <a:pt x="18338" y="22045"/>
                      <a:pt x="21589" y="21732"/>
                      <a:pt x="24508" y="20811"/>
                    </a:cubicBezTo>
                    <a:cubicBezTo>
                      <a:pt x="28158" y="19643"/>
                      <a:pt x="31350" y="17473"/>
                      <a:pt x="32267" y="13657"/>
                    </a:cubicBezTo>
                    <a:cubicBezTo>
                      <a:pt x="32893" y="11008"/>
                      <a:pt x="32455" y="8234"/>
                      <a:pt x="31058" y="5898"/>
                    </a:cubicBezTo>
                    <a:cubicBezTo>
                      <a:pt x="30661" y="5251"/>
                      <a:pt x="28930" y="3541"/>
                      <a:pt x="29180" y="2769"/>
                    </a:cubicBezTo>
                    <a:cubicBezTo>
                      <a:pt x="29410" y="1976"/>
                      <a:pt x="30453" y="2122"/>
                      <a:pt x="30286" y="1121"/>
                    </a:cubicBezTo>
                    <a:cubicBezTo>
                      <a:pt x="30181" y="537"/>
                      <a:pt x="29702" y="370"/>
                      <a:pt x="29243" y="183"/>
                    </a:cubicBezTo>
                    <a:cubicBezTo>
                      <a:pt x="28897" y="42"/>
                      <a:pt x="28498" y="0"/>
                      <a:pt x="280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" name="Google Shape;169;p3"/>
              <p:cNvSpPr/>
              <p:nvPr/>
            </p:nvSpPr>
            <p:spPr>
              <a:xfrm>
                <a:off x="717100" y="3546300"/>
                <a:ext cx="5409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21639" h="1274" extrusionOk="0">
                    <a:moveTo>
                      <a:pt x="8477" y="1"/>
                    </a:moveTo>
                    <a:cubicBezTo>
                      <a:pt x="6830" y="1"/>
                      <a:pt x="5182" y="22"/>
                      <a:pt x="3555" y="42"/>
                    </a:cubicBezTo>
                    <a:cubicBezTo>
                      <a:pt x="3313" y="42"/>
                      <a:pt x="3059" y="37"/>
                      <a:pt x="2800" y="37"/>
                    </a:cubicBezTo>
                    <a:cubicBezTo>
                      <a:pt x="1828" y="37"/>
                      <a:pt x="789" y="115"/>
                      <a:pt x="113" y="856"/>
                    </a:cubicBezTo>
                    <a:cubicBezTo>
                      <a:pt x="0" y="969"/>
                      <a:pt x="100" y="1132"/>
                      <a:pt x="228" y="1132"/>
                    </a:cubicBezTo>
                    <a:cubicBezTo>
                      <a:pt x="266" y="1132"/>
                      <a:pt x="305" y="1118"/>
                      <a:pt x="343" y="1085"/>
                    </a:cubicBezTo>
                    <a:cubicBezTo>
                      <a:pt x="781" y="710"/>
                      <a:pt x="1386" y="647"/>
                      <a:pt x="1949" y="626"/>
                    </a:cubicBezTo>
                    <a:cubicBezTo>
                      <a:pt x="2056" y="623"/>
                      <a:pt x="2163" y="621"/>
                      <a:pt x="2270" y="621"/>
                    </a:cubicBezTo>
                    <a:cubicBezTo>
                      <a:pt x="2747" y="621"/>
                      <a:pt x="3224" y="655"/>
                      <a:pt x="3701" y="689"/>
                    </a:cubicBezTo>
                    <a:cubicBezTo>
                      <a:pt x="5161" y="731"/>
                      <a:pt x="6621" y="793"/>
                      <a:pt x="8102" y="856"/>
                    </a:cubicBezTo>
                    <a:cubicBezTo>
                      <a:pt x="11168" y="981"/>
                      <a:pt x="14213" y="1085"/>
                      <a:pt x="17279" y="1210"/>
                    </a:cubicBezTo>
                    <a:cubicBezTo>
                      <a:pt x="18030" y="1231"/>
                      <a:pt x="18802" y="1252"/>
                      <a:pt x="19553" y="1273"/>
                    </a:cubicBezTo>
                    <a:lnTo>
                      <a:pt x="20617" y="1273"/>
                    </a:lnTo>
                    <a:cubicBezTo>
                      <a:pt x="21013" y="1273"/>
                      <a:pt x="21472" y="1273"/>
                      <a:pt x="21597" y="793"/>
                    </a:cubicBezTo>
                    <a:cubicBezTo>
                      <a:pt x="21639" y="480"/>
                      <a:pt x="21451" y="168"/>
                      <a:pt x="21117" y="84"/>
                    </a:cubicBezTo>
                    <a:cubicBezTo>
                      <a:pt x="20973" y="42"/>
                      <a:pt x="20809" y="30"/>
                      <a:pt x="20639" y="30"/>
                    </a:cubicBezTo>
                    <a:cubicBezTo>
                      <a:pt x="20441" y="30"/>
                      <a:pt x="20235" y="46"/>
                      <a:pt x="20047" y="46"/>
                    </a:cubicBezTo>
                    <a:cubicBezTo>
                      <a:pt x="19999" y="46"/>
                      <a:pt x="19953" y="45"/>
                      <a:pt x="19907" y="42"/>
                    </a:cubicBezTo>
                    <a:cubicBezTo>
                      <a:pt x="19157" y="42"/>
                      <a:pt x="18385" y="22"/>
                      <a:pt x="17634" y="22"/>
                    </a:cubicBezTo>
                    <a:lnTo>
                      <a:pt x="8477" y="1"/>
                    </a:lnTo>
                    <a:close/>
                  </a:path>
                </a:pathLst>
              </a:custGeom>
              <a:solidFill>
                <a:srgbClr val="EFC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" name="Google Shape;170;p3"/>
              <p:cNvSpPr/>
              <p:nvPr/>
            </p:nvSpPr>
            <p:spPr>
              <a:xfrm>
                <a:off x="1265875" y="3547875"/>
                <a:ext cx="59475" cy="26625"/>
              </a:xfrm>
              <a:custGeom>
                <a:avLst/>
                <a:gdLst/>
                <a:ahLst/>
                <a:cxnLst/>
                <a:rect l="l" t="t" r="r" b="b"/>
                <a:pathLst>
                  <a:path w="2379" h="1065" extrusionOk="0">
                    <a:moveTo>
                      <a:pt x="1857" y="0"/>
                    </a:moveTo>
                    <a:cubicBezTo>
                      <a:pt x="1732" y="0"/>
                      <a:pt x="1606" y="0"/>
                      <a:pt x="1481" y="21"/>
                    </a:cubicBezTo>
                    <a:lnTo>
                      <a:pt x="1148" y="63"/>
                    </a:lnTo>
                    <a:cubicBezTo>
                      <a:pt x="981" y="63"/>
                      <a:pt x="835" y="84"/>
                      <a:pt x="689" y="105"/>
                    </a:cubicBezTo>
                    <a:cubicBezTo>
                      <a:pt x="543" y="146"/>
                      <a:pt x="418" y="209"/>
                      <a:pt x="292" y="271"/>
                    </a:cubicBezTo>
                    <a:cubicBezTo>
                      <a:pt x="0" y="459"/>
                      <a:pt x="63" y="876"/>
                      <a:pt x="397" y="981"/>
                    </a:cubicBezTo>
                    <a:cubicBezTo>
                      <a:pt x="522" y="1022"/>
                      <a:pt x="668" y="1064"/>
                      <a:pt x="814" y="1064"/>
                    </a:cubicBezTo>
                    <a:cubicBezTo>
                      <a:pt x="939" y="1064"/>
                      <a:pt x="1043" y="1064"/>
                      <a:pt x="1168" y="1043"/>
                    </a:cubicBezTo>
                    <a:lnTo>
                      <a:pt x="1523" y="1022"/>
                    </a:lnTo>
                    <a:cubicBezTo>
                      <a:pt x="1669" y="1022"/>
                      <a:pt x="1836" y="1001"/>
                      <a:pt x="1982" y="960"/>
                    </a:cubicBezTo>
                    <a:cubicBezTo>
                      <a:pt x="2211" y="897"/>
                      <a:pt x="2378" y="668"/>
                      <a:pt x="2337" y="417"/>
                    </a:cubicBezTo>
                    <a:cubicBezTo>
                      <a:pt x="2295" y="188"/>
                      <a:pt x="2086" y="0"/>
                      <a:pt x="1857" y="0"/>
                    </a:cubicBezTo>
                    <a:close/>
                  </a:path>
                </a:pathLst>
              </a:custGeom>
              <a:solidFill>
                <a:srgbClr val="EFC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" name="Google Shape;171;p3"/>
              <p:cNvSpPr/>
              <p:nvPr/>
            </p:nvSpPr>
            <p:spPr>
              <a:xfrm>
                <a:off x="700804" y="3724050"/>
                <a:ext cx="74225" cy="236075"/>
              </a:xfrm>
              <a:custGeom>
                <a:avLst/>
                <a:gdLst/>
                <a:ahLst/>
                <a:cxnLst/>
                <a:rect l="l" t="t" r="r" b="b"/>
                <a:pathLst>
                  <a:path w="2969" h="9443" extrusionOk="0">
                    <a:moveTo>
                      <a:pt x="2240" y="1"/>
                    </a:moveTo>
                    <a:cubicBezTo>
                      <a:pt x="2159" y="1"/>
                      <a:pt x="2078" y="21"/>
                      <a:pt x="2003" y="66"/>
                    </a:cubicBezTo>
                    <a:cubicBezTo>
                      <a:pt x="1293" y="483"/>
                      <a:pt x="772" y="1317"/>
                      <a:pt x="480" y="2068"/>
                    </a:cubicBezTo>
                    <a:cubicBezTo>
                      <a:pt x="188" y="2819"/>
                      <a:pt x="21" y="3632"/>
                      <a:pt x="21" y="4467"/>
                    </a:cubicBezTo>
                    <a:cubicBezTo>
                      <a:pt x="0" y="5301"/>
                      <a:pt x="125" y="6135"/>
                      <a:pt x="355" y="6949"/>
                    </a:cubicBezTo>
                    <a:cubicBezTo>
                      <a:pt x="584" y="7762"/>
                      <a:pt x="960" y="8555"/>
                      <a:pt x="1502" y="9222"/>
                    </a:cubicBezTo>
                    <a:cubicBezTo>
                      <a:pt x="1638" y="9369"/>
                      <a:pt x="1822" y="9442"/>
                      <a:pt x="2009" y="9442"/>
                    </a:cubicBezTo>
                    <a:cubicBezTo>
                      <a:pt x="2168" y="9442"/>
                      <a:pt x="2328" y="9390"/>
                      <a:pt x="2462" y="9285"/>
                    </a:cubicBezTo>
                    <a:cubicBezTo>
                      <a:pt x="2754" y="9055"/>
                      <a:pt x="2837" y="8638"/>
                      <a:pt x="2670" y="8325"/>
                    </a:cubicBezTo>
                    <a:cubicBezTo>
                      <a:pt x="2503" y="8012"/>
                      <a:pt x="2316" y="7741"/>
                      <a:pt x="2169" y="7428"/>
                    </a:cubicBezTo>
                    <a:cubicBezTo>
                      <a:pt x="2044" y="7136"/>
                      <a:pt x="1919" y="6844"/>
                      <a:pt x="1836" y="6532"/>
                    </a:cubicBezTo>
                    <a:cubicBezTo>
                      <a:pt x="1627" y="5885"/>
                      <a:pt x="1502" y="5197"/>
                      <a:pt x="1460" y="4508"/>
                    </a:cubicBezTo>
                    <a:cubicBezTo>
                      <a:pt x="1419" y="3862"/>
                      <a:pt x="1502" y="3194"/>
                      <a:pt x="1690" y="2548"/>
                    </a:cubicBezTo>
                    <a:cubicBezTo>
                      <a:pt x="1773" y="2235"/>
                      <a:pt x="1919" y="1943"/>
                      <a:pt x="2065" y="1651"/>
                    </a:cubicBezTo>
                    <a:cubicBezTo>
                      <a:pt x="2253" y="1338"/>
                      <a:pt x="2503" y="1088"/>
                      <a:pt x="2712" y="775"/>
                    </a:cubicBezTo>
                    <a:cubicBezTo>
                      <a:pt x="2968" y="416"/>
                      <a:pt x="2608" y="1"/>
                      <a:pt x="22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" name="Google Shape;172;p3"/>
              <p:cNvSpPr/>
              <p:nvPr/>
            </p:nvSpPr>
            <p:spPr>
              <a:xfrm>
                <a:off x="714200" y="3528050"/>
                <a:ext cx="733675" cy="83450"/>
              </a:xfrm>
              <a:custGeom>
                <a:avLst/>
                <a:gdLst/>
                <a:ahLst/>
                <a:cxnLst/>
                <a:rect l="l" t="t" r="r" b="b"/>
                <a:pathLst>
                  <a:path w="29347" h="3338" extrusionOk="0">
                    <a:moveTo>
                      <a:pt x="12327" y="1"/>
                    </a:moveTo>
                    <a:lnTo>
                      <a:pt x="10950" y="42"/>
                    </a:lnTo>
                    <a:cubicBezTo>
                      <a:pt x="4651" y="230"/>
                      <a:pt x="0" y="856"/>
                      <a:pt x="0" y="1669"/>
                    </a:cubicBezTo>
                    <a:cubicBezTo>
                      <a:pt x="0" y="2483"/>
                      <a:pt x="5048" y="3150"/>
                      <a:pt x="11743" y="3317"/>
                    </a:cubicBezTo>
                    <a:lnTo>
                      <a:pt x="12828" y="3338"/>
                    </a:lnTo>
                    <a:lnTo>
                      <a:pt x="15852" y="3338"/>
                    </a:lnTo>
                    <a:cubicBezTo>
                      <a:pt x="16186" y="3338"/>
                      <a:pt x="16519" y="3317"/>
                      <a:pt x="16853" y="3317"/>
                    </a:cubicBezTo>
                    <a:lnTo>
                      <a:pt x="17437" y="3317"/>
                    </a:lnTo>
                    <a:cubicBezTo>
                      <a:pt x="24216" y="3171"/>
                      <a:pt x="29347" y="2483"/>
                      <a:pt x="29347" y="1669"/>
                    </a:cubicBezTo>
                    <a:cubicBezTo>
                      <a:pt x="29347" y="856"/>
                      <a:pt x="24299" y="188"/>
                      <a:pt x="17625" y="22"/>
                    </a:cubicBezTo>
                    <a:cubicBezTo>
                      <a:pt x="17395" y="22"/>
                      <a:pt x="17187" y="1"/>
                      <a:pt x="1697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" name="Google Shape;173;p3"/>
              <p:cNvSpPr/>
              <p:nvPr/>
            </p:nvSpPr>
            <p:spPr>
              <a:xfrm>
                <a:off x="749350" y="3631275"/>
                <a:ext cx="657175" cy="43125"/>
              </a:xfrm>
              <a:custGeom>
                <a:avLst/>
                <a:gdLst/>
                <a:ahLst/>
                <a:cxnLst/>
                <a:rect l="l" t="t" r="r" b="b"/>
                <a:pathLst>
                  <a:path w="26287" h="1725" extrusionOk="0">
                    <a:moveTo>
                      <a:pt x="26083" y="1"/>
                    </a:moveTo>
                    <a:cubicBezTo>
                      <a:pt x="26077" y="1"/>
                      <a:pt x="26070" y="1"/>
                      <a:pt x="26064" y="2"/>
                    </a:cubicBezTo>
                    <a:cubicBezTo>
                      <a:pt x="25229" y="43"/>
                      <a:pt x="24416" y="210"/>
                      <a:pt x="23582" y="356"/>
                    </a:cubicBezTo>
                    <a:cubicBezTo>
                      <a:pt x="22768" y="481"/>
                      <a:pt x="21934" y="586"/>
                      <a:pt x="21099" y="690"/>
                    </a:cubicBezTo>
                    <a:cubicBezTo>
                      <a:pt x="19410" y="898"/>
                      <a:pt x="17741" y="1044"/>
                      <a:pt x="16052" y="1149"/>
                    </a:cubicBezTo>
                    <a:cubicBezTo>
                      <a:pt x="14417" y="1240"/>
                      <a:pt x="12777" y="1287"/>
                      <a:pt x="11137" y="1287"/>
                    </a:cubicBezTo>
                    <a:cubicBezTo>
                      <a:pt x="9409" y="1287"/>
                      <a:pt x="7680" y="1235"/>
                      <a:pt x="5957" y="1128"/>
                    </a:cubicBezTo>
                    <a:cubicBezTo>
                      <a:pt x="4080" y="1003"/>
                      <a:pt x="2182" y="815"/>
                      <a:pt x="388" y="168"/>
                    </a:cubicBezTo>
                    <a:cubicBezTo>
                      <a:pt x="358" y="158"/>
                      <a:pt x="331" y="153"/>
                      <a:pt x="305" y="153"/>
                    </a:cubicBezTo>
                    <a:cubicBezTo>
                      <a:pt x="75" y="153"/>
                      <a:pt x="0" y="533"/>
                      <a:pt x="263" y="627"/>
                    </a:cubicBezTo>
                    <a:lnTo>
                      <a:pt x="242" y="627"/>
                    </a:lnTo>
                    <a:cubicBezTo>
                      <a:pt x="1848" y="1149"/>
                      <a:pt x="3537" y="1441"/>
                      <a:pt x="5227" y="1524"/>
                    </a:cubicBezTo>
                    <a:cubicBezTo>
                      <a:pt x="6895" y="1628"/>
                      <a:pt x="8564" y="1691"/>
                      <a:pt x="10233" y="1712"/>
                    </a:cubicBezTo>
                    <a:cubicBezTo>
                      <a:pt x="10705" y="1720"/>
                      <a:pt x="11177" y="1725"/>
                      <a:pt x="11650" y="1725"/>
                    </a:cubicBezTo>
                    <a:cubicBezTo>
                      <a:pt x="14598" y="1725"/>
                      <a:pt x="17546" y="1559"/>
                      <a:pt x="20495" y="1253"/>
                    </a:cubicBezTo>
                    <a:cubicBezTo>
                      <a:pt x="21412" y="1149"/>
                      <a:pt x="22309" y="1044"/>
                      <a:pt x="23227" y="919"/>
                    </a:cubicBezTo>
                    <a:cubicBezTo>
                      <a:pt x="24207" y="815"/>
                      <a:pt x="25167" y="627"/>
                      <a:pt x="26105" y="356"/>
                    </a:cubicBezTo>
                    <a:cubicBezTo>
                      <a:pt x="26287" y="296"/>
                      <a:pt x="26273" y="1"/>
                      <a:pt x="260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" name="Google Shape;174;p3"/>
              <p:cNvSpPr/>
              <p:nvPr/>
            </p:nvSpPr>
            <p:spPr>
              <a:xfrm>
                <a:off x="1096400" y="2074550"/>
                <a:ext cx="486525" cy="542050"/>
              </a:xfrm>
              <a:custGeom>
                <a:avLst/>
                <a:gdLst/>
                <a:ahLst/>
                <a:cxnLst/>
                <a:rect l="l" t="t" r="r" b="b"/>
                <a:pathLst>
                  <a:path w="19461" h="21682" extrusionOk="0">
                    <a:moveTo>
                      <a:pt x="15156" y="0"/>
                    </a:moveTo>
                    <a:cubicBezTo>
                      <a:pt x="14416" y="0"/>
                      <a:pt x="13668" y="124"/>
                      <a:pt x="12953" y="303"/>
                    </a:cubicBezTo>
                    <a:cubicBezTo>
                      <a:pt x="8511" y="1429"/>
                      <a:pt x="4902" y="4892"/>
                      <a:pt x="2817" y="8980"/>
                    </a:cubicBezTo>
                    <a:cubicBezTo>
                      <a:pt x="1732" y="11128"/>
                      <a:pt x="939" y="13422"/>
                      <a:pt x="480" y="15800"/>
                    </a:cubicBezTo>
                    <a:cubicBezTo>
                      <a:pt x="335" y="16487"/>
                      <a:pt x="355" y="21452"/>
                      <a:pt x="3" y="21680"/>
                    </a:cubicBezTo>
                    <a:lnTo>
                      <a:pt x="3" y="21680"/>
                    </a:lnTo>
                    <a:cubicBezTo>
                      <a:pt x="1921" y="20493"/>
                      <a:pt x="3985" y="20305"/>
                      <a:pt x="6029" y="19492"/>
                    </a:cubicBezTo>
                    <a:cubicBezTo>
                      <a:pt x="8573" y="18532"/>
                      <a:pt x="10930" y="17177"/>
                      <a:pt x="13037" y="15466"/>
                    </a:cubicBezTo>
                    <a:cubicBezTo>
                      <a:pt x="16353" y="12692"/>
                      <a:pt x="18835" y="8750"/>
                      <a:pt x="19377" y="4454"/>
                    </a:cubicBezTo>
                    <a:cubicBezTo>
                      <a:pt x="19461" y="3932"/>
                      <a:pt x="19461" y="3432"/>
                      <a:pt x="19377" y="2910"/>
                    </a:cubicBezTo>
                    <a:cubicBezTo>
                      <a:pt x="19127" y="1638"/>
                      <a:pt x="18043" y="637"/>
                      <a:pt x="16791" y="240"/>
                    </a:cubicBezTo>
                    <a:cubicBezTo>
                      <a:pt x="16263" y="70"/>
                      <a:pt x="15712" y="0"/>
                      <a:pt x="15156" y="0"/>
                    </a:cubicBezTo>
                    <a:close/>
                    <a:moveTo>
                      <a:pt x="3" y="21680"/>
                    </a:moveTo>
                    <a:lnTo>
                      <a:pt x="3" y="21680"/>
                    </a:lnTo>
                    <a:cubicBezTo>
                      <a:pt x="2" y="21681"/>
                      <a:pt x="1" y="21681"/>
                      <a:pt x="1" y="21682"/>
                    </a:cubicBezTo>
                    <a:cubicBezTo>
                      <a:pt x="1" y="21681"/>
                      <a:pt x="2" y="21681"/>
                      <a:pt x="3" y="2168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" name="Google Shape;175;p3"/>
              <p:cNvSpPr/>
              <p:nvPr/>
            </p:nvSpPr>
            <p:spPr>
              <a:xfrm>
                <a:off x="229775" y="2449725"/>
                <a:ext cx="699800" cy="368125"/>
              </a:xfrm>
              <a:custGeom>
                <a:avLst/>
                <a:gdLst/>
                <a:ahLst/>
                <a:cxnLst/>
                <a:rect l="l" t="t" r="r" b="b"/>
                <a:pathLst>
                  <a:path w="27992" h="14725" extrusionOk="0">
                    <a:moveTo>
                      <a:pt x="7679" y="1"/>
                    </a:moveTo>
                    <a:cubicBezTo>
                      <a:pt x="7050" y="1"/>
                      <a:pt x="6422" y="54"/>
                      <a:pt x="5799" y="167"/>
                    </a:cubicBezTo>
                    <a:cubicBezTo>
                      <a:pt x="3525" y="564"/>
                      <a:pt x="1252" y="1982"/>
                      <a:pt x="605" y="4193"/>
                    </a:cubicBezTo>
                    <a:cubicBezTo>
                      <a:pt x="0" y="6258"/>
                      <a:pt x="960" y="8531"/>
                      <a:pt x="2503" y="10012"/>
                    </a:cubicBezTo>
                    <a:cubicBezTo>
                      <a:pt x="4047" y="11493"/>
                      <a:pt x="6091" y="12327"/>
                      <a:pt x="8135" y="13016"/>
                    </a:cubicBezTo>
                    <a:cubicBezTo>
                      <a:pt x="11222" y="14058"/>
                      <a:pt x="14642" y="14392"/>
                      <a:pt x="17875" y="14601"/>
                    </a:cubicBezTo>
                    <a:cubicBezTo>
                      <a:pt x="19097" y="14688"/>
                      <a:pt x="20308" y="14725"/>
                      <a:pt x="21517" y="14725"/>
                    </a:cubicBezTo>
                    <a:cubicBezTo>
                      <a:pt x="22041" y="14725"/>
                      <a:pt x="22566" y="14718"/>
                      <a:pt x="23090" y="14705"/>
                    </a:cubicBezTo>
                    <a:cubicBezTo>
                      <a:pt x="23522" y="14688"/>
                      <a:pt x="26492" y="14269"/>
                      <a:pt x="27590" y="14269"/>
                    </a:cubicBezTo>
                    <a:cubicBezTo>
                      <a:pt x="27816" y="14269"/>
                      <a:pt x="27963" y="14287"/>
                      <a:pt x="27991" y="14330"/>
                    </a:cubicBezTo>
                    <a:cubicBezTo>
                      <a:pt x="26302" y="11764"/>
                      <a:pt x="24091" y="9845"/>
                      <a:pt x="21880" y="7718"/>
                    </a:cubicBezTo>
                    <a:cubicBezTo>
                      <a:pt x="19648" y="5549"/>
                      <a:pt x="17291" y="3442"/>
                      <a:pt x="14538" y="1919"/>
                    </a:cubicBezTo>
                    <a:cubicBezTo>
                      <a:pt x="12442" y="764"/>
                      <a:pt x="10060" y="1"/>
                      <a:pt x="76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3"/>
              <p:cNvSpPr/>
              <p:nvPr/>
            </p:nvSpPr>
            <p:spPr>
              <a:xfrm>
                <a:off x="1159500" y="2583400"/>
                <a:ext cx="645050" cy="442075"/>
              </a:xfrm>
              <a:custGeom>
                <a:avLst/>
                <a:gdLst/>
                <a:ahLst/>
                <a:cxnLst/>
                <a:rect l="l" t="t" r="r" b="b"/>
                <a:pathLst>
                  <a:path w="25802" h="17683" extrusionOk="0">
                    <a:moveTo>
                      <a:pt x="18524" y="0"/>
                    </a:moveTo>
                    <a:cubicBezTo>
                      <a:pt x="14916" y="0"/>
                      <a:pt x="11301" y="1644"/>
                      <a:pt x="8552" y="4060"/>
                    </a:cubicBezTo>
                    <a:cubicBezTo>
                      <a:pt x="6863" y="5583"/>
                      <a:pt x="5382" y="7335"/>
                      <a:pt x="4172" y="9254"/>
                    </a:cubicBezTo>
                    <a:cubicBezTo>
                      <a:pt x="2858" y="11339"/>
                      <a:pt x="1440" y="13342"/>
                      <a:pt x="0" y="15344"/>
                    </a:cubicBezTo>
                    <a:cubicBezTo>
                      <a:pt x="2211" y="15886"/>
                      <a:pt x="4276" y="16721"/>
                      <a:pt x="6446" y="17242"/>
                    </a:cubicBezTo>
                    <a:cubicBezTo>
                      <a:pt x="7666" y="17536"/>
                      <a:pt x="8916" y="17683"/>
                      <a:pt x="10168" y="17683"/>
                    </a:cubicBezTo>
                    <a:cubicBezTo>
                      <a:pt x="11227" y="17683"/>
                      <a:pt x="12287" y="17578"/>
                      <a:pt x="13329" y="17367"/>
                    </a:cubicBezTo>
                    <a:cubicBezTo>
                      <a:pt x="17354" y="16512"/>
                      <a:pt x="21004" y="14072"/>
                      <a:pt x="23486" y="10776"/>
                    </a:cubicBezTo>
                    <a:cubicBezTo>
                      <a:pt x="24446" y="9504"/>
                      <a:pt x="25238" y="8107"/>
                      <a:pt x="25509" y="6542"/>
                    </a:cubicBezTo>
                    <a:cubicBezTo>
                      <a:pt x="25801" y="4999"/>
                      <a:pt x="25489" y="3288"/>
                      <a:pt x="24446" y="2100"/>
                    </a:cubicBezTo>
                    <a:cubicBezTo>
                      <a:pt x="23632" y="1161"/>
                      <a:pt x="22443" y="640"/>
                      <a:pt x="21234" y="327"/>
                    </a:cubicBezTo>
                    <a:cubicBezTo>
                      <a:pt x="20340" y="104"/>
                      <a:pt x="19432" y="0"/>
                      <a:pt x="185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" name="Google Shape;177;p3"/>
              <p:cNvSpPr/>
              <p:nvPr/>
            </p:nvSpPr>
            <p:spPr>
              <a:xfrm>
                <a:off x="785750" y="2075125"/>
                <a:ext cx="303900" cy="1536375"/>
              </a:xfrm>
              <a:custGeom>
                <a:avLst/>
                <a:gdLst/>
                <a:ahLst/>
                <a:cxnLst/>
                <a:rect l="l" t="t" r="r" b="b"/>
                <a:pathLst>
                  <a:path w="12156" h="61455" extrusionOk="0">
                    <a:moveTo>
                      <a:pt x="290" y="0"/>
                    </a:moveTo>
                    <a:cubicBezTo>
                      <a:pt x="143" y="0"/>
                      <a:pt x="0" y="151"/>
                      <a:pt x="100" y="322"/>
                    </a:cubicBezTo>
                    <a:cubicBezTo>
                      <a:pt x="1789" y="3367"/>
                      <a:pt x="3208" y="6579"/>
                      <a:pt x="4918" y="9624"/>
                    </a:cubicBezTo>
                    <a:cubicBezTo>
                      <a:pt x="6503" y="12440"/>
                      <a:pt x="8193" y="15130"/>
                      <a:pt x="9277" y="18176"/>
                    </a:cubicBezTo>
                    <a:cubicBezTo>
                      <a:pt x="10341" y="21263"/>
                      <a:pt x="10988" y="24495"/>
                      <a:pt x="11154" y="27749"/>
                    </a:cubicBezTo>
                    <a:cubicBezTo>
                      <a:pt x="11551" y="34027"/>
                      <a:pt x="10487" y="40305"/>
                      <a:pt x="10153" y="46563"/>
                    </a:cubicBezTo>
                    <a:cubicBezTo>
                      <a:pt x="9966" y="49733"/>
                      <a:pt x="9903" y="52924"/>
                      <a:pt x="10195" y="56115"/>
                    </a:cubicBezTo>
                    <a:cubicBezTo>
                      <a:pt x="10258" y="56762"/>
                      <a:pt x="10320" y="57429"/>
                      <a:pt x="10404" y="58118"/>
                    </a:cubicBezTo>
                    <a:cubicBezTo>
                      <a:pt x="10529" y="59244"/>
                      <a:pt x="10716" y="60349"/>
                      <a:pt x="10967" y="61455"/>
                    </a:cubicBezTo>
                    <a:lnTo>
                      <a:pt x="11947" y="61455"/>
                    </a:lnTo>
                    <a:cubicBezTo>
                      <a:pt x="11759" y="60349"/>
                      <a:pt x="11572" y="59223"/>
                      <a:pt x="11405" y="58118"/>
                    </a:cubicBezTo>
                    <a:cubicBezTo>
                      <a:pt x="11217" y="56783"/>
                      <a:pt x="11092" y="55427"/>
                      <a:pt x="11029" y="54071"/>
                    </a:cubicBezTo>
                    <a:cubicBezTo>
                      <a:pt x="10946" y="50880"/>
                      <a:pt x="11092" y="47689"/>
                      <a:pt x="11321" y="44498"/>
                    </a:cubicBezTo>
                    <a:cubicBezTo>
                      <a:pt x="11759" y="38178"/>
                      <a:pt x="12156" y="31775"/>
                      <a:pt x="11467" y="25455"/>
                    </a:cubicBezTo>
                    <a:cubicBezTo>
                      <a:pt x="11134" y="22493"/>
                      <a:pt x="10570" y="19531"/>
                      <a:pt x="9486" y="16757"/>
                    </a:cubicBezTo>
                    <a:cubicBezTo>
                      <a:pt x="8443" y="14108"/>
                      <a:pt x="6962" y="11731"/>
                      <a:pt x="5502" y="9290"/>
                    </a:cubicBezTo>
                    <a:cubicBezTo>
                      <a:pt x="3729" y="6287"/>
                      <a:pt x="2332" y="3054"/>
                      <a:pt x="475" y="113"/>
                    </a:cubicBezTo>
                    <a:cubicBezTo>
                      <a:pt x="429" y="33"/>
                      <a:pt x="359" y="0"/>
                      <a:pt x="2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" name="Google Shape;178;p3"/>
              <p:cNvSpPr/>
              <p:nvPr/>
            </p:nvSpPr>
            <p:spPr>
              <a:xfrm>
                <a:off x="1160550" y="2302450"/>
                <a:ext cx="208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35" h="8714" extrusionOk="0">
                    <a:moveTo>
                      <a:pt x="684" y="0"/>
                    </a:moveTo>
                    <a:cubicBezTo>
                      <a:pt x="675" y="0"/>
                      <a:pt x="668" y="3"/>
                      <a:pt x="668" y="10"/>
                    </a:cubicBezTo>
                    <a:cubicBezTo>
                      <a:pt x="188" y="1178"/>
                      <a:pt x="292" y="2450"/>
                      <a:pt x="376" y="3660"/>
                    </a:cubicBezTo>
                    <a:cubicBezTo>
                      <a:pt x="417" y="4244"/>
                      <a:pt x="459" y="4828"/>
                      <a:pt x="522" y="5412"/>
                    </a:cubicBezTo>
                    <a:cubicBezTo>
                      <a:pt x="584" y="5954"/>
                      <a:pt x="584" y="6496"/>
                      <a:pt x="543" y="7039"/>
                    </a:cubicBezTo>
                    <a:cubicBezTo>
                      <a:pt x="480" y="7623"/>
                      <a:pt x="292" y="8186"/>
                      <a:pt x="0" y="8686"/>
                    </a:cubicBezTo>
                    <a:cubicBezTo>
                      <a:pt x="0" y="8686"/>
                      <a:pt x="40" y="8713"/>
                      <a:pt x="67" y="8713"/>
                    </a:cubicBezTo>
                    <a:cubicBezTo>
                      <a:pt x="74" y="8713"/>
                      <a:pt x="79" y="8711"/>
                      <a:pt x="84" y="8707"/>
                    </a:cubicBezTo>
                    <a:cubicBezTo>
                      <a:pt x="835" y="7935"/>
                      <a:pt x="793" y="6684"/>
                      <a:pt x="730" y="5683"/>
                    </a:cubicBezTo>
                    <a:cubicBezTo>
                      <a:pt x="626" y="4494"/>
                      <a:pt x="501" y="3284"/>
                      <a:pt x="501" y="2095"/>
                    </a:cubicBezTo>
                    <a:cubicBezTo>
                      <a:pt x="480" y="1386"/>
                      <a:pt x="563" y="698"/>
                      <a:pt x="730" y="10"/>
                    </a:cubicBezTo>
                    <a:cubicBezTo>
                      <a:pt x="730" y="10"/>
                      <a:pt x="702" y="0"/>
                      <a:pt x="68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" name="Google Shape;179;p3"/>
              <p:cNvSpPr/>
              <p:nvPr/>
            </p:nvSpPr>
            <p:spPr>
              <a:xfrm>
                <a:off x="1234575" y="2150425"/>
                <a:ext cx="53750" cy="252925"/>
              </a:xfrm>
              <a:custGeom>
                <a:avLst/>
                <a:gdLst/>
                <a:ahLst/>
                <a:cxnLst/>
                <a:rect l="l" t="t" r="r" b="b"/>
                <a:pathLst>
                  <a:path w="2150" h="10117" extrusionOk="0">
                    <a:moveTo>
                      <a:pt x="2066" y="0"/>
                    </a:moveTo>
                    <a:cubicBezTo>
                      <a:pt x="1023" y="647"/>
                      <a:pt x="648" y="1919"/>
                      <a:pt x="585" y="3087"/>
                    </a:cubicBezTo>
                    <a:cubicBezTo>
                      <a:pt x="502" y="4568"/>
                      <a:pt x="960" y="5965"/>
                      <a:pt x="1232" y="7405"/>
                    </a:cubicBezTo>
                    <a:cubicBezTo>
                      <a:pt x="1419" y="8302"/>
                      <a:pt x="1440" y="9219"/>
                      <a:pt x="1294" y="10116"/>
                    </a:cubicBezTo>
                    <a:lnTo>
                      <a:pt x="1378" y="10116"/>
                    </a:lnTo>
                    <a:cubicBezTo>
                      <a:pt x="1982" y="7238"/>
                      <a:pt x="1" y="4422"/>
                      <a:pt x="1023" y="1585"/>
                    </a:cubicBezTo>
                    <a:cubicBezTo>
                      <a:pt x="1232" y="960"/>
                      <a:pt x="1628" y="417"/>
                      <a:pt x="2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" name="Google Shape;180;p3"/>
              <p:cNvSpPr/>
              <p:nvPr/>
            </p:nvSpPr>
            <p:spPr>
              <a:xfrm>
                <a:off x="1337300" y="2096625"/>
                <a:ext cx="75650" cy="229550"/>
              </a:xfrm>
              <a:custGeom>
                <a:avLst/>
                <a:gdLst/>
                <a:ahLst/>
                <a:cxnLst/>
                <a:rect l="l" t="t" r="r" b="b"/>
                <a:pathLst>
                  <a:path w="3026" h="9182" extrusionOk="0">
                    <a:moveTo>
                      <a:pt x="3022" y="1"/>
                    </a:moveTo>
                    <a:cubicBezTo>
                      <a:pt x="3019" y="1"/>
                      <a:pt x="3012" y="5"/>
                      <a:pt x="3003" y="11"/>
                    </a:cubicBezTo>
                    <a:lnTo>
                      <a:pt x="3003" y="11"/>
                    </a:lnTo>
                    <a:cubicBezTo>
                      <a:pt x="3010" y="8"/>
                      <a:pt x="3018" y="6"/>
                      <a:pt x="3025" y="4"/>
                    </a:cubicBezTo>
                    <a:cubicBezTo>
                      <a:pt x="3025" y="2"/>
                      <a:pt x="3024" y="1"/>
                      <a:pt x="3022" y="1"/>
                    </a:cubicBezTo>
                    <a:close/>
                    <a:moveTo>
                      <a:pt x="3003" y="11"/>
                    </a:moveTo>
                    <a:lnTo>
                      <a:pt x="3003" y="11"/>
                    </a:lnTo>
                    <a:cubicBezTo>
                      <a:pt x="1911" y="352"/>
                      <a:pt x="1229" y="1388"/>
                      <a:pt x="877" y="2423"/>
                    </a:cubicBezTo>
                    <a:cubicBezTo>
                      <a:pt x="439" y="3779"/>
                      <a:pt x="585" y="5197"/>
                      <a:pt x="543" y="6616"/>
                    </a:cubicBezTo>
                    <a:cubicBezTo>
                      <a:pt x="543" y="7492"/>
                      <a:pt x="356" y="8368"/>
                      <a:pt x="1" y="9181"/>
                    </a:cubicBezTo>
                    <a:cubicBezTo>
                      <a:pt x="1" y="9181"/>
                      <a:pt x="22" y="9181"/>
                      <a:pt x="43" y="9140"/>
                    </a:cubicBezTo>
                    <a:cubicBezTo>
                      <a:pt x="731" y="7825"/>
                      <a:pt x="668" y="6345"/>
                      <a:pt x="689" y="4926"/>
                    </a:cubicBezTo>
                    <a:cubicBezTo>
                      <a:pt x="689" y="3717"/>
                      <a:pt x="814" y="2486"/>
                      <a:pt x="1419" y="1401"/>
                    </a:cubicBezTo>
                    <a:cubicBezTo>
                      <a:pt x="1732" y="797"/>
                      <a:pt x="2274" y="317"/>
                      <a:pt x="2921" y="66"/>
                    </a:cubicBezTo>
                    <a:cubicBezTo>
                      <a:pt x="2935" y="66"/>
                      <a:pt x="2977" y="29"/>
                      <a:pt x="3003" y="1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" name="Google Shape;181;p3"/>
              <p:cNvSpPr/>
              <p:nvPr/>
            </p:nvSpPr>
            <p:spPr>
              <a:xfrm>
                <a:off x="1356075" y="2107075"/>
                <a:ext cx="129350" cy="204500"/>
              </a:xfrm>
              <a:custGeom>
                <a:avLst/>
                <a:gdLst/>
                <a:ahLst/>
                <a:cxnLst/>
                <a:rect l="l" t="t" r="r" b="b"/>
                <a:pathLst>
                  <a:path w="5174" h="8180" extrusionOk="0">
                    <a:moveTo>
                      <a:pt x="5038" y="1"/>
                    </a:moveTo>
                    <a:cubicBezTo>
                      <a:pt x="5034" y="1"/>
                      <a:pt x="5031" y="1"/>
                      <a:pt x="5028" y="3"/>
                    </a:cubicBezTo>
                    <a:cubicBezTo>
                      <a:pt x="4882" y="45"/>
                      <a:pt x="4756" y="87"/>
                      <a:pt x="4610" y="149"/>
                    </a:cubicBezTo>
                    <a:cubicBezTo>
                      <a:pt x="4485" y="212"/>
                      <a:pt x="4339" y="295"/>
                      <a:pt x="4214" y="379"/>
                    </a:cubicBezTo>
                    <a:cubicBezTo>
                      <a:pt x="3985" y="525"/>
                      <a:pt x="3776" y="712"/>
                      <a:pt x="3567" y="921"/>
                    </a:cubicBezTo>
                    <a:cubicBezTo>
                      <a:pt x="3150" y="1338"/>
                      <a:pt x="2796" y="1818"/>
                      <a:pt x="2525" y="2360"/>
                    </a:cubicBezTo>
                    <a:cubicBezTo>
                      <a:pt x="2253" y="2902"/>
                      <a:pt x="2003" y="3465"/>
                      <a:pt x="1815" y="4070"/>
                    </a:cubicBezTo>
                    <a:cubicBezTo>
                      <a:pt x="1565" y="4717"/>
                      <a:pt x="1315" y="5363"/>
                      <a:pt x="1023" y="6010"/>
                    </a:cubicBezTo>
                    <a:cubicBezTo>
                      <a:pt x="877" y="6365"/>
                      <a:pt x="710" y="6719"/>
                      <a:pt x="543" y="7053"/>
                    </a:cubicBezTo>
                    <a:cubicBezTo>
                      <a:pt x="376" y="7407"/>
                      <a:pt x="189" y="7783"/>
                      <a:pt x="1" y="8117"/>
                    </a:cubicBezTo>
                    <a:cubicBezTo>
                      <a:pt x="1" y="8117"/>
                      <a:pt x="63" y="8179"/>
                      <a:pt x="84" y="8179"/>
                    </a:cubicBezTo>
                    <a:lnTo>
                      <a:pt x="105" y="8179"/>
                    </a:lnTo>
                    <a:cubicBezTo>
                      <a:pt x="293" y="7908"/>
                      <a:pt x="501" y="7616"/>
                      <a:pt x="668" y="7303"/>
                    </a:cubicBezTo>
                    <a:cubicBezTo>
                      <a:pt x="835" y="7011"/>
                      <a:pt x="981" y="6698"/>
                      <a:pt x="1127" y="6385"/>
                    </a:cubicBezTo>
                    <a:cubicBezTo>
                      <a:pt x="1419" y="5739"/>
                      <a:pt x="1669" y="5092"/>
                      <a:pt x="1920" y="4446"/>
                    </a:cubicBezTo>
                    <a:cubicBezTo>
                      <a:pt x="2358" y="3299"/>
                      <a:pt x="2775" y="2131"/>
                      <a:pt x="3630" y="1213"/>
                    </a:cubicBezTo>
                    <a:cubicBezTo>
                      <a:pt x="3839" y="983"/>
                      <a:pt x="4068" y="775"/>
                      <a:pt x="4318" y="587"/>
                    </a:cubicBezTo>
                    <a:cubicBezTo>
                      <a:pt x="4464" y="504"/>
                      <a:pt x="4590" y="420"/>
                      <a:pt x="4736" y="337"/>
                    </a:cubicBezTo>
                    <a:cubicBezTo>
                      <a:pt x="4882" y="253"/>
                      <a:pt x="5028" y="170"/>
                      <a:pt x="5174" y="107"/>
                    </a:cubicBezTo>
                    <a:cubicBezTo>
                      <a:pt x="5174" y="107"/>
                      <a:pt x="5085" y="1"/>
                      <a:pt x="50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" name="Google Shape;182;p3"/>
              <p:cNvSpPr/>
              <p:nvPr/>
            </p:nvSpPr>
            <p:spPr>
              <a:xfrm>
                <a:off x="1291950" y="2292550"/>
                <a:ext cx="239375" cy="96700"/>
              </a:xfrm>
              <a:custGeom>
                <a:avLst/>
                <a:gdLst/>
                <a:ahLst/>
                <a:cxnLst/>
                <a:rect l="l" t="t" r="r" b="b"/>
                <a:pathLst>
                  <a:path w="9575" h="3868" extrusionOk="0">
                    <a:moveTo>
                      <a:pt x="1" y="3846"/>
                    </a:moveTo>
                    <a:cubicBezTo>
                      <a:pt x="1" y="3846"/>
                      <a:pt x="1" y="3847"/>
                      <a:pt x="0" y="3847"/>
                    </a:cubicBezTo>
                    <a:cubicBezTo>
                      <a:pt x="1" y="3847"/>
                      <a:pt x="1" y="3847"/>
                      <a:pt x="1" y="3846"/>
                    </a:cubicBezTo>
                    <a:close/>
                    <a:moveTo>
                      <a:pt x="9435" y="0"/>
                    </a:moveTo>
                    <a:cubicBezTo>
                      <a:pt x="9407" y="0"/>
                      <a:pt x="9386" y="2"/>
                      <a:pt x="9386" y="9"/>
                    </a:cubicBezTo>
                    <a:cubicBezTo>
                      <a:pt x="9157" y="593"/>
                      <a:pt x="8761" y="1094"/>
                      <a:pt x="8239" y="1469"/>
                    </a:cubicBezTo>
                    <a:cubicBezTo>
                      <a:pt x="7697" y="1845"/>
                      <a:pt x="7092" y="2116"/>
                      <a:pt x="6445" y="2262"/>
                    </a:cubicBezTo>
                    <a:cubicBezTo>
                      <a:pt x="5048" y="2617"/>
                      <a:pt x="3567" y="2512"/>
                      <a:pt x="2170" y="2804"/>
                    </a:cubicBezTo>
                    <a:cubicBezTo>
                      <a:pt x="1357" y="2950"/>
                      <a:pt x="606" y="3304"/>
                      <a:pt x="1" y="3846"/>
                    </a:cubicBezTo>
                    <a:lnTo>
                      <a:pt x="1" y="3846"/>
                    </a:lnTo>
                    <a:cubicBezTo>
                      <a:pt x="4" y="3844"/>
                      <a:pt x="9" y="3843"/>
                      <a:pt x="14" y="3843"/>
                    </a:cubicBezTo>
                    <a:cubicBezTo>
                      <a:pt x="35" y="3843"/>
                      <a:pt x="72" y="3862"/>
                      <a:pt x="99" y="3862"/>
                    </a:cubicBezTo>
                    <a:cubicBezTo>
                      <a:pt x="104" y="3862"/>
                      <a:pt x="109" y="3861"/>
                      <a:pt x="114" y="3859"/>
                    </a:cubicBezTo>
                    <a:lnTo>
                      <a:pt x="114" y="3859"/>
                    </a:lnTo>
                    <a:lnTo>
                      <a:pt x="105" y="3868"/>
                    </a:lnTo>
                    <a:cubicBezTo>
                      <a:pt x="109" y="3864"/>
                      <a:pt x="114" y="3860"/>
                      <a:pt x="118" y="3856"/>
                    </a:cubicBezTo>
                    <a:lnTo>
                      <a:pt x="118" y="3856"/>
                    </a:lnTo>
                    <a:cubicBezTo>
                      <a:pt x="119" y="3856"/>
                      <a:pt x="120" y="3855"/>
                      <a:pt x="120" y="3854"/>
                    </a:cubicBezTo>
                    <a:lnTo>
                      <a:pt x="120" y="3854"/>
                    </a:lnTo>
                    <a:cubicBezTo>
                      <a:pt x="1287" y="2845"/>
                      <a:pt x="2906" y="2699"/>
                      <a:pt x="4380" y="2575"/>
                    </a:cubicBezTo>
                    <a:cubicBezTo>
                      <a:pt x="5715" y="2471"/>
                      <a:pt x="7113" y="2345"/>
                      <a:pt x="8302" y="1615"/>
                    </a:cubicBezTo>
                    <a:cubicBezTo>
                      <a:pt x="8886" y="1261"/>
                      <a:pt x="9428" y="698"/>
                      <a:pt x="9574" y="9"/>
                    </a:cubicBezTo>
                    <a:cubicBezTo>
                      <a:pt x="9574" y="9"/>
                      <a:pt x="9491" y="0"/>
                      <a:pt x="9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" name="Google Shape;183;p3"/>
              <p:cNvSpPr/>
              <p:nvPr/>
            </p:nvSpPr>
            <p:spPr>
              <a:xfrm>
                <a:off x="1213725" y="2455925"/>
                <a:ext cx="203400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8136" h="839" extrusionOk="0">
                    <a:moveTo>
                      <a:pt x="7953" y="1"/>
                    </a:moveTo>
                    <a:cubicBezTo>
                      <a:pt x="7951" y="1"/>
                      <a:pt x="7949" y="1"/>
                      <a:pt x="7947" y="3"/>
                    </a:cubicBezTo>
                    <a:cubicBezTo>
                      <a:pt x="7359" y="507"/>
                      <a:pt x="6720" y="675"/>
                      <a:pt x="6054" y="675"/>
                    </a:cubicBezTo>
                    <a:cubicBezTo>
                      <a:pt x="4737" y="675"/>
                      <a:pt x="3319" y="17"/>
                      <a:pt x="2003" y="3"/>
                    </a:cubicBezTo>
                    <a:cubicBezTo>
                      <a:pt x="1336" y="44"/>
                      <a:pt x="668" y="128"/>
                      <a:pt x="1" y="253"/>
                    </a:cubicBezTo>
                    <a:cubicBezTo>
                      <a:pt x="22" y="253"/>
                      <a:pt x="63" y="316"/>
                      <a:pt x="84" y="316"/>
                    </a:cubicBezTo>
                    <a:cubicBezTo>
                      <a:pt x="689" y="232"/>
                      <a:pt x="1315" y="170"/>
                      <a:pt x="1940" y="149"/>
                    </a:cubicBezTo>
                    <a:cubicBezTo>
                      <a:pt x="2524" y="149"/>
                      <a:pt x="3108" y="211"/>
                      <a:pt x="3692" y="357"/>
                    </a:cubicBezTo>
                    <a:cubicBezTo>
                      <a:pt x="4514" y="563"/>
                      <a:pt x="5350" y="838"/>
                      <a:pt x="6200" y="838"/>
                    </a:cubicBezTo>
                    <a:cubicBezTo>
                      <a:pt x="6385" y="838"/>
                      <a:pt x="6572" y="825"/>
                      <a:pt x="6759" y="795"/>
                    </a:cubicBezTo>
                    <a:cubicBezTo>
                      <a:pt x="7280" y="754"/>
                      <a:pt x="7781" y="524"/>
                      <a:pt x="8135" y="128"/>
                    </a:cubicBezTo>
                    <a:cubicBezTo>
                      <a:pt x="8135" y="128"/>
                      <a:pt x="7990" y="1"/>
                      <a:pt x="795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" name="Google Shape;184;p3"/>
              <p:cNvSpPr/>
              <p:nvPr/>
            </p:nvSpPr>
            <p:spPr>
              <a:xfrm>
                <a:off x="1155775" y="2519025"/>
                <a:ext cx="11690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4676" h="670" extrusionOk="0">
                    <a:moveTo>
                      <a:pt x="2216" y="0"/>
                    </a:moveTo>
                    <a:cubicBezTo>
                      <a:pt x="1497" y="0"/>
                      <a:pt x="765" y="128"/>
                      <a:pt x="87" y="399"/>
                    </a:cubicBezTo>
                    <a:cubicBezTo>
                      <a:pt x="68" y="399"/>
                      <a:pt x="0" y="465"/>
                      <a:pt x="15" y="465"/>
                    </a:cubicBezTo>
                    <a:cubicBezTo>
                      <a:pt x="17" y="465"/>
                      <a:pt x="20" y="464"/>
                      <a:pt x="24" y="461"/>
                    </a:cubicBezTo>
                    <a:cubicBezTo>
                      <a:pt x="668" y="247"/>
                      <a:pt x="1327" y="140"/>
                      <a:pt x="1988" y="140"/>
                    </a:cubicBezTo>
                    <a:cubicBezTo>
                      <a:pt x="2098" y="140"/>
                      <a:pt x="2208" y="143"/>
                      <a:pt x="2319" y="148"/>
                    </a:cubicBezTo>
                    <a:cubicBezTo>
                      <a:pt x="2673" y="169"/>
                      <a:pt x="3049" y="211"/>
                      <a:pt x="3403" y="315"/>
                    </a:cubicBezTo>
                    <a:cubicBezTo>
                      <a:pt x="3591" y="357"/>
                      <a:pt x="3779" y="399"/>
                      <a:pt x="3946" y="461"/>
                    </a:cubicBezTo>
                    <a:cubicBezTo>
                      <a:pt x="4133" y="545"/>
                      <a:pt x="4321" y="607"/>
                      <a:pt x="4509" y="670"/>
                    </a:cubicBezTo>
                    <a:cubicBezTo>
                      <a:pt x="4550" y="670"/>
                      <a:pt x="4676" y="587"/>
                      <a:pt x="4634" y="566"/>
                    </a:cubicBezTo>
                    <a:cubicBezTo>
                      <a:pt x="4488" y="461"/>
                      <a:pt x="4321" y="378"/>
                      <a:pt x="4133" y="315"/>
                    </a:cubicBezTo>
                    <a:cubicBezTo>
                      <a:pt x="3966" y="253"/>
                      <a:pt x="3779" y="211"/>
                      <a:pt x="3570" y="169"/>
                    </a:cubicBezTo>
                    <a:cubicBezTo>
                      <a:pt x="3195" y="65"/>
                      <a:pt x="2798" y="2"/>
                      <a:pt x="2381" y="2"/>
                    </a:cubicBezTo>
                    <a:cubicBezTo>
                      <a:pt x="2326" y="1"/>
                      <a:pt x="2271" y="0"/>
                      <a:pt x="22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" name="Google Shape;185;p3"/>
              <p:cNvSpPr/>
              <p:nvPr/>
            </p:nvSpPr>
            <p:spPr>
              <a:xfrm>
                <a:off x="1369650" y="2226025"/>
                <a:ext cx="141325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5653" h="2692" extrusionOk="0">
                    <a:moveTo>
                      <a:pt x="5590" y="1"/>
                    </a:moveTo>
                    <a:cubicBezTo>
                      <a:pt x="4797" y="63"/>
                      <a:pt x="4026" y="230"/>
                      <a:pt x="3275" y="522"/>
                    </a:cubicBezTo>
                    <a:cubicBezTo>
                      <a:pt x="2461" y="835"/>
                      <a:pt x="1690" y="1231"/>
                      <a:pt x="1001" y="1753"/>
                    </a:cubicBezTo>
                    <a:cubicBezTo>
                      <a:pt x="626" y="2024"/>
                      <a:pt x="292" y="2337"/>
                      <a:pt x="0" y="2691"/>
                    </a:cubicBezTo>
                    <a:lnTo>
                      <a:pt x="146" y="2691"/>
                    </a:lnTo>
                    <a:lnTo>
                      <a:pt x="146" y="2670"/>
                    </a:lnTo>
                    <a:cubicBezTo>
                      <a:pt x="855" y="1940"/>
                      <a:pt x="1690" y="1335"/>
                      <a:pt x="2628" y="897"/>
                    </a:cubicBezTo>
                    <a:cubicBezTo>
                      <a:pt x="3546" y="439"/>
                      <a:pt x="4547" y="147"/>
                      <a:pt x="5590" y="21"/>
                    </a:cubicBezTo>
                    <a:cubicBezTo>
                      <a:pt x="5611" y="21"/>
                      <a:pt x="5653" y="1"/>
                      <a:pt x="55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" name="Google Shape;186;p3"/>
              <p:cNvSpPr/>
              <p:nvPr/>
            </p:nvSpPr>
            <p:spPr>
              <a:xfrm>
                <a:off x="1060375" y="2265975"/>
                <a:ext cx="323025" cy="417200"/>
              </a:xfrm>
              <a:custGeom>
                <a:avLst/>
                <a:gdLst/>
                <a:ahLst/>
                <a:cxnLst/>
                <a:rect l="l" t="t" r="r" b="b"/>
                <a:pathLst>
                  <a:path w="12921" h="16688" extrusionOk="0">
                    <a:moveTo>
                      <a:pt x="12741" y="1"/>
                    </a:moveTo>
                    <a:cubicBezTo>
                      <a:pt x="12695" y="1"/>
                      <a:pt x="12650" y="22"/>
                      <a:pt x="12621" y="71"/>
                    </a:cubicBezTo>
                    <a:cubicBezTo>
                      <a:pt x="12058" y="1239"/>
                      <a:pt x="11328" y="2324"/>
                      <a:pt x="10452" y="3283"/>
                    </a:cubicBezTo>
                    <a:cubicBezTo>
                      <a:pt x="9576" y="4222"/>
                      <a:pt x="8638" y="5077"/>
                      <a:pt x="7678" y="5953"/>
                    </a:cubicBezTo>
                    <a:cubicBezTo>
                      <a:pt x="5613" y="7851"/>
                      <a:pt x="3819" y="9999"/>
                      <a:pt x="2318" y="12356"/>
                    </a:cubicBezTo>
                    <a:cubicBezTo>
                      <a:pt x="1483" y="13733"/>
                      <a:pt x="733" y="15130"/>
                      <a:pt x="44" y="16569"/>
                    </a:cubicBezTo>
                    <a:cubicBezTo>
                      <a:pt x="0" y="16628"/>
                      <a:pt x="60" y="16687"/>
                      <a:pt x="114" y="16687"/>
                    </a:cubicBezTo>
                    <a:cubicBezTo>
                      <a:pt x="136" y="16687"/>
                      <a:pt x="157" y="16677"/>
                      <a:pt x="169" y="16653"/>
                    </a:cubicBezTo>
                    <a:cubicBezTo>
                      <a:pt x="774" y="15360"/>
                      <a:pt x="1504" y="14129"/>
                      <a:pt x="2318" y="12940"/>
                    </a:cubicBezTo>
                    <a:cubicBezTo>
                      <a:pt x="3110" y="11731"/>
                      <a:pt x="3986" y="10583"/>
                      <a:pt x="4925" y="9478"/>
                    </a:cubicBezTo>
                    <a:cubicBezTo>
                      <a:pt x="5822" y="8414"/>
                      <a:pt x="6781" y="7392"/>
                      <a:pt x="7803" y="6433"/>
                    </a:cubicBezTo>
                    <a:cubicBezTo>
                      <a:pt x="8763" y="5557"/>
                      <a:pt x="9743" y="4702"/>
                      <a:pt x="10619" y="3763"/>
                    </a:cubicBezTo>
                    <a:cubicBezTo>
                      <a:pt x="11579" y="2762"/>
                      <a:pt x="12559" y="1552"/>
                      <a:pt x="12893" y="175"/>
                    </a:cubicBezTo>
                    <a:cubicBezTo>
                      <a:pt x="12920" y="79"/>
                      <a:pt x="12829" y="1"/>
                      <a:pt x="127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" name="Google Shape;187;p3"/>
              <p:cNvSpPr/>
              <p:nvPr/>
            </p:nvSpPr>
            <p:spPr>
              <a:xfrm>
                <a:off x="1053350" y="2679325"/>
                <a:ext cx="647275" cy="421000"/>
              </a:xfrm>
              <a:custGeom>
                <a:avLst/>
                <a:gdLst/>
                <a:ahLst/>
                <a:cxnLst/>
                <a:rect l="l" t="t" r="r" b="b"/>
                <a:pathLst>
                  <a:path w="25891" h="16840" extrusionOk="0">
                    <a:moveTo>
                      <a:pt x="25775" y="1"/>
                    </a:moveTo>
                    <a:cubicBezTo>
                      <a:pt x="25751" y="1"/>
                      <a:pt x="25727" y="11"/>
                      <a:pt x="25709" y="35"/>
                    </a:cubicBezTo>
                    <a:cubicBezTo>
                      <a:pt x="24770" y="1600"/>
                      <a:pt x="23185" y="2538"/>
                      <a:pt x="21558" y="3289"/>
                    </a:cubicBezTo>
                    <a:cubicBezTo>
                      <a:pt x="20599" y="3727"/>
                      <a:pt x="19598" y="4144"/>
                      <a:pt x="18617" y="4582"/>
                    </a:cubicBezTo>
                    <a:lnTo>
                      <a:pt x="15405" y="5980"/>
                    </a:lnTo>
                    <a:lnTo>
                      <a:pt x="8939" y="8796"/>
                    </a:lnTo>
                    <a:cubicBezTo>
                      <a:pt x="7021" y="9630"/>
                      <a:pt x="5081" y="10485"/>
                      <a:pt x="3412" y="11778"/>
                    </a:cubicBezTo>
                    <a:cubicBezTo>
                      <a:pt x="1973" y="12905"/>
                      <a:pt x="742" y="14385"/>
                      <a:pt x="158" y="16137"/>
                    </a:cubicBezTo>
                    <a:cubicBezTo>
                      <a:pt x="96" y="16346"/>
                      <a:pt x="33" y="16575"/>
                      <a:pt x="12" y="16805"/>
                    </a:cubicBezTo>
                    <a:cubicBezTo>
                      <a:pt x="0" y="16829"/>
                      <a:pt x="17" y="16839"/>
                      <a:pt x="32" y="16839"/>
                    </a:cubicBezTo>
                    <a:cubicBezTo>
                      <a:pt x="43" y="16839"/>
                      <a:pt x="54" y="16834"/>
                      <a:pt x="54" y="16826"/>
                    </a:cubicBezTo>
                    <a:cubicBezTo>
                      <a:pt x="304" y="15929"/>
                      <a:pt x="722" y="15074"/>
                      <a:pt x="1243" y="14302"/>
                    </a:cubicBezTo>
                    <a:cubicBezTo>
                      <a:pt x="1785" y="13551"/>
                      <a:pt x="2432" y="12863"/>
                      <a:pt x="3162" y="12258"/>
                    </a:cubicBezTo>
                    <a:cubicBezTo>
                      <a:pt x="4789" y="10944"/>
                      <a:pt x="6729" y="10047"/>
                      <a:pt x="8647" y="9213"/>
                    </a:cubicBezTo>
                    <a:cubicBezTo>
                      <a:pt x="10775" y="8295"/>
                      <a:pt x="12902" y="7356"/>
                      <a:pt x="15030" y="6439"/>
                    </a:cubicBezTo>
                    <a:cubicBezTo>
                      <a:pt x="17116" y="5542"/>
                      <a:pt x="19201" y="4645"/>
                      <a:pt x="21287" y="3727"/>
                    </a:cubicBezTo>
                    <a:cubicBezTo>
                      <a:pt x="22872" y="3018"/>
                      <a:pt x="24541" y="2163"/>
                      <a:pt x="25542" y="703"/>
                    </a:cubicBezTo>
                    <a:cubicBezTo>
                      <a:pt x="25667" y="515"/>
                      <a:pt x="25772" y="327"/>
                      <a:pt x="25876" y="119"/>
                    </a:cubicBezTo>
                    <a:cubicBezTo>
                      <a:pt x="25891" y="60"/>
                      <a:pt x="25832" y="1"/>
                      <a:pt x="257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" name="Google Shape;188;p3"/>
              <p:cNvSpPr/>
              <p:nvPr/>
            </p:nvSpPr>
            <p:spPr>
              <a:xfrm>
                <a:off x="286375" y="2552900"/>
                <a:ext cx="783300" cy="399950"/>
              </a:xfrm>
              <a:custGeom>
                <a:avLst/>
                <a:gdLst/>
                <a:ahLst/>
                <a:cxnLst/>
                <a:rect l="l" t="t" r="r" b="b"/>
                <a:pathLst>
                  <a:path w="31332" h="15998" extrusionOk="0">
                    <a:moveTo>
                      <a:pt x="4173" y="1"/>
                    </a:moveTo>
                    <a:cubicBezTo>
                      <a:pt x="3147" y="1"/>
                      <a:pt x="2122" y="125"/>
                      <a:pt x="1115" y="358"/>
                    </a:cubicBezTo>
                    <a:cubicBezTo>
                      <a:pt x="802" y="441"/>
                      <a:pt x="489" y="525"/>
                      <a:pt x="156" y="608"/>
                    </a:cubicBezTo>
                    <a:cubicBezTo>
                      <a:pt x="1" y="647"/>
                      <a:pt x="44" y="884"/>
                      <a:pt x="201" y="884"/>
                    </a:cubicBezTo>
                    <a:cubicBezTo>
                      <a:pt x="213" y="884"/>
                      <a:pt x="226" y="882"/>
                      <a:pt x="239" y="879"/>
                    </a:cubicBezTo>
                    <a:cubicBezTo>
                      <a:pt x="1366" y="546"/>
                      <a:pt x="2513" y="337"/>
                      <a:pt x="3702" y="295"/>
                    </a:cubicBezTo>
                    <a:cubicBezTo>
                      <a:pt x="3868" y="288"/>
                      <a:pt x="4036" y="285"/>
                      <a:pt x="4204" y="285"/>
                    </a:cubicBezTo>
                    <a:cubicBezTo>
                      <a:pt x="5043" y="285"/>
                      <a:pt x="5892" y="372"/>
                      <a:pt x="6726" y="546"/>
                    </a:cubicBezTo>
                    <a:cubicBezTo>
                      <a:pt x="7831" y="796"/>
                      <a:pt x="8916" y="1109"/>
                      <a:pt x="9959" y="1505"/>
                    </a:cubicBezTo>
                    <a:cubicBezTo>
                      <a:pt x="11148" y="1901"/>
                      <a:pt x="12316" y="2339"/>
                      <a:pt x="13442" y="2861"/>
                    </a:cubicBezTo>
                    <a:cubicBezTo>
                      <a:pt x="15695" y="3883"/>
                      <a:pt x="17864" y="5092"/>
                      <a:pt x="19950" y="6448"/>
                    </a:cubicBezTo>
                    <a:cubicBezTo>
                      <a:pt x="21952" y="7741"/>
                      <a:pt x="23934" y="9055"/>
                      <a:pt x="25832" y="10495"/>
                    </a:cubicBezTo>
                    <a:cubicBezTo>
                      <a:pt x="27646" y="11892"/>
                      <a:pt x="29398" y="13477"/>
                      <a:pt x="30754" y="15333"/>
                    </a:cubicBezTo>
                    <a:cubicBezTo>
                      <a:pt x="30921" y="15563"/>
                      <a:pt x="31088" y="15771"/>
                      <a:pt x="31255" y="15980"/>
                    </a:cubicBezTo>
                    <a:cubicBezTo>
                      <a:pt x="31261" y="15992"/>
                      <a:pt x="31270" y="15997"/>
                      <a:pt x="31280" y="15997"/>
                    </a:cubicBezTo>
                    <a:cubicBezTo>
                      <a:pt x="31305" y="15997"/>
                      <a:pt x="31332" y="15968"/>
                      <a:pt x="31317" y="15938"/>
                    </a:cubicBezTo>
                    <a:cubicBezTo>
                      <a:pt x="31025" y="15438"/>
                      <a:pt x="30712" y="14958"/>
                      <a:pt x="30337" y="14520"/>
                    </a:cubicBezTo>
                    <a:cubicBezTo>
                      <a:pt x="29982" y="14061"/>
                      <a:pt x="29607" y="13623"/>
                      <a:pt x="29210" y="13206"/>
                    </a:cubicBezTo>
                    <a:cubicBezTo>
                      <a:pt x="28397" y="12372"/>
                      <a:pt x="27542" y="11600"/>
                      <a:pt x="26624" y="10870"/>
                    </a:cubicBezTo>
                    <a:cubicBezTo>
                      <a:pt x="24747" y="9389"/>
                      <a:pt x="22807" y="8013"/>
                      <a:pt x="20784" y="6719"/>
                    </a:cubicBezTo>
                    <a:cubicBezTo>
                      <a:pt x="18719" y="5343"/>
                      <a:pt x="16550" y="4091"/>
                      <a:pt x="14297" y="2986"/>
                    </a:cubicBezTo>
                    <a:cubicBezTo>
                      <a:pt x="13171" y="2444"/>
                      <a:pt x="12024" y="1964"/>
                      <a:pt x="10856" y="1547"/>
                    </a:cubicBezTo>
                    <a:cubicBezTo>
                      <a:pt x="9729" y="1150"/>
                      <a:pt x="8603" y="754"/>
                      <a:pt x="7456" y="462"/>
                    </a:cubicBezTo>
                    <a:cubicBezTo>
                      <a:pt x="6455" y="191"/>
                      <a:pt x="5433" y="45"/>
                      <a:pt x="4411" y="3"/>
                    </a:cubicBezTo>
                    <a:cubicBezTo>
                      <a:pt x="4331" y="2"/>
                      <a:pt x="4252" y="1"/>
                      <a:pt x="417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" name="Google Shape;189;p3"/>
              <p:cNvSpPr/>
              <p:nvPr/>
            </p:nvSpPr>
            <p:spPr>
              <a:xfrm>
                <a:off x="312675" y="3194300"/>
                <a:ext cx="738925" cy="219450"/>
              </a:xfrm>
              <a:custGeom>
                <a:avLst/>
                <a:gdLst/>
                <a:ahLst/>
                <a:cxnLst/>
                <a:rect l="l" t="t" r="r" b="b"/>
                <a:pathLst>
                  <a:path w="29557" h="8778" extrusionOk="0">
                    <a:moveTo>
                      <a:pt x="9031" y="0"/>
                    </a:moveTo>
                    <a:cubicBezTo>
                      <a:pt x="8315" y="0"/>
                      <a:pt x="7599" y="28"/>
                      <a:pt x="6884" y="85"/>
                    </a:cubicBezTo>
                    <a:cubicBezTo>
                      <a:pt x="5799" y="169"/>
                      <a:pt x="4735" y="336"/>
                      <a:pt x="3672" y="565"/>
                    </a:cubicBezTo>
                    <a:cubicBezTo>
                      <a:pt x="2608" y="795"/>
                      <a:pt x="1586" y="1212"/>
                      <a:pt x="668" y="1817"/>
                    </a:cubicBezTo>
                    <a:cubicBezTo>
                      <a:pt x="564" y="1879"/>
                      <a:pt x="439" y="1963"/>
                      <a:pt x="334" y="2046"/>
                    </a:cubicBezTo>
                    <a:cubicBezTo>
                      <a:pt x="230" y="2150"/>
                      <a:pt x="147" y="2255"/>
                      <a:pt x="63" y="2380"/>
                    </a:cubicBezTo>
                    <a:cubicBezTo>
                      <a:pt x="1" y="2484"/>
                      <a:pt x="22" y="2588"/>
                      <a:pt x="105" y="2672"/>
                    </a:cubicBezTo>
                    <a:cubicBezTo>
                      <a:pt x="142" y="2721"/>
                      <a:pt x="200" y="2741"/>
                      <a:pt x="258" y="2741"/>
                    </a:cubicBezTo>
                    <a:cubicBezTo>
                      <a:pt x="300" y="2741"/>
                      <a:pt x="342" y="2731"/>
                      <a:pt x="376" y="2713"/>
                    </a:cubicBezTo>
                    <a:cubicBezTo>
                      <a:pt x="501" y="2672"/>
                      <a:pt x="626" y="2609"/>
                      <a:pt x="731" y="2547"/>
                    </a:cubicBezTo>
                    <a:cubicBezTo>
                      <a:pt x="856" y="2484"/>
                      <a:pt x="981" y="2401"/>
                      <a:pt x="1106" y="2317"/>
                    </a:cubicBezTo>
                    <a:cubicBezTo>
                      <a:pt x="1336" y="2192"/>
                      <a:pt x="1544" y="2067"/>
                      <a:pt x="1794" y="1963"/>
                    </a:cubicBezTo>
                    <a:cubicBezTo>
                      <a:pt x="2253" y="1733"/>
                      <a:pt x="2733" y="1545"/>
                      <a:pt x="3234" y="1399"/>
                    </a:cubicBezTo>
                    <a:cubicBezTo>
                      <a:pt x="4256" y="1107"/>
                      <a:pt x="5278" y="899"/>
                      <a:pt x="6341" y="795"/>
                    </a:cubicBezTo>
                    <a:cubicBezTo>
                      <a:pt x="7353" y="680"/>
                      <a:pt x="8370" y="622"/>
                      <a:pt x="9387" y="622"/>
                    </a:cubicBezTo>
                    <a:cubicBezTo>
                      <a:pt x="10403" y="622"/>
                      <a:pt x="11420" y="680"/>
                      <a:pt x="12432" y="795"/>
                    </a:cubicBezTo>
                    <a:cubicBezTo>
                      <a:pt x="14434" y="1024"/>
                      <a:pt x="16395" y="1483"/>
                      <a:pt x="18314" y="2129"/>
                    </a:cubicBezTo>
                    <a:cubicBezTo>
                      <a:pt x="20233" y="2776"/>
                      <a:pt x="22089" y="3631"/>
                      <a:pt x="23841" y="4674"/>
                    </a:cubicBezTo>
                    <a:cubicBezTo>
                      <a:pt x="24717" y="5175"/>
                      <a:pt x="25572" y="5759"/>
                      <a:pt x="26386" y="6363"/>
                    </a:cubicBezTo>
                    <a:cubicBezTo>
                      <a:pt x="27220" y="6968"/>
                      <a:pt x="27971" y="7636"/>
                      <a:pt x="28784" y="8262"/>
                    </a:cubicBezTo>
                    <a:cubicBezTo>
                      <a:pt x="28972" y="8428"/>
                      <a:pt x="29181" y="8574"/>
                      <a:pt x="29368" y="8741"/>
                    </a:cubicBezTo>
                    <a:cubicBezTo>
                      <a:pt x="29389" y="8767"/>
                      <a:pt x="29412" y="8777"/>
                      <a:pt x="29434" y="8777"/>
                    </a:cubicBezTo>
                    <a:cubicBezTo>
                      <a:pt x="29501" y="8777"/>
                      <a:pt x="29556" y="8679"/>
                      <a:pt x="29493" y="8616"/>
                    </a:cubicBezTo>
                    <a:cubicBezTo>
                      <a:pt x="29139" y="8241"/>
                      <a:pt x="28805" y="7844"/>
                      <a:pt x="28451" y="7469"/>
                    </a:cubicBezTo>
                    <a:cubicBezTo>
                      <a:pt x="28075" y="7114"/>
                      <a:pt x="27658" y="6781"/>
                      <a:pt x="27262" y="6468"/>
                    </a:cubicBezTo>
                    <a:cubicBezTo>
                      <a:pt x="26448" y="5800"/>
                      <a:pt x="25614" y="5195"/>
                      <a:pt x="24738" y="4632"/>
                    </a:cubicBezTo>
                    <a:cubicBezTo>
                      <a:pt x="21213" y="2380"/>
                      <a:pt x="17271" y="899"/>
                      <a:pt x="13141" y="294"/>
                    </a:cubicBezTo>
                    <a:cubicBezTo>
                      <a:pt x="11771" y="102"/>
                      <a:pt x="10401" y="0"/>
                      <a:pt x="90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" name="Google Shape;190;p3"/>
              <p:cNvSpPr/>
              <p:nvPr/>
            </p:nvSpPr>
            <p:spPr>
              <a:xfrm>
                <a:off x="1042700" y="3243875"/>
                <a:ext cx="584025" cy="238725"/>
              </a:xfrm>
              <a:custGeom>
                <a:avLst/>
                <a:gdLst/>
                <a:ahLst/>
                <a:cxnLst/>
                <a:rect l="l" t="t" r="r" b="b"/>
                <a:pathLst>
                  <a:path w="23361" h="9549" extrusionOk="0">
                    <a:moveTo>
                      <a:pt x="21776" y="0"/>
                    </a:moveTo>
                    <a:cubicBezTo>
                      <a:pt x="21296" y="21"/>
                      <a:pt x="20837" y="42"/>
                      <a:pt x="20378" y="63"/>
                    </a:cubicBezTo>
                    <a:cubicBezTo>
                      <a:pt x="19461" y="105"/>
                      <a:pt x="18543" y="167"/>
                      <a:pt x="17625" y="251"/>
                    </a:cubicBezTo>
                    <a:cubicBezTo>
                      <a:pt x="15790" y="418"/>
                      <a:pt x="13954" y="689"/>
                      <a:pt x="12140" y="1085"/>
                    </a:cubicBezTo>
                    <a:cubicBezTo>
                      <a:pt x="10346" y="1440"/>
                      <a:pt x="8573" y="1982"/>
                      <a:pt x="6883" y="2670"/>
                    </a:cubicBezTo>
                    <a:cubicBezTo>
                      <a:pt x="5298" y="3275"/>
                      <a:pt x="3817" y="4109"/>
                      <a:pt x="2482" y="5131"/>
                    </a:cubicBezTo>
                    <a:cubicBezTo>
                      <a:pt x="1794" y="5674"/>
                      <a:pt x="1231" y="6320"/>
                      <a:pt x="772" y="7050"/>
                    </a:cubicBezTo>
                    <a:cubicBezTo>
                      <a:pt x="272" y="7739"/>
                      <a:pt x="21" y="8573"/>
                      <a:pt x="0" y="9428"/>
                    </a:cubicBezTo>
                    <a:cubicBezTo>
                      <a:pt x="0" y="9506"/>
                      <a:pt x="60" y="9548"/>
                      <a:pt x="119" y="9548"/>
                    </a:cubicBezTo>
                    <a:cubicBezTo>
                      <a:pt x="170" y="9548"/>
                      <a:pt x="220" y="9517"/>
                      <a:pt x="230" y="9449"/>
                    </a:cubicBezTo>
                    <a:cubicBezTo>
                      <a:pt x="397" y="8740"/>
                      <a:pt x="668" y="8051"/>
                      <a:pt x="1043" y="7426"/>
                    </a:cubicBezTo>
                    <a:cubicBezTo>
                      <a:pt x="1460" y="6800"/>
                      <a:pt x="1961" y="6258"/>
                      <a:pt x="2524" y="5799"/>
                    </a:cubicBezTo>
                    <a:cubicBezTo>
                      <a:pt x="3776" y="4818"/>
                      <a:pt x="5173" y="4026"/>
                      <a:pt x="6675" y="3463"/>
                    </a:cubicBezTo>
                    <a:cubicBezTo>
                      <a:pt x="9991" y="2086"/>
                      <a:pt x="13537" y="1356"/>
                      <a:pt x="17104" y="981"/>
                    </a:cubicBezTo>
                    <a:cubicBezTo>
                      <a:pt x="18126" y="897"/>
                      <a:pt x="19127" y="814"/>
                      <a:pt x="20128" y="751"/>
                    </a:cubicBezTo>
                    <a:cubicBezTo>
                      <a:pt x="20649" y="730"/>
                      <a:pt x="21171" y="689"/>
                      <a:pt x="21671" y="668"/>
                    </a:cubicBezTo>
                    <a:cubicBezTo>
                      <a:pt x="21943" y="668"/>
                      <a:pt x="22193" y="647"/>
                      <a:pt x="22443" y="626"/>
                    </a:cubicBezTo>
                    <a:cubicBezTo>
                      <a:pt x="22568" y="626"/>
                      <a:pt x="22694" y="605"/>
                      <a:pt x="22819" y="605"/>
                    </a:cubicBezTo>
                    <a:cubicBezTo>
                      <a:pt x="22944" y="564"/>
                      <a:pt x="23090" y="522"/>
                      <a:pt x="23194" y="459"/>
                    </a:cubicBezTo>
                    <a:cubicBezTo>
                      <a:pt x="23361" y="397"/>
                      <a:pt x="23298" y="167"/>
                      <a:pt x="23152" y="105"/>
                    </a:cubicBezTo>
                    <a:cubicBezTo>
                      <a:pt x="22944" y="42"/>
                      <a:pt x="22694" y="0"/>
                      <a:pt x="22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3"/>
              <p:cNvSpPr/>
              <p:nvPr/>
            </p:nvSpPr>
            <p:spPr>
              <a:xfrm>
                <a:off x="503000" y="2638475"/>
                <a:ext cx="536050" cy="476950"/>
              </a:xfrm>
              <a:custGeom>
                <a:avLst/>
                <a:gdLst/>
                <a:ahLst/>
                <a:cxnLst/>
                <a:rect l="l" t="t" r="r" b="b"/>
                <a:pathLst>
                  <a:path w="21442" h="19078" extrusionOk="0">
                    <a:moveTo>
                      <a:pt x="7113" y="1"/>
                    </a:moveTo>
                    <a:cubicBezTo>
                      <a:pt x="5403" y="1"/>
                      <a:pt x="3630" y="439"/>
                      <a:pt x="2274" y="1482"/>
                    </a:cubicBezTo>
                    <a:cubicBezTo>
                      <a:pt x="918" y="2525"/>
                      <a:pt x="1" y="4214"/>
                      <a:pt x="105" y="5924"/>
                    </a:cubicBezTo>
                    <a:cubicBezTo>
                      <a:pt x="188" y="7718"/>
                      <a:pt x="1294" y="9282"/>
                      <a:pt x="2524" y="10596"/>
                    </a:cubicBezTo>
                    <a:cubicBezTo>
                      <a:pt x="5591" y="13788"/>
                      <a:pt x="9554" y="15915"/>
                      <a:pt x="13683" y="17375"/>
                    </a:cubicBezTo>
                    <a:cubicBezTo>
                      <a:pt x="15853" y="18147"/>
                      <a:pt x="18084" y="18710"/>
                      <a:pt x="20379" y="19044"/>
                    </a:cubicBezTo>
                    <a:cubicBezTo>
                      <a:pt x="20535" y="19066"/>
                      <a:pt x="20662" y="19077"/>
                      <a:pt x="20767" y="19077"/>
                    </a:cubicBezTo>
                    <a:cubicBezTo>
                      <a:pt x="21441" y="19077"/>
                      <a:pt x="21118" y="18610"/>
                      <a:pt x="21046" y="17688"/>
                    </a:cubicBezTo>
                    <a:cubicBezTo>
                      <a:pt x="20942" y="16478"/>
                      <a:pt x="20775" y="15289"/>
                      <a:pt x="20545" y="14101"/>
                    </a:cubicBezTo>
                    <a:cubicBezTo>
                      <a:pt x="20045" y="11514"/>
                      <a:pt x="19211" y="8970"/>
                      <a:pt x="17834" y="6717"/>
                    </a:cubicBezTo>
                    <a:cubicBezTo>
                      <a:pt x="15540" y="2942"/>
                      <a:pt x="11514" y="22"/>
                      <a:pt x="711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3"/>
              <p:cNvSpPr/>
              <p:nvPr/>
            </p:nvSpPr>
            <p:spPr>
              <a:xfrm>
                <a:off x="588625" y="2721925"/>
                <a:ext cx="478600" cy="513825"/>
              </a:xfrm>
              <a:custGeom>
                <a:avLst/>
                <a:gdLst/>
                <a:ahLst/>
                <a:cxnLst/>
                <a:rect l="l" t="t" r="r" b="b"/>
                <a:pathLst>
                  <a:path w="19144" h="20553" extrusionOk="0">
                    <a:moveTo>
                      <a:pt x="205" y="1"/>
                    </a:moveTo>
                    <a:cubicBezTo>
                      <a:pt x="42" y="1"/>
                      <a:pt x="0" y="264"/>
                      <a:pt x="163" y="355"/>
                    </a:cubicBezTo>
                    <a:cubicBezTo>
                      <a:pt x="977" y="855"/>
                      <a:pt x="1874" y="1272"/>
                      <a:pt x="2729" y="1731"/>
                    </a:cubicBezTo>
                    <a:cubicBezTo>
                      <a:pt x="3563" y="2190"/>
                      <a:pt x="4418" y="2670"/>
                      <a:pt x="5252" y="3170"/>
                    </a:cubicBezTo>
                    <a:cubicBezTo>
                      <a:pt x="6921" y="4151"/>
                      <a:pt x="8506" y="5235"/>
                      <a:pt x="10029" y="6445"/>
                    </a:cubicBezTo>
                    <a:cubicBezTo>
                      <a:pt x="11489" y="7592"/>
                      <a:pt x="12824" y="8906"/>
                      <a:pt x="14034" y="10304"/>
                    </a:cubicBezTo>
                    <a:cubicBezTo>
                      <a:pt x="15202" y="11680"/>
                      <a:pt x="16203" y="13182"/>
                      <a:pt x="17016" y="14788"/>
                    </a:cubicBezTo>
                    <a:cubicBezTo>
                      <a:pt x="17809" y="16373"/>
                      <a:pt x="18393" y="18063"/>
                      <a:pt x="18706" y="19815"/>
                    </a:cubicBezTo>
                    <a:cubicBezTo>
                      <a:pt x="18747" y="20023"/>
                      <a:pt x="18810" y="20253"/>
                      <a:pt x="18873" y="20461"/>
                    </a:cubicBezTo>
                    <a:cubicBezTo>
                      <a:pt x="18890" y="20524"/>
                      <a:pt x="18943" y="20552"/>
                      <a:pt x="18997" y="20552"/>
                    </a:cubicBezTo>
                    <a:cubicBezTo>
                      <a:pt x="19069" y="20552"/>
                      <a:pt x="19144" y="20503"/>
                      <a:pt x="19144" y="20420"/>
                    </a:cubicBezTo>
                    <a:cubicBezTo>
                      <a:pt x="19144" y="19961"/>
                      <a:pt x="19081" y="19523"/>
                      <a:pt x="18977" y="19085"/>
                    </a:cubicBezTo>
                    <a:cubicBezTo>
                      <a:pt x="18893" y="18647"/>
                      <a:pt x="18768" y="18188"/>
                      <a:pt x="18643" y="17750"/>
                    </a:cubicBezTo>
                    <a:cubicBezTo>
                      <a:pt x="18393" y="16895"/>
                      <a:pt x="18080" y="16060"/>
                      <a:pt x="17705" y="15247"/>
                    </a:cubicBezTo>
                    <a:cubicBezTo>
                      <a:pt x="16933" y="13578"/>
                      <a:pt x="15973" y="12014"/>
                      <a:pt x="14826" y="10596"/>
                    </a:cubicBezTo>
                    <a:cubicBezTo>
                      <a:pt x="13658" y="9136"/>
                      <a:pt x="12344" y="7801"/>
                      <a:pt x="10926" y="6612"/>
                    </a:cubicBezTo>
                    <a:cubicBezTo>
                      <a:pt x="9403" y="5340"/>
                      <a:pt x="7818" y="4192"/>
                      <a:pt x="6129" y="3170"/>
                    </a:cubicBezTo>
                    <a:cubicBezTo>
                      <a:pt x="4460" y="2128"/>
                      <a:pt x="2729" y="1210"/>
                      <a:pt x="977" y="313"/>
                    </a:cubicBezTo>
                    <a:cubicBezTo>
                      <a:pt x="747" y="188"/>
                      <a:pt x="518" y="104"/>
                      <a:pt x="288" y="21"/>
                    </a:cubicBezTo>
                    <a:cubicBezTo>
                      <a:pt x="258" y="7"/>
                      <a:pt x="230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3"/>
              <p:cNvSpPr/>
              <p:nvPr/>
            </p:nvSpPr>
            <p:spPr>
              <a:xfrm>
                <a:off x="1370150" y="2612925"/>
                <a:ext cx="186725" cy="247350"/>
              </a:xfrm>
              <a:custGeom>
                <a:avLst/>
                <a:gdLst/>
                <a:ahLst/>
                <a:cxnLst/>
                <a:rect l="l" t="t" r="r" b="b"/>
                <a:pathLst>
                  <a:path w="7469" h="9894" extrusionOk="0">
                    <a:moveTo>
                      <a:pt x="4" y="9885"/>
                    </a:moveTo>
                    <a:cubicBezTo>
                      <a:pt x="3" y="9886"/>
                      <a:pt x="2" y="9887"/>
                      <a:pt x="1" y="9887"/>
                    </a:cubicBezTo>
                    <a:cubicBezTo>
                      <a:pt x="2" y="9887"/>
                      <a:pt x="3" y="9886"/>
                      <a:pt x="4" y="9885"/>
                    </a:cubicBezTo>
                    <a:close/>
                    <a:moveTo>
                      <a:pt x="7405" y="1"/>
                    </a:moveTo>
                    <a:cubicBezTo>
                      <a:pt x="6634" y="209"/>
                      <a:pt x="6842" y="1336"/>
                      <a:pt x="6738" y="1920"/>
                    </a:cubicBezTo>
                    <a:cubicBezTo>
                      <a:pt x="6550" y="2837"/>
                      <a:pt x="5925" y="3547"/>
                      <a:pt x="5257" y="4151"/>
                    </a:cubicBezTo>
                    <a:cubicBezTo>
                      <a:pt x="4569" y="4735"/>
                      <a:pt x="3714" y="5236"/>
                      <a:pt x="2984" y="5820"/>
                    </a:cubicBezTo>
                    <a:cubicBezTo>
                      <a:pt x="2629" y="6112"/>
                      <a:pt x="2316" y="6446"/>
                      <a:pt x="2045" y="6800"/>
                    </a:cubicBezTo>
                    <a:cubicBezTo>
                      <a:pt x="1836" y="7113"/>
                      <a:pt x="1628" y="7426"/>
                      <a:pt x="1461" y="7781"/>
                    </a:cubicBezTo>
                    <a:cubicBezTo>
                      <a:pt x="1252" y="8177"/>
                      <a:pt x="1023" y="8594"/>
                      <a:pt x="773" y="8970"/>
                    </a:cubicBezTo>
                    <a:cubicBezTo>
                      <a:pt x="586" y="9323"/>
                      <a:pt x="315" y="9635"/>
                      <a:pt x="4" y="9885"/>
                    </a:cubicBezTo>
                    <a:lnTo>
                      <a:pt x="4" y="9885"/>
                    </a:lnTo>
                    <a:cubicBezTo>
                      <a:pt x="8" y="9882"/>
                      <a:pt x="14" y="9881"/>
                      <a:pt x="21" y="9881"/>
                    </a:cubicBezTo>
                    <a:cubicBezTo>
                      <a:pt x="46" y="9881"/>
                      <a:pt x="82" y="9893"/>
                      <a:pt x="106" y="9893"/>
                    </a:cubicBezTo>
                    <a:cubicBezTo>
                      <a:pt x="115" y="9893"/>
                      <a:pt x="122" y="9892"/>
                      <a:pt x="126" y="9887"/>
                    </a:cubicBezTo>
                    <a:cubicBezTo>
                      <a:pt x="418" y="9679"/>
                      <a:pt x="668" y="9428"/>
                      <a:pt x="856" y="9116"/>
                    </a:cubicBezTo>
                    <a:cubicBezTo>
                      <a:pt x="1086" y="8761"/>
                      <a:pt x="1315" y="8406"/>
                      <a:pt x="1503" y="8052"/>
                    </a:cubicBezTo>
                    <a:cubicBezTo>
                      <a:pt x="1690" y="7718"/>
                      <a:pt x="1857" y="7384"/>
                      <a:pt x="2045" y="7072"/>
                    </a:cubicBezTo>
                    <a:cubicBezTo>
                      <a:pt x="2295" y="6696"/>
                      <a:pt x="2587" y="6342"/>
                      <a:pt x="2921" y="6050"/>
                    </a:cubicBezTo>
                    <a:cubicBezTo>
                      <a:pt x="4235" y="4861"/>
                      <a:pt x="6217" y="4089"/>
                      <a:pt x="6780" y="2253"/>
                    </a:cubicBezTo>
                    <a:cubicBezTo>
                      <a:pt x="6884" y="1815"/>
                      <a:pt x="6947" y="1377"/>
                      <a:pt x="6947" y="919"/>
                    </a:cubicBezTo>
                    <a:cubicBezTo>
                      <a:pt x="6988" y="564"/>
                      <a:pt x="7093" y="147"/>
                      <a:pt x="74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3"/>
              <p:cNvSpPr/>
              <p:nvPr/>
            </p:nvSpPr>
            <p:spPr>
              <a:xfrm>
                <a:off x="1585525" y="2611900"/>
                <a:ext cx="72500" cy="160100"/>
              </a:xfrm>
              <a:custGeom>
                <a:avLst/>
                <a:gdLst/>
                <a:ahLst/>
                <a:cxnLst/>
                <a:rect l="l" t="t" r="r" b="b"/>
                <a:pathLst>
                  <a:path w="2900" h="6404" extrusionOk="0">
                    <a:moveTo>
                      <a:pt x="2461" y="0"/>
                    </a:moveTo>
                    <a:cubicBezTo>
                      <a:pt x="2461" y="0"/>
                      <a:pt x="2378" y="84"/>
                      <a:pt x="2399" y="104"/>
                    </a:cubicBezTo>
                    <a:cubicBezTo>
                      <a:pt x="2503" y="292"/>
                      <a:pt x="2587" y="501"/>
                      <a:pt x="2670" y="688"/>
                    </a:cubicBezTo>
                    <a:cubicBezTo>
                      <a:pt x="2733" y="918"/>
                      <a:pt x="2753" y="1147"/>
                      <a:pt x="2733" y="1377"/>
                    </a:cubicBezTo>
                    <a:cubicBezTo>
                      <a:pt x="2691" y="1877"/>
                      <a:pt x="2545" y="2336"/>
                      <a:pt x="2315" y="2774"/>
                    </a:cubicBezTo>
                    <a:cubicBezTo>
                      <a:pt x="1857" y="3608"/>
                      <a:pt x="1106" y="4276"/>
                      <a:pt x="584" y="5068"/>
                    </a:cubicBezTo>
                    <a:cubicBezTo>
                      <a:pt x="292" y="5465"/>
                      <a:pt x="104" y="5924"/>
                      <a:pt x="0" y="6403"/>
                    </a:cubicBezTo>
                    <a:cubicBezTo>
                      <a:pt x="0" y="6403"/>
                      <a:pt x="63" y="6362"/>
                      <a:pt x="84" y="6341"/>
                    </a:cubicBezTo>
                    <a:cubicBezTo>
                      <a:pt x="292" y="5319"/>
                      <a:pt x="1022" y="4547"/>
                      <a:pt x="1648" y="3754"/>
                    </a:cubicBezTo>
                    <a:cubicBezTo>
                      <a:pt x="2211" y="3066"/>
                      <a:pt x="2733" y="2294"/>
                      <a:pt x="2837" y="1377"/>
                    </a:cubicBezTo>
                    <a:cubicBezTo>
                      <a:pt x="2899" y="939"/>
                      <a:pt x="2837" y="334"/>
                      <a:pt x="24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3"/>
              <p:cNvSpPr/>
              <p:nvPr/>
            </p:nvSpPr>
            <p:spPr>
              <a:xfrm>
                <a:off x="1524000" y="2786650"/>
                <a:ext cx="219025" cy="34550"/>
              </a:xfrm>
              <a:custGeom>
                <a:avLst/>
                <a:gdLst/>
                <a:ahLst/>
                <a:cxnLst/>
                <a:rect l="l" t="t" r="r" b="b"/>
                <a:pathLst>
                  <a:path w="8761" h="1382" extrusionOk="0">
                    <a:moveTo>
                      <a:pt x="42" y="252"/>
                    </a:moveTo>
                    <a:cubicBezTo>
                      <a:pt x="28" y="257"/>
                      <a:pt x="14" y="263"/>
                      <a:pt x="0" y="269"/>
                    </a:cubicBezTo>
                    <a:lnTo>
                      <a:pt x="0" y="289"/>
                    </a:lnTo>
                    <a:cubicBezTo>
                      <a:pt x="16" y="281"/>
                      <a:pt x="29" y="267"/>
                      <a:pt x="42" y="252"/>
                    </a:cubicBezTo>
                    <a:close/>
                    <a:moveTo>
                      <a:pt x="1246" y="0"/>
                    </a:moveTo>
                    <a:cubicBezTo>
                      <a:pt x="859" y="0"/>
                      <a:pt x="475" y="70"/>
                      <a:pt x="104" y="206"/>
                    </a:cubicBezTo>
                    <a:cubicBezTo>
                      <a:pt x="79" y="206"/>
                      <a:pt x="61" y="229"/>
                      <a:pt x="42" y="252"/>
                    </a:cubicBezTo>
                    <a:lnTo>
                      <a:pt x="42" y="252"/>
                    </a:lnTo>
                    <a:cubicBezTo>
                      <a:pt x="344" y="137"/>
                      <a:pt x="652" y="89"/>
                      <a:pt x="960" y="89"/>
                    </a:cubicBezTo>
                    <a:cubicBezTo>
                      <a:pt x="1853" y="89"/>
                      <a:pt x="2755" y="489"/>
                      <a:pt x="3567" y="811"/>
                    </a:cubicBezTo>
                    <a:cubicBezTo>
                      <a:pt x="4151" y="1082"/>
                      <a:pt x="4776" y="1270"/>
                      <a:pt x="5402" y="1353"/>
                    </a:cubicBezTo>
                    <a:cubicBezTo>
                      <a:pt x="5537" y="1372"/>
                      <a:pt x="5672" y="1382"/>
                      <a:pt x="5807" y="1382"/>
                    </a:cubicBezTo>
                    <a:cubicBezTo>
                      <a:pt x="6254" y="1382"/>
                      <a:pt x="6696" y="1279"/>
                      <a:pt x="7112" y="1103"/>
                    </a:cubicBezTo>
                    <a:cubicBezTo>
                      <a:pt x="7676" y="832"/>
                      <a:pt x="8197" y="477"/>
                      <a:pt x="8698" y="81"/>
                    </a:cubicBezTo>
                    <a:cubicBezTo>
                      <a:pt x="8719" y="60"/>
                      <a:pt x="8739" y="39"/>
                      <a:pt x="8760" y="18"/>
                    </a:cubicBezTo>
                    <a:lnTo>
                      <a:pt x="8760" y="18"/>
                    </a:lnTo>
                    <a:cubicBezTo>
                      <a:pt x="8301" y="373"/>
                      <a:pt x="7822" y="686"/>
                      <a:pt x="7300" y="957"/>
                    </a:cubicBezTo>
                    <a:cubicBezTo>
                      <a:pt x="6865" y="1150"/>
                      <a:pt x="6406" y="1256"/>
                      <a:pt x="5941" y="1256"/>
                    </a:cubicBezTo>
                    <a:cubicBezTo>
                      <a:pt x="5803" y="1256"/>
                      <a:pt x="5665" y="1247"/>
                      <a:pt x="5527" y="1228"/>
                    </a:cubicBezTo>
                    <a:cubicBezTo>
                      <a:pt x="4297" y="1082"/>
                      <a:pt x="3233" y="394"/>
                      <a:pt x="2044" y="102"/>
                    </a:cubicBezTo>
                    <a:cubicBezTo>
                      <a:pt x="1780" y="34"/>
                      <a:pt x="1513" y="0"/>
                      <a:pt x="12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3"/>
              <p:cNvSpPr/>
              <p:nvPr/>
            </p:nvSpPr>
            <p:spPr>
              <a:xfrm>
                <a:off x="1444475" y="2839275"/>
                <a:ext cx="209900" cy="65450"/>
              </a:xfrm>
              <a:custGeom>
                <a:avLst/>
                <a:gdLst/>
                <a:ahLst/>
                <a:cxnLst/>
                <a:rect l="l" t="t" r="r" b="b"/>
                <a:pathLst>
                  <a:path w="8396" h="2618" extrusionOk="0">
                    <a:moveTo>
                      <a:pt x="871" y="1"/>
                    </a:moveTo>
                    <a:cubicBezTo>
                      <a:pt x="586" y="1"/>
                      <a:pt x="300" y="64"/>
                      <a:pt x="31" y="187"/>
                    </a:cubicBezTo>
                    <a:cubicBezTo>
                      <a:pt x="5" y="204"/>
                      <a:pt x="1" y="211"/>
                      <a:pt x="8" y="211"/>
                    </a:cubicBezTo>
                    <a:cubicBezTo>
                      <a:pt x="18" y="211"/>
                      <a:pt x="49" y="199"/>
                      <a:pt x="73" y="187"/>
                    </a:cubicBezTo>
                    <a:lnTo>
                      <a:pt x="73" y="208"/>
                    </a:lnTo>
                    <a:cubicBezTo>
                      <a:pt x="263" y="105"/>
                      <a:pt x="464" y="64"/>
                      <a:pt x="666" y="64"/>
                    </a:cubicBezTo>
                    <a:cubicBezTo>
                      <a:pt x="1041" y="64"/>
                      <a:pt x="1424" y="205"/>
                      <a:pt x="1763" y="354"/>
                    </a:cubicBezTo>
                    <a:cubicBezTo>
                      <a:pt x="2284" y="583"/>
                      <a:pt x="2806" y="854"/>
                      <a:pt x="3306" y="1146"/>
                    </a:cubicBezTo>
                    <a:cubicBezTo>
                      <a:pt x="4307" y="1688"/>
                      <a:pt x="5308" y="2272"/>
                      <a:pt x="6456" y="2502"/>
                    </a:cubicBezTo>
                    <a:cubicBezTo>
                      <a:pt x="6772" y="2581"/>
                      <a:pt x="7095" y="2617"/>
                      <a:pt x="7420" y="2617"/>
                    </a:cubicBezTo>
                    <a:cubicBezTo>
                      <a:pt x="7695" y="2617"/>
                      <a:pt x="7972" y="2591"/>
                      <a:pt x="8249" y="2544"/>
                    </a:cubicBezTo>
                    <a:cubicBezTo>
                      <a:pt x="8270" y="2544"/>
                      <a:pt x="8395" y="2460"/>
                      <a:pt x="8333" y="2460"/>
                    </a:cubicBezTo>
                    <a:cubicBezTo>
                      <a:pt x="8092" y="2492"/>
                      <a:pt x="7854" y="2509"/>
                      <a:pt x="7618" y="2509"/>
                    </a:cubicBezTo>
                    <a:cubicBezTo>
                      <a:pt x="7241" y="2509"/>
                      <a:pt x="6869" y="2467"/>
                      <a:pt x="6497" y="2377"/>
                    </a:cubicBezTo>
                    <a:cubicBezTo>
                      <a:pt x="5913" y="2231"/>
                      <a:pt x="5329" y="2022"/>
                      <a:pt x="4808" y="1751"/>
                    </a:cubicBezTo>
                    <a:cubicBezTo>
                      <a:pt x="4266" y="1501"/>
                      <a:pt x="3744" y="1188"/>
                      <a:pt x="3223" y="917"/>
                    </a:cubicBezTo>
                    <a:cubicBezTo>
                      <a:pt x="2701" y="604"/>
                      <a:pt x="2159" y="354"/>
                      <a:pt x="1596" y="145"/>
                    </a:cubicBezTo>
                    <a:cubicBezTo>
                      <a:pt x="1363" y="48"/>
                      <a:pt x="1117" y="1"/>
                      <a:pt x="8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3"/>
              <p:cNvSpPr/>
              <p:nvPr/>
            </p:nvSpPr>
            <p:spPr>
              <a:xfrm>
                <a:off x="1306725" y="2882175"/>
                <a:ext cx="246975" cy="95000"/>
              </a:xfrm>
              <a:custGeom>
                <a:avLst/>
                <a:gdLst/>
                <a:ahLst/>
                <a:cxnLst/>
                <a:rect l="l" t="t" r="r" b="b"/>
                <a:pathLst>
                  <a:path w="9879" h="3800" extrusionOk="0">
                    <a:moveTo>
                      <a:pt x="1233" y="0"/>
                    </a:moveTo>
                    <a:cubicBezTo>
                      <a:pt x="844" y="0"/>
                      <a:pt x="454" y="69"/>
                      <a:pt x="77" y="202"/>
                    </a:cubicBezTo>
                    <a:cubicBezTo>
                      <a:pt x="77" y="202"/>
                      <a:pt x="0" y="248"/>
                      <a:pt x="5" y="248"/>
                    </a:cubicBezTo>
                    <a:cubicBezTo>
                      <a:pt x="5" y="248"/>
                      <a:pt x="8" y="247"/>
                      <a:pt x="14" y="244"/>
                    </a:cubicBezTo>
                    <a:lnTo>
                      <a:pt x="14" y="264"/>
                    </a:lnTo>
                    <a:cubicBezTo>
                      <a:pt x="348" y="150"/>
                      <a:pt x="692" y="92"/>
                      <a:pt x="1036" y="92"/>
                    </a:cubicBezTo>
                    <a:cubicBezTo>
                      <a:pt x="1380" y="92"/>
                      <a:pt x="1725" y="150"/>
                      <a:pt x="2058" y="264"/>
                    </a:cubicBezTo>
                    <a:cubicBezTo>
                      <a:pt x="2726" y="536"/>
                      <a:pt x="3351" y="911"/>
                      <a:pt x="3915" y="1370"/>
                    </a:cubicBezTo>
                    <a:cubicBezTo>
                      <a:pt x="5062" y="2246"/>
                      <a:pt x="6146" y="3247"/>
                      <a:pt x="7565" y="3643"/>
                    </a:cubicBezTo>
                    <a:cubicBezTo>
                      <a:pt x="7893" y="3747"/>
                      <a:pt x="8234" y="3799"/>
                      <a:pt x="8577" y="3799"/>
                    </a:cubicBezTo>
                    <a:cubicBezTo>
                      <a:pt x="8995" y="3799"/>
                      <a:pt x="9416" y="3721"/>
                      <a:pt x="9817" y="3560"/>
                    </a:cubicBezTo>
                    <a:cubicBezTo>
                      <a:pt x="9817" y="3560"/>
                      <a:pt x="9879" y="3514"/>
                      <a:pt x="9870" y="3514"/>
                    </a:cubicBezTo>
                    <a:cubicBezTo>
                      <a:pt x="9868" y="3514"/>
                      <a:pt x="9865" y="3515"/>
                      <a:pt x="9859" y="3518"/>
                    </a:cubicBezTo>
                    <a:cubicBezTo>
                      <a:pt x="9517" y="3634"/>
                      <a:pt x="9173" y="3685"/>
                      <a:pt x="8831" y="3685"/>
                    </a:cubicBezTo>
                    <a:cubicBezTo>
                      <a:pt x="7754" y="3685"/>
                      <a:pt x="6699" y="3176"/>
                      <a:pt x="5813" y="2559"/>
                    </a:cubicBezTo>
                    <a:cubicBezTo>
                      <a:pt x="4665" y="1745"/>
                      <a:pt x="3602" y="640"/>
                      <a:pt x="2246" y="160"/>
                    </a:cubicBezTo>
                    <a:cubicBezTo>
                      <a:pt x="1914" y="53"/>
                      <a:pt x="1574" y="0"/>
                      <a:pt x="12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3"/>
              <p:cNvSpPr/>
              <p:nvPr/>
            </p:nvSpPr>
            <p:spPr>
              <a:xfrm>
                <a:off x="1292475" y="2690100"/>
                <a:ext cx="80325" cy="204950"/>
              </a:xfrm>
              <a:custGeom>
                <a:avLst/>
                <a:gdLst/>
                <a:ahLst/>
                <a:cxnLst/>
                <a:rect l="l" t="t" r="r" b="b"/>
                <a:pathLst>
                  <a:path w="3213" h="8198" extrusionOk="0">
                    <a:moveTo>
                      <a:pt x="3108" y="1"/>
                    </a:moveTo>
                    <a:cubicBezTo>
                      <a:pt x="2649" y="293"/>
                      <a:pt x="2274" y="731"/>
                      <a:pt x="2065" y="1231"/>
                    </a:cubicBezTo>
                    <a:cubicBezTo>
                      <a:pt x="1857" y="1815"/>
                      <a:pt x="1794" y="2462"/>
                      <a:pt x="1919" y="3067"/>
                    </a:cubicBezTo>
                    <a:cubicBezTo>
                      <a:pt x="2023" y="3672"/>
                      <a:pt x="2003" y="4297"/>
                      <a:pt x="1877" y="4902"/>
                    </a:cubicBezTo>
                    <a:cubicBezTo>
                      <a:pt x="1731" y="5486"/>
                      <a:pt x="1502" y="6049"/>
                      <a:pt x="1189" y="6571"/>
                    </a:cubicBezTo>
                    <a:cubicBezTo>
                      <a:pt x="855" y="7155"/>
                      <a:pt x="459" y="7697"/>
                      <a:pt x="0" y="8198"/>
                    </a:cubicBezTo>
                    <a:cubicBezTo>
                      <a:pt x="11" y="8187"/>
                      <a:pt x="37" y="8187"/>
                      <a:pt x="63" y="8187"/>
                    </a:cubicBezTo>
                    <a:cubicBezTo>
                      <a:pt x="89" y="8187"/>
                      <a:pt x="115" y="8187"/>
                      <a:pt x="125" y="8177"/>
                    </a:cubicBezTo>
                    <a:cubicBezTo>
                      <a:pt x="960" y="7322"/>
                      <a:pt x="1606" y="6279"/>
                      <a:pt x="1982" y="5153"/>
                    </a:cubicBezTo>
                    <a:cubicBezTo>
                      <a:pt x="2169" y="4589"/>
                      <a:pt x="2211" y="3985"/>
                      <a:pt x="2149" y="3401"/>
                    </a:cubicBezTo>
                    <a:cubicBezTo>
                      <a:pt x="2086" y="2754"/>
                      <a:pt x="1982" y="2128"/>
                      <a:pt x="2149" y="1502"/>
                    </a:cubicBezTo>
                    <a:cubicBezTo>
                      <a:pt x="2336" y="898"/>
                      <a:pt x="2691" y="355"/>
                      <a:pt x="32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3"/>
              <p:cNvSpPr/>
              <p:nvPr/>
            </p:nvSpPr>
            <p:spPr>
              <a:xfrm>
                <a:off x="1241900" y="2912450"/>
                <a:ext cx="1945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780" h="3935" extrusionOk="0">
                    <a:moveTo>
                      <a:pt x="615" y="1"/>
                    </a:moveTo>
                    <a:cubicBezTo>
                      <a:pt x="407" y="1"/>
                      <a:pt x="200" y="42"/>
                      <a:pt x="0" y="138"/>
                    </a:cubicBezTo>
                    <a:cubicBezTo>
                      <a:pt x="0" y="138"/>
                      <a:pt x="63" y="242"/>
                      <a:pt x="83" y="242"/>
                    </a:cubicBezTo>
                    <a:lnTo>
                      <a:pt x="83" y="221"/>
                    </a:lnTo>
                    <a:cubicBezTo>
                      <a:pt x="277" y="171"/>
                      <a:pt x="473" y="146"/>
                      <a:pt x="669" y="146"/>
                    </a:cubicBezTo>
                    <a:cubicBezTo>
                      <a:pt x="1041" y="146"/>
                      <a:pt x="1410" y="239"/>
                      <a:pt x="1752" y="430"/>
                    </a:cubicBezTo>
                    <a:cubicBezTo>
                      <a:pt x="2336" y="722"/>
                      <a:pt x="2774" y="1223"/>
                      <a:pt x="3212" y="1723"/>
                    </a:cubicBezTo>
                    <a:cubicBezTo>
                      <a:pt x="3546" y="2140"/>
                      <a:pt x="3963" y="2516"/>
                      <a:pt x="4401" y="2850"/>
                    </a:cubicBezTo>
                    <a:cubicBezTo>
                      <a:pt x="4860" y="3183"/>
                      <a:pt x="5381" y="3434"/>
                      <a:pt x="5924" y="3621"/>
                    </a:cubicBezTo>
                    <a:cubicBezTo>
                      <a:pt x="6528" y="3809"/>
                      <a:pt x="7154" y="3934"/>
                      <a:pt x="7780" y="3934"/>
                    </a:cubicBezTo>
                    <a:cubicBezTo>
                      <a:pt x="7759" y="3934"/>
                      <a:pt x="7738" y="3872"/>
                      <a:pt x="7717" y="3872"/>
                    </a:cubicBezTo>
                    <a:cubicBezTo>
                      <a:pt x="6528" y="3684"/>
                      <a:pt x="5360" y="3434"/>
                      <a:pt x="4359" y="2766"/>
                    </a:cubicBezTo>
                    <a:cubicBezTo>
                      <a:pt x="3337" y="2078"/>
                      <a:pt x="2774" y="931"/>
                      <a:pt x="1710" y="326"/>
                    </a:cubicBezTo>
                    <a:cubicBezTo>
                      <a:pt x="1374" y="137"/>
                      <a:pt x="994" y="1"/>
                      <a:pt x="6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3"/>
              <p:cNvSpPr/>
              <p:nvPr/>
            </p:nvSpPr>
            <p:spPr>
              <a:xfrm>
                <a:off x="616150" y="2643000"/>
                <a:ext cx="102225" cy="148225"/>
              </a:xfrm>
              <a:custGeom>
                <a:avLst/>
                <a:gdLst/>
                <a:ahLst/>
                <a:cxnLst/>
                <a:rect l="l" t="t" r="r" b="b"/>
                <a:pathLst>
                  <a:path w="4089" h="5929" extrusionOk="0">
                    <a:moveTo>
                      <a:pt x="146" y="1"/>
                    </a:moveTo>
                    <a:cubicBezTo>
                      <a:pt x="84" y="1"/>
                      <a:pt x="1" y="28"/>
                      <a:pt x="1" y="28"/>
                    </a:cubicBezTo>
                    <a:cubicBezTo>
                      <a:pt x="189" y="404"/>
                      <a:pt x="647" y="466"/>
                      <a:pt x="981" y="633"/>
                    </a:cubicBezTo>
                    <a:cubicBezTo>
                      <a:pt x="1377" y="842"/>
                      <a:pt x="1669" y="1217"/>
                      <a:pt x="1815" y="1655"/>
                    </a:cubicBezTo>
                    <a:cubicBezTo>
                      <a:pt x="1982" y="2072"/>
                      <a:pt x="2087" y="2531"/>
                      <a:pt x="2212" y="2990"/>
                    </a:cubicBezTo>
                    <a:cubicBezTo>
                      <a:pt x="2358" y="3491"/>
                      <a:pt x="2566" y="3991"/>
                      <a:pt x="2837" y="4471"/>
                    </a:cubicBezTo>
                    <a:cubicBezTo>
                      <a:pt x="3129" y="4993"/>
                      <a:pt x="3484" y="5493"/>
                      <a:pt x="3922" y="5910"/>
                    </a:cubicBezTo>
                    <a:cubicBezTo>
                      <a:pt x="3929" y="5924"/>
                      <a:pt x="3950" y="5929"/>
                      <a:pt x="3974" y="5929"/>
                    </a:cubicBezTo>
                    <a:cubicBezTo>
                      <a:pt x="4022" y="5929"/>
                      <a:pt x="4082" y="5910"/>
                      <a:pt x="4068" y="5910"/>
                    </a:cubicBezTo>
                    <a:lnTo>
                      <a:pt x="4089" y="5889"/>
                    </a:lnTo>
                    <a:cubicBezTo>
                      <a:pt x="3713" y="5493"/>
                      <a:pt x="3380" y="5034"/>
                      <a:pt x="3109" y="4575"/>
                    </a:cubicBezTo>
                    <a:cubicBezTo>
                      <a:pt x="2837" y="4117"/>
                      <a:pt x="2608" y="3616"/>
                      <a:pt x="2441" y="3115"/>
                    </a:cubicBezTo>
                    <a:cubicBezTo>
                      <a:pt x="2191" y="2323"/>
                      <a:pt x="2128" y="1280"/>
                      <a:pt x="1398" y="758"/>
                    </a:cubicBezTo>
                    <a:cubicBezTo>
                      <a:pt x="1044" y="487"/>
                      <a:pt x="418" y="466"/>
                      <a:pt x="209" y="28"/>
                    </a:cubicBezTo>
                    <a:cubicBezTo>
                      <a:pt x="202" y="8"/>
                      <a:pt x="177" y="1"/>
                      <a:pt x="1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3"/>
              <p:cNvSpPr/>
              <p:nvPr/>
            </p:nvSpPr>
            <p:spPr>
              <a:xfrm>
                <a:off x="742175" y="2654950"/>
                <a:ext cx="60675" cy="189225"/>
              </a:xfrm>
              <a:custGeom>
                <a:avLst/>
                <a:gdLst/>
                <a:ahLst/>
                <a:cxnLst/>
                <a:rect l="l" t="t" r="r" b="b"/>
                <a:pathLst>
                  <a:path w="2427" h="7569" extrusionOk="0">
                    <a:moveTo>
                      <a:pt x="20" y="0"/>
                    </a:moveTo>
                    <a:cubicBezTo>
                      <a:pt x="7" y="0"/>
                      <a:pt x="0" y="2"/>
                      <a:pt x="7" y="9"/>
                    </a:cubicBezTo>
                    <a:cubicBezTo>
                      <a:pt x="153" y="197"/>
                      <a:pt x="341" y="343"/>
                      <a:pt x="487" y="531"/>
                    </a:cubicBezTo>
                    <a:cubicBezTo>
                      <a:pt x="633" y="739"/>
                      <a:pt x="758" y="948"/>
                      <a:pt x="863" y="1177"/>
                    </a:cubicBezTo>
                    <a:cubicBezTo>
                      <a:pt x="1050" y="1678"/>
                      <a:pt x="1196" y="2178"/>
                      <a:pt x="1238" y="2721"/>
                    </a:cubicBezTo>
                    <a:cubicBezTo>
                      <a:pt x="1405" y="3785"/>
                      <a:pt x="1301" y="4890"/>
                      <a:pt x="1551" y="5975"/>
                    </a:cubicBezTo>
                    <a:cubicBezTo>
                      <a:pt x="1655" y="6559"/>
                      <a:pt x="1926" y="7101"/>
                      <a:pt x="2323" y="7560"/>
                    </a:cubicBezTo>
                    <a:cubicBezTo>
                      <a:pt x="2330" y="7567"/>
                      <a:pt x="2343" y="7569"/>
                      <a:pt x="2359" y="7569"/>
                    </a:cubicBezTo>
                    <a:cubicBezTo>
                      <a:pt x="2390" y="7569"/>
                      <a:pt x="2427" y="7560"/>
                      <a:pt x="2427" y="7560"/>
                    </a:cubicBezTo>
                    <a:cubicBezTo>
                      <a:pt x="988" y="5787"/>
                      <a:pt x="1905" y="3326"/>
                      <a:pt x="1113" y="1323"/>
                    </a:cubicBezTo>
                    <a:cubicBezTo>
                      <a:pt x="946" y="781"/>
                      <a:pt x="591" y="322"/>
                      <a:pt x="112" y="9"/>
                    </a:cubicBezTo>
                    <a:cubicBezTo>
                      <a:pt x="98" y="9"/>
                      <a:pt x="47" y="0"/>
                      <a:pt x="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" name="Google Shape;202;p3"/>
              <p:cNvSpPr/>
              <p:nvPr/>
            </p:nvSpPr>
            <p:spPr>
              <a:xfrm>
                <a:off x="854450" y="2752675"/>
                <a:ext cx="32350" cy="160625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6425" extrusionOk="0">
                    <a:moveTo>
                      <a:pt x="1" y="1"/>
                    </a:moveTo>
                    <a:cubicBezTo>
                      <a:pt x="22" y="543"/>
                      <a:pt x="84" y="1064"/>
                      <a:pt x="209" y="1586"/>
                    </a:cubicBezTo>
                    <a:cubicBezTo>
                      <a:pt x="293" y="2128"/>
                      <a:pt x="376" y="2670"/>
                      <a:pt x="460" y="3192"/>
                    </a:cubicBezTo>
                    <a:cubicBezTo>
                      <a:pt x="647" y="4256"/>
                      <a:pt x="835" y="5340"/>
                      <a:pt x="1106" y="6383"/>
                    </a:cubicBezTo>
                    <a:cubicBezTo>
                      <a:pt x="1106" y="6407"/>
                      <a:pt x="1163" y="6418"/>
                      <a:pt x="1211" y="6418"/>
                    </a:cubicBezTo>
                    <a:cubicBezTo>
                      <a:pt x="1244" y="6418"/>
                      <a:pt x="1273" y="6413"/>
                      <a:pt x="1273" y="6404"/>
                    </a:cubicBezTo>
                    <a:lnTo>
                      <a:pt x="1294" y="6425"/>
                    </a:lnTo>
                    <a:cubicBezTo>
                      <a:pt x="1106" y="5361"/>
                      <a:pt x="856" y="4297"/>
                      <a:pt x="668" y="3234"/>
                    </a:cubicBezTo>
                    <a:cubicBezTo>
                      <a:pt x="564" y="2712"/>
                      <a:pt x="480" y="2191"/>
                      <a:pt x="397" y="1648"/>
                    </a:cubicBezTo>
                    <a:cubicBezTo>
                      <a:pt x="334" y="1106"/>
                      <a:pt x="251" y="564"/>
                      <a:pt x="126" y="22"/>
                    </a:cubicBezTo>
                    <a:cubicBezTo>
                      <a:pt x="126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" name="Google Shape;203;p3"/>
              <p:cNvSpPr/>
              <p:nvPr/>
            </p:nvSpPr>
            <p:spPr>
              <a:xfrm>
                <a:off x="937375" y="2835875"/>
                <a:ext cx="24525" cy="155650"/>
              </a:xfrm>
              <a:custGeom>
                <a:avLst/>
                <a:gdLst/>
                <a:ahLst/>
                <a:cxnLst/>
                <a:rect l="l" t="t" r="r" b="b"/>
                <a:pathLst>
                  <a:path w="981" h="6226" extrusionOk="0">
                    <a:moveTo>
                      <a:pt x="740" y="1"/>
                    </a:moveTo>
                    <a:cubicBezTo>
                      <a:pt x="728" y="1"/>
                      <a:pt x="716" y="3"/>
                      <a:pt x="709" y="10"/>
                    </a:cubicBezTo>
                    <a:cubicBezTo>
                      <a:pt x="0" y="1991"/>
                      <a:pt x="146" y="4265"/>
                      <a:pt x="876" y="6205"/>
                    </a:cubicBezTo>
                    <a:cubicBezTo>
                      <a:pt x="876" y="6215"/>
                      <a:pt x="902" y="6220"/>
                      <a:pt x="928" y="6220"/>
                    </a:cubicBezTo>
                    <a:cubicBezTo>
                      <a:pt x="948" y="6220"/>
                      <a:pt x="967" y="6217"/>
                      <a:pt x="976" y="6211"/>
                    </a:cubicBezTo>
                    <a:lnTo>
                      <a:pt x="976" y="6211"/>
                    </a:lnTo>
                    <a:cubicBezTo>
                      <a:pt x="977" y="6216"/>
                      <a:pt x="979" y="6221"/>
                      <a:pt x="980" y="6225"/>
                    </a:cubicBezTo>
                    <a:lnTo>
                      <a:pt x="980" y="6205"/>
                    </a:lnTo>
                    <a:cubicBezTo>
                      <a:pt x="980" y="6207"/>
                      <a:pt x="979" y="6209"/>
                      <a:pt x="976" y="6211"/>
                    </a:cubicBezTo>
                    <a:lnTo>
                      <a:pt x="976" y="6211"/>
                    </a:lnTo>
                    <a:cubicBezTo>
                      <a:pt x="645" y="5215"/>
                      <a:pt x="480" y="4177"/>
                      <a:pt x="459" y="3138"/>
                    </a:cubicBezTo>
                    <a:cubicBezTo>
                      <a:pt x="438" y="2075"/>
                      <a:pt x="542" y="1032"/>
                      <a:pt x="793" y="10"/>
                    </a:cubicBezTo>
                    <a:cubicBezTo>
                      <a:pt x="793" y="10"/>
                      <a:pt x="765" y="1"/>
                      <a:pt x="7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3"/>
              <p:cNvSpPr/>
              <p:nvPr/>
            </p:nvSpPr>
            <p:spPr>
              <a:xfrm>
                <a:off x="530650" y="2752025"/>
                <a:ext cx="127250" cy="14225"/>
              </a:xfrm>
              <a:custGeom>
                <a:avLst/>
                <a:gdLst/>
                <a:ahLst/>
                <a:cxnLst/>
                <a:rect l="l" t="t" r="r" b="b"/>
                <a:pathLst>
                  <a:path w="5090" h="569" extrusionOk="0">
                    <a:moveTo>
                      <a:pt x="2272" y="0"/>
                    </a:moveTo>
                    <a:cubicBezTo>
                      <a:pt x="1917" y="0"/>
                      <a:pt x="1570" y="38"/>
                      <a:pt x="1210" y="89"/>
                    </a:cubicBezTo>
                    <a:cubicBezTo>
                      <a:pt x="1001" y="131"/>
                      <a:pt x="814" y="173"/>
                      <a:pt x="605" y="214"/>
                    </a:cubicBezTo>
                    <a:cubicBezTo>
                      <a:pt x="396" y="256"/>
                      <a:pt x="209" y="319"/>
                      <a:pt x="42" y="444"/>
                    </a:cubicBezTo>
                    <a:cubicBezTo>
                      <a:pt x="0" y="465"/>
                      <a:pt x="125" y="569"/>
                      <a:pt x="146" y="569"/>
                    </a:cubicBezTo>
                    <a:cubicBezTo>
                      <a:pt x="355" y="527"/>
                      <a:pt x="584" y="486"/>
                      <a:pt x="793" y="402"/>
                    </a:cubicBezTo>
                    <a:cubicBezTo>
                      <a:pt x="980" y="360"/>
                      <a:pt x="1168" y="319"/>
                      <a:pt x="1356" y="298"/>
                    </a:cubicBezTo>
                    <a:cubicBezTo>
                      <a:pt x="1773" y="214"/>
                      <a:pt x="2190" y="173"/>
                      <a:pt x="2607" y="173"/>
                    </a:cubicBezTo>
                    <a:cubicBezTo>
                      <a:pt x="3442" y="173"/>
                      <a:pt x="4276" y="298"/>
                      <a:pt x="5069" y="548"/>
                    </a:cubicBezTo>
                    <a:cubicBezTo>
                      <a:pt x="5089" y="548"/>
                      <a:pt x="5027" y="465"/>
                      <a:pt x="5006" y="465"/>
                    </a:cubicBezTo>
                    <a:lnTo>
                      <a:pt x="5006" y="444"/>
                    </a:lnTo>
                    <a:cubicBezTo>
                      <a:pt x="4213" y="152"/>
                      <a:pt x="3358" y="6"/>
                      <a:pt x="2503" y="6"/>
                    </a:cubicBezTo>
                    <a:cubicBezTo>
                      <a:pt x="2425" y="2"/>
                      <a:pt x="2349" y="0"/>
                      <a:pt x="22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3"/>
              <p:cNvSpPr/>
              <p:nvPr/>
            </p:nvSpPr>
            <p:spPr>
              <a:xfrm>
                <a:off x="535325" y="2810550"/>
                <a:ext cx="221125" cy="41750"/>
              </a:xfrm>
              <a:custGeom>
                <a:avLst/>
                <a:gdLst/>
                <a:ahLst/>
                <a:cxnLst/>
                <a:rect l="l" t="t" r="r" b="b"/>
                <a:pathLst>
                  <a:path w="8845" h="1670" extrusionOk="0">
                    <a:moveTo>
                      <a:pt x="8830" y="579"/>
                    </a:moveTo>
                    <a:lnTo>
                      <a:pt x="8830" y="579"/>
                    </a:lnTo>
                    <a:cubicBezTo>
                      <a:pt x="8835" y="583"/>
                      <a:pt x="8840" y="585"/>
                      <a:pt x="8845" y="585"/>
                    </a:cubicBezTo>
                    <a:cubicBezTo>
                      <a:pt x="8840" y="583"/>
                      <a:pt x="8835" y="581"/>
                      <a:pt x="8830" y="579"/>
                    </a:cubicBezTo>
                    <a:close/>
                    <a:moveTo>
                      <a:pt x="1" y="1106"/>
                    </a:moveTo>
                    <a:cubicBezTo>
                      <a:pt x="2" y="1106"/>
                      <a:pt x="4" y="1107"/>
                      <a:pt x="5" y="1107"/>
                    </a:cubicBezTo>
                    <a:lnTo>
                      <a:pt x="5" y="1107"/>
                    </a:lnTo>
                    <a:cubicBezTo>
                      <a:pt x="4" y="1107"/>
                      <a:pt x="2" y="1106"/>
                      <a:pt x="1" y="1106"/>
                    </a:cubicBezTo>
                    <a:close/>
                    <a:moveTo>
                      <a:pt x="6926" y="1"/>
                    </a:moveTo>
                    <a:cubicBezTo>
                      <a:pt x="6300" y="1"/>
                      <a:pt x="5820" y="293"/>
                      <a:pt x="5340" y="647"/>
                    </a:cubicBezTo>
                    <a:cubicBezTo>
                      <a:pt x="4882" y="1002"/>
                      <a:pt x="4360" y="1252"/>
                      <a:pt x="3818" y="1419"/>
                    </a:cubicBezTo>
                    <a:cubicBezTo>
                      <a:pt x="3427" y="1500"/>
                      <a:pt x="3028" y="1546"/>
                      <a:pt x="2631" y="1546"/>
                    </a:cubicBezTo>
                    <a:cubicBezTo>
                      <a:pt x="2414" y="1546"/>
                      <a:pt x="2197" y="1532"/>
                      <a:pt x="1982" y="1503"/>
                    </a:cubicBezTo>
                    <a:cubicBezTo>
                      <a:pt x="1316" y="1419"/>
                      <a:pt x="671" y="1211"/>
                      <a:pt x="5" y="1107"/>
                    </a:cubicBezTo>
                    <a:lnTo>
                      <a:pt x="5" y="1107"/>
                    </a:lnTo>
                    <a:cubicBezTo>
                      <a:pt x="29" y="1114"/>
                      <a:pt x="86" y="1170"/>
                      <a:pt x="105" y="1190"/>
                    </a:cubicBezTo>
                    <a:cubicBezTo>
                      <a:pt x="710" y="1377"/>
                      <a:pt x="1315" y="1523"/>
                      <a:pt x="1941" y="1607"/>
                    </a:cubicBezTo>
                    <a:cubicBezTo>
                      <a:pt x="2222" y="1649"/>
                      <a:pt x="2504" y="1669"/>
                      <a:pt x="2788" y="1669"/>
                    </a:cubicBezTo>
                    <a:cubicBezTo>
                      <a:pt x="3072" y="1669"/>
                      <a:pt x="3359" y="1649"/>
                      <a:pt x="3651" y="1607"/>
                    </a:cubicBezTo>
                    <a:cubicBezTo>
                      <a:pt x="4214" y="1523"/>
                      <a:pt x="4736" y="1294"/>
                      <a:pt x="5215" y="960"/>
                    </a:cubicBezTo>
                    <a:cubicBezTo>
                      <a:pt x="5674" y="627"/>
                      <a:pt x="6133" y="251"/>
                      <a:pt x="6696" y="147"/>
                    </a:cubicBezTo>
                    <a:cubicBezTo>
                      <a:pt x="6819" y="126"/>
                      <a:pt x="6942" y="117"/>
                      <a:pt x="7064" y="117"/>
                    </a:cubicBezTo>
                    <a:cubicBezTo>
                      <a:pt x="7680" y="117"/>
                      <a:pt x="8276" y="354"/>
                      <a:pt x="8830" y="579"/>
                    </a:cubicBezTo>
                    <a:lnTo>
                      <a:pt x="8830" y="579"/>
                    </a:lnTo>
                    <a:cubicBezTo>
                      <a:pt x="8814" y="567"/>
                      <a:pt x="8798" y="538"/>
                      <a:pt x="8782" y="522"/>
                    </a:cubicBezTo>
                    <a:cubicBezTo>
                      <a:pt x="8198" y="209"/>
                      <a:pt x="7572" y="43"/>
                      <a:pt x="6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" name="Google Shape;206;p3"/>
              <p:cNvSpPr/>
              <p:nvPr/>
            </p:nvSpPr>
            <p:spPr>
              <a:xfrm>
                <a:off x="624500" y="2878025"/>
                <a:ext cx="226850" cy="58625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2345" extrusionOk="0">
                    <a:moveTo>
                      <a:pt x="7100" y="1"/>
                    </a:moveTo>
                    <a:cubicBezTo>
                      <a:pt x="6562" y="1"/>
                      <a:pt x="6023" y="80"/>
                      <a:pt x="5507" y="243"/>
                    </a:cubicBezTo>
                    <a:cubicBezTo>
                      <a:pt x="4923" y="451"/>
                      <a:pt x="4360" y="743"/>
                      <a:pt x="3838" y="1098"/>
                    </a:cubicBezTo>
                    <a:cubicBezTo>
                      <a:pt x="3296" y="1452"/>
                      <a:pt x="2712" y="1744"/>
                      <a:pt x="2107" y="1953"/>
                    </a:cubicBezTo>
                    <a:cubicBezTo>
                      <a:pt x="1753" y="2057"/>
                      <a:pt x="1398" y="2141"/>
                      <a:pt x="1043" y="2203"/>
                    </a:cubicBezTo>
                    <a:cubicBezTo>
                      <a:pt x="689" y="2245"/>
                      <a:pt x="355" y="2287"/>
                      <a:pt x="1" y="2287"/>
                    </a:cubicBezTo>
                    <a:cubicBezTo>
                      <a:pt x="1" y="2287"/>
                      <a:pt x="63" y="2328"/>
                      <a:pt x="84" y="2328"/>
                    </a:cubicBezTo>
                    <a:cubicBezTo>
                      <a:pt x="251" y="2339"/>
                      <a:pt x="418" y="2344"/>
                      <a:pt x="582" y="2344"/>
                    </a:cubicBezTo>
                    <a:cubicBezTo>
                      <a:pt x="746" y="2344"/>
                      <a:pt x="908" y="2339"/>
                      <a:pt x="1064" y="2328"/>
                    </a:cubicBezTo>
                    <a:cubicBezTo>
                      <a:pt x="1377" y="2287"/>
                      <a:pt x="1690" y="2245"/>
                      <a:pt x="1982" y="2162"/>
                    </a:cubicBezTo>
                    <a:cubicBezTo>
                      <a:pt x="2566" y="1995"/>
                      <a:pt x="3129" y="1765"/>
                      <a:pt x="3651" y="1452"/>
                    </a:cubicBezTo>
                    <a:cubicBezTo>
                      <a:pt x="4172" y="1098"/>
                      <a:pt x="4714" y="785"/>
                      <a:pt x="5278" y="514"/>
                    </a:cubicBezTo>
                    <a:cubicBezTo>
                      <a:pt x="5937" y="241"/>
                      <a:pt x="6634" y="104"/>
                      <a:pt x="7335" y="104"/>
                    </a:cubicBezTo>
                    <a:cubicBezTo>
                      <a:pt x="7919" y="104"/>
                      <a:pt x="8505" y="199"/>
                      <a:pt x="9074" y="389"/>
                    </a:cubicBezTo>
                    <a:cubicBezTo>
                      <a:pt x="9032" y="368"/>
                      <a:pt x="8990" y="347"/>
                      <a:pt x="8948" y="326"/>
                    </a:cubicBezTo>
                    <a:lnTo>
                      <a:pt x="8969" y="326"/>
                    </a:lnTo>
                    <a:cubicBezTo>
                      <a:pt x="8371" y="112"/>
                      <a:pt x="7735" y="1"/>
                      <a:pt x="7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" name="Google Shape;207;p3"/>
              <p:cNvSpPr/>
              <p:nvPr/>
            </p:nvSpPr>
            <p:spPr>
              <a:xfrm>
                <a:off x="746525" y="2958550"/>
                <a:ext cx="189300" cy="53375"/>
              </a:xfrm>
              <a:custGeom>
                <a:avLst/>
                <a:gdLst/>
                <a:ahLst/>
                <a:cxnLst/>
                <a:rect l="l" t="t" r="r" b="b"/>
                <a:pathLst>
                  <a:path w="7572" h="2135" extrusionOk="0">
                    <a:moveTo>
                      <a:pt x="7551" y="255"/>
                    </a:moveTo>
                    <a:cubicBezTo>
                      <a:pt x="7551" y="255"/>
                      <a:pt x="7547" y="257"/>
                      <a:pt x="7541" y="261"/>
                    </a:cubicBezTo>
                    <a:lnTo>
                      <a:pt x="7541" y="261"/>
                    </a:lnTo>
                    <a:cubicBezTo>
                      <a:pt x="7551" y="266"/>
                      <a:pt x="7562" y="270"/>
                      <a:pt x="7572" y="276"/>
                    </a:cubicBezTo>
                    <a:lnTo>
                      <a:pt x="7551" y="255"/>
                    </a:lnTo>
                    <a:close/>
                    <a:moveTo>
                      <a:pt x="6354" y="1"/>
                    </a:moveTo>
                    <a:cubicBezTo>
                      <a:pt x="5838" y="1"/>
                      <a:pt x="5315" y="123"/>
                      <a:pt x="4818" y="296"/>
                    </a:cubicBezTo>
                    <a:cubicBezTo>
                      <a:pt x="3859" y="630"/>
                      <a:pt x="3004" y="1193"/>
                      <a:pt x="2065" y="1610"/>
                    </a:cubicBezTo>
                    <a:cubicBezTo>
                      <a:pt x="1481" y="1882"/>
                      <a:pt x="855" y="2028"/>
                      <a:pt x="209" y="2048"/>
                    </a:cubicBezTo>
                    <a:cubicBezTo>
                      <a:pt x="167" y="2048"/>
                      <a:pt x="125" y="2069"/>
                      <a:pt x="84" y="2090"/>
                    </a:cubicBezTo>
                    <a:cubicBezTo>
                      <a:pt x="84" y="2090"/>
                      <a:pt x="0" y="2132"/>
                      <a:pt x="21" y="2132"/>
                    </a:cubicBezTo>
                    <a:cubicBezTo>
                      <a:pt x="64" y="2134"/>
                      <a:pt x="107" y="2135"/>
                      <a:pt x="149" y="2135"/>
                    </a:cubicBezTo>
                    <a:cubicBezTo>
                      <a:pt x="1028" y="2135"/>
                      <a:pt x="1935" y="1737"/>
                      <a:pt x="2691" y="1339"/>
                    </a:cubicBezTo>
                    <a:cubicBezTo>
                      <a:pt x="3692" y="860"/>
                      <a:pt x="4651" y="234"/>
                      <a:pt x="5757" y="88"/>
                    </a:cubicBezTo>
                    <a:cubicBezTo>
                      <a:pt x="5925" y="58"/>
                      <a:pt x="6094" y="43"/>
                      <a:pt x="6262" y="43"/>
                    </a:cubicBezTo>
                    <a:cubicBezTo>
                      <a:pt x="6681" y="43"/>
                      <a:pt x="7095" y="133"/>
                      <a:pt x="7467" y="296"/>
                    </a:cubicBezTo>
                    <a:cubicBezTo>
                      <a:pt x="7483" y="296"/>
                      <a:pt x="7523" y="272"/>
                      <a:pt x="7541" y="261"/>
                    </a:cubicBezTo>
                    <a:lnTo>
                      <a:pt x="7541" y="261"/>
                    </a:lnTo>
                    <a:cubicBezTo>
                      <a:pt x="7160" y="76"/>
                      <a:pt x="6759" y="1"/>
                      <a:pt x="6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" name="Google Shape;208;p3"/>
              <p:cNvSpPr/>
              <p:nvPr/>
            </p:nvSpPr>
            <p:spPr>
              <a:xfrm>
                <a:off x="298075" y="2487275"/>
                <a:ext cx="123000" cy="71500"/>
              </a:xfrm>
              <a:custGeom>
                <a:avLst/>
                <a:gdLst/>
                <a:ahLst/>
                <a:cxnLst/>
                <a:rect l="l" t="t" r="r" b="b"/>
                <a:pathLst>
                  <a:path w="4920" h="2860" extrusionOk="0">
                    <a:moveTo>
                      <a:pt x="63" y="0"/>
                    </a:moveTo>
                    <a:cubicBezTo>
                      <a:pt x="1" y="0"/>
                      <a:pt x="147" y="84"/>
                      <a:pt x="167" y="104"/>
                    </a:cubicBezTo>
                    <a:cubicBezTo>
                      <a:pt x="606" y="250"/>
                      <a:pt x="1023" y="355"/>
                      <a:pt x="1440" y="542"/>
                    </a:cubicBezTo>
                    <a:cubicBezTo>
                      <a:pt x="1857" y="709"/>
                      <a:pt x="2253" y="918"/>
                      <a:pt x="2650" y="1147"/>
                    </a:cubicBezTo>
                    <a:cubicBezTo>
                      <a:pt x="3421" y="1606"/>
                      <a:pt x="4151" y="2149"/>
                      <a:pt x="4777" y="2795"/>
                    </a:cubicBezTo>
                    <a:cubicBezTo>
                      <a:pt x="4792" y="2810"/>
                      <a:pt x="4887" y="2860"/>
                      <a:pt x="4911" y="2860"/>
                    </a:cubicBezTo>
                    <a:cubicBezTo>
                      <a:pt x="4919" y="2860"/>
                      <a:pt x="4919" y="2853"/>
                      <a:pt x="4902" y="2837"/>
                    </a:cubicBezTo>
                    <a:cubicBezTo>
                      <a:pt x="4235" y="2149"/>
                      <a:pt x="3484" y="1564"/>
                      <a:pt x="2650" y="1085"/>
                    </a:cubicBezTo>
                    <a:cubicBezTo>
                      <a:pt x="2253" y="834"/>
                      <a:pt x="1815" y="626"/>
                      <a:pt x="1398" y="459"/>
                    </a:cubicBezTo>
                    <a:cubicBezTo>
                      <a:pt x="960" y="250"/>
                      <a:pt x="522" y="104"/>
                      <a:pt x="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" name="Google Shape;209;p3"/>
              <p:cNvSpPr/>
              <p:nvPr/>
            </p:nvSpPr>
            <p:spPr>
              <a:xfrm>
                <a:off x="409675" y="2457025"/>
                <a:ext cx="118300" cy="128400"/>
              </a:xfrm>
              <a:custGeom>
                <a:avLst/>
                <a:gdLst/>
                <a:ahLst/>
                <a:cxnLst/>
                <a:rect l="l" t="t" r="r" b="b"/>
                <a:pathLst>
                  <a:path w="4732" h="5136" extrusionOk="0">
                    <a:moveTo>
                      <a:pt x="63" y="0"/>
                    </a:moveTo>
                    <a:cubicBezTo>
                      <a:pt x="63" y="0"/>
                      <a:pt x="0" y="21"/>
                      <a:pt x="0" y="42"/>
                    </a:cubicBezTo>
                    <a:cubicBezTo>
                      <a:pt x="334" y="501"/>
                      <a:pt x="709" y="939"/>
                      <a:pt x="1126" y="1335"/>
                    </a:cubicBezTo>
                    <a:lnTo>
                      <a:pt x="2274" y="2608"/>
                    </a:lnTo>
                    <a:lnTo>
                      <a:pt x="3400" y="3838"/>
                    </a:lnTo>
                    <a:cubicBezTo>
                      <a:pt x="3796" y="4276"/>
                      <a:pt x="4193" y="4735"/>
                      <a:pt x="4589" y="5131"/>
                    </a:cubicBezTo>
                    <a:cubicBezTo>
                      <a:pt x="4592" y="5134"/>
                      <a:pt x="4597" y="5136"/>
                      <a:pt x="4603" y="5136"/>
                    </a:cubicBezTo>
                    <a:cubicBezTo>
                      <a:pt x="4642" y="5136"/>
                      <a:pt x="4732" y="5087"/>
                      <a:pt x="4714" y="5069"/>
                    </a:cubicBezTo>
                    <a:cubicBezTo>
                      <a:pt x="4359" y="4610"/>
                      <a:pt x="3942" y="4193"/>
                      <a:pt x="3567" y="3776"/>
                    </a:cubicBezTo>
                    <a:lnTo>
                      <a:pt x="2441" y="2524"/>
                    </a:lnTo>
                    <a:lnTo>
                      <a:pt x="1293" y="1273"/>
                    </a:lnTo>
                    <a:cubicBezTo>
                      <a:pt x="918" y="814"/>
                      <a:pt x="501" y="397"/>
                      <a:pt x="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" name="Google Shape;210;p3"/>
              <p:cNvSpPr/>
              <p:nvPr/>
            </p:nvSpPr>
            <p:spPr>
              <a:xfrm>
                <a:off x="525950" y="2474750"/>
                <a:ext cx="82925" cy="135075"/>
              </a:xfrm>
              <a:custGeom>
                <a:avLst/>
                <a:gdLst/>
                <a:ahLst/>
                <a:cxnLst/>
                <a:rect l="l" t="t" r="r" b="b"/>
                <a:pathLst>
                  <a:path w="3317" h="540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1" y="21"/>
                      <a:pt x="42" y="63"/>
                      <a:pt x="84" y="84"/>
                    </a:cubicBezTo>
                    <a:cubicBezTo>
                      <a:pt x="1586" y="1481"/>
                      <a:pt x="2670" y="3296"/>
                      <a:pt x="3213" y="5298"/>
                    </a:cubicBezTo>
                    <a:cubicBezTo>
                      <a:pt x="3213" y="5340"/>
                      <a:pt x="3296" y="5361"/>
                      <a:pt x="3317" y="5403"/>
                    </a:cubicBezTo>
                    <a:lnTo>
                      <a:pt x="3317" y="5382"/>
                    </a:lnTo>
                    <a:cubicBezTo>
                      <a:pt x="2879" y="3692"/>
                      <a:pt x="2024" y="2128"/>
                      <a:pt x="856" y="856"/>
                    </a:cubicBezTo>
                    <a:cubicBezTo>
                      <a:pt x="584" y="543"/>
                      <a:pt x="292" y="25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" name="Google Shape;211;p3"/>
              <p:cNvSpPr/>
              <p:nvPr/>
            </p:nvSpPr>
            <p:spPr>
              <a:xfrm>
                <a:off x="281475" y="2565800"/>
                <a:ext cx="191800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7672" h="2664" extrusionOk="0">
                    <a:moveTo>
                      <a:pt x="6709" y="1"/>
                    </a:moveTo>
                    <a:cubicBezTo>
                      <a:pt x="6095" y="1"/>
                      <a:pt x="5463" y="269"/>
                      <a:pt x="4899" y="509"/>
                    </a:cubicBezTo>
                    <a:cubicBezTo>
                      <a:pt x="3856" y="926"/>
                      <a:pt x="2834" y="1323"/>
                      <a:pt x="1812" y="1761"/>
                    </a:cubicBezTo>
                    <a:lnTo>
                      <a:pt x="39" y="2470"/>
                    </a:lnTo>
                    <a:cubicBezTo>
                      <a:pt x="1" y="2489"/>
                      <a:pt x="153" y="2663"/>
                      <a:pt x="228" y="2663"/>
                    </a:cubicBezTo>
                    <a:cubicBezTo>
                      <a:pt x="235" y="2663"/>
                      <a:pt x="242" y="2661"/>
                      <a:pt x="247" y="2658"/>
                    </a:cubicBezTo>
                    <a:cubicBezTo>
                      <a:pt x="1520" y="2136"/>
                      <a:pt x="2792" y="1615"/>
                      <a:pt x="4044" y="1093"/>
                    </a:cubicBezTo>
                    <a:cubicBezTo>
                      <a:pt x="4648" y="843"/>
                      <a:pt x="5253" y="572"/>
                      <a:pt x="5858" y="363"/>
                    </a:cubicBezTo>
                    <a:cubicBezTo>
                      <a:pt x="6196" y="251"/>
                      <a:pt x="6557" y="161"/>
                      <a:pt x="6912" y="161"/>
                    </a:cubicBezTo>
                    <a:cubicBezTo>
                      <a:pt x="7150" y="161"/>
                      <a:pt x="7385" y="201"/>
                      <a:pt x="7610" y="301"/>
                    </a:cubicBezTo>
                    <a:cubicBezTo>
                      <a:pt x="7619" y="303"/>
                      <a:pt x="7626" y="304"/>
                      <a:pt x="7631" y="304"/>
                    </a:cubicBezTo>
                    <a:cubicBezTo>
                      <a:pt x="7672" y="304"/>
                      <a:pt x="7587" y="236"/>
                      <a:pt x="7569" y="217"/>
                    </a:cubicBezTo>
                    <a:cubicBezTo>
                      <a:pt x="7292" y="62"/>
                      <a:pt x="7002" y="1"/>
                      <a:pt x="670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" name="Google Shape;212;p3"/>
              <p:cNvSpPr/>
              <p:nvPr/>
            </p:nvSpPr>
            <p:spPr>
              <a:xfrm>
                <a:off x="352825" y="2602450"/>
                <a:ext cx="196625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7865" h="3549" extrusionOk="0">
                    <a:moveTo>
                      <a:pt x="7310" y="1"/>
                    </a:moveTo>
                    <a:cubicBezTo>
                      <a:pt x="6457" y="1"/>
                      <a:pt x="5626" y="433"/>
                      <a:pt x="4923" y="879"/>
                    </a:cubicBezTo>
                    <a:cubicBezTo>
                      <a:pt x="3964" y="1484"/>
                      <a:pt x="3129" y="2318"/>
                      <a:pt x="2128" y="2860"/>
                    </a:cubicBezTo>
                    <a:cubicBezTo>
                      <a:pt x="1565" y="3194"/>
                      <a:pt x="918" y="3382"/>
                      <a:pt x="251" y="3382"/>
                    </a:cubicBezTo>
                    <a:cubicBezTo>
                      <a:pt x="209" y="3382"/>
                      <a:pt x="147" y="3444"/>
                      <a:pt x="105" y="3465"/>
                    </a:cubicBezTo>
                    <a:cubicBezTo>
                      <a:pt x="63" y="3507"/>
                      <a:pt x="1" y="3548"/>
                      <a:pt x="22" y="3548"/>
                    </a:cubicBezTo>
                    <a:cubicBezTo>
                      <a:pt x="1085" y="3548"/>
                      <a:pt x="2024" y="3027"/>
                      <a:pt x="2879" y="2422"/>
                    </a:cubicBezTo>
                    <a:cubicBezTo>
                      <a:pt x="3859" y="1755"/>
                      <a:pt x="4715" y="900"/>
                      <a:pt x="5820" y="420"/>
                    </a:cubicBezTo>
                    <a:cubicBezTo>
                      <a:pt x="6339" y="195"/>
                      <a:pt x="6902" y="70"/>
                      <a:pt x="7460" y="70"/>
                    </a:cubicBezTo>
                    <a:cubicBezTo>
                      <a:pt x="7574" y="70"/>
                      <a:pt x="7688" y="75"/>
                      <a:pt x="7801" y="86"/>
                    </a:cubicBezTo>
                    <a:cubicBezTo>
                      <a:pt x="7813" y="86"/>
                      <a:pt x="7832" y="73"/>
                      <a:pt x="7846" y="61"/>
                    </a:cubicBezTo>
                    <a:lnTo>
                      <a:pt x="7846" y="61"/>
                    </a:lnTo>
                    <a:cubicBezTo>
                      <a:pt x="7852" y="62"/>
                      <a:pt x="7858" y="64"/>
                      <a:pt x="7864" y="65"/>
                    </a:cubicBezTo>
                    <a:lnTo>
                      <a:pt x="7864" y="44"/>
                    </a:lnTo>
                    <a:cubicBezTo>
                      <a:pt x="7864" y="44"/>
                      <a:pt x="7856" y="52"/>
                      <a:pt x="7846" y="61"/>
                    </a:cubicBezTo>
                    <a:lnTo>
                      <a:pt x="7846" y="61"/>
                    </a:lnTo>
                    <a:cubicBezTo>
                      <a:pt x="7667" y="20"/>
                      <a:pt x="7488" y="1"/>
                      <a:pt x="73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" name="Google Shape;213;p3"/>
              <p:cNvSpPr/>
              <p:nvPr/>
            </p:nvSpPr>
            <p:spPr>
              <a:xfrm>
                <a:off x="450850" y="2627525"/>
                <a:ext cx="150725" cy="122050"/>
              </a:xfrm>
              <a:custGeom>
                <a:avLst/>
                <a:gdLst/>
                <a:ahLst/>
                <a:cxnLst/>
                <a:rect l="l" t="t" r="r" b="b"/>
                <a:pathLst>
                  <a:path w="6029" h="4882" extrusionOk="0">
                    <a:moveTo>
                      <a:pt x="6029" y="1"/>
                    </a:moveTo>
                    <a:cubicBezTo>
                      <a:pt x="6027" y="1"/>
                      <a:pt x="6026" y="1"/>
                      <a:pt x="6024" y="2"/>
                    </a:cubicBezTo>
                    <a:lnTo>
                      <a:pt x="6024" y="2"/>
                    </a:lnTo>
                    <a:cubicBezTo>
                      <a:pt x="6026" y="2"/>
                      <a:pt x="6027" y="1"/>
                      <a:pt x="6029" y="1"/>
                    </a:cubicBezTo>
                    <a:close/>
                    <a:moveTo>
                      <a:pt x="6024" y="2"/>
                    </a:moveTo>
                    <a:lnTo>
                      <a:pt x="6024" y="2"/>
                    </a:lnTo>
                    <a:cubicBezTo>
                      <a:pt x="4003" y="504"/>
                      <a:pt x="2440" y="2004"/>
                      <a:pt x="1106" y="3547"/>
                    </a:cubicBezTo>
                    <a:cubicBezTo>
                      <a:pt x="919" y="3755"/>
                      <a:pt x="731" y="3985"/>
                      <a:pt x="543" y="4214"/>
                    </a:cubicBezTo>
                    <a:cubicBezTo>
                      <a:pt x="360" y="4418"/>
                      <a:pt x="176" y="4642"/>
                      <a:pt x="12" y="4867"/>
                    </a:cubicBezTo>
                    <a:lnTo>
                      <a:pt x="12" y="4867"/>
                    </a:lnTo>
                    <a:cubicBezTo>
                      <a:pt x="43" y="4839"/>
                      <a:pt x="134" y="4791"/>
                      <a:pt x="168" y="4756"/>
                    </a:cubicBezTo>
                    <a:cubicBezTo>
                      <a:pt x="481" y="4402"/>
                      <a:pt x="773" y="4026"/>
                      <a:pt x="1086" y="3651"/>
                    </a:cubicBezTo>
                    <a:cubicBezTo>
                      <a:pt x="1398" y="3296"/>
                      <a:pt x="1732" y="2900"/>
                      <a:pt x="2066" y="2566"/>
                    </a:cubicBezTo>
                    <a:cubicBezTo>
                      <a:pt x="2754" y="1836"/>
                      <a:pt x="3526" y="1211"/>
                      <a:pt x="4402" y="710"/>
                    </a:cubicBezTo>
                    <a:cubicBezTo>
                      <a:pt x="4882" y="439"/>
                      <a:pt x="5403" y="230"/>
                      <a:pt x="5925" y="84"/>
                    </a:cubicBezTo>
                    <a:cubicBezTo>
                      <a:pt x="5963" y="84"/>
                      <a:pt x="6002" y="12"/>
                      <a:pt x="6024" y="2"/>
                    </a:cubicBezTo>
                    <a:close/>
                    <a:moveTo>
                      <a:pt x="12" y="4867"/>
                    </a:moveTo>
                    <a:lnTo>
                      <a:pt x="12" y="4867"/>
                    </a:lnTo>
                    <a:cubicBezTo>
                      <a:pt x="5" y="4873"/>
                      <a:pt x="1" y="4878"/>
                      <a:pt x="1" y="4882"/>
                    </a:cubicBezTo>
                    <a:cubicBezTo>
                      <a:pt x="5" y="4877"/>
                      <a:pt x="8" y="4872"/>
                      <a:pt x="12" y="486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" name="Google Shape;214;p3"/>
              <p:cNvSpPr/>
              <p:nvPr/>
            </p:nvSpPr>
            <p:spPr>
              <a:xfrm>
                <a:off x="637025" y="2539925"/>
                <a:ext cx="29800" cy="81375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3255" extrusionOk="0">
                    <a:moveTo>
                      <a:pt x="1189" y="3150"/>
                    </a:moveTo>
                    <a:lnTo>
                      <a:pt x="1189" y="3162"/>
                    </a:lnTo>
                    <a:lnTo>
                      <a:pt x="1189" y="3162"/>
                    </a:lnTo>
                    <a:cubicBezTo>
                      <a:pt x="1192" y="3157"/>
                      <a:pt x="1192" y="3153"/>
                      <a:pt x="1189" y="3150"/>
                    </a:cubicBezTo>
                    <a:close/>
                    <a:moveTo>
                      <a:pt x="167" y="1"/>
                    </a:moveTo>
                    <a:cubicBezTo>
                      <a:pt x="167" y="1"/>
                      <a:pt x="0" y="84"/>
                      <a:pt x="0" y="126"/>
                    </a:cubicBezTo>
                    <a:cubicBezTo>
                      <a:pt x="0" y="418"/>
                      <a:pt x="42" y="689"/>
                      <a:pt x="125" y="981"/>
                    </a:cubicBezTo>
                    <a:cubicBezTo>
                      <a:pt x="188" y="1231"/>
                      <a:pt x="271" y="1503"/>
                      <a:pt x="355" y="1753"/>
                    </a:cubicBezTo>
                    <a:cubicBezTo>
                      <a:pt x="522" y="2295"/>
                      <a:pt x="751" y="2796"/>
                      <a:pt x="1064" y="3255"/>
                    </a:cubicBezTo>
                    <a:cubicBezTo>
                      <a:pt x="1064" y="3255"/>
                      <a:pt x="1165" y="3197"/>
                      <a:pt x="1187" y="3166"/>
                    </a:cubicBezTo>
                    <a:lnTo>
                      <a:pt x="1187" y="3166"/>
                    </a:lnTo>
                    <a:cubicBezTo>
                      <a:pt x="1188" y="3167"/>
                      <a:pt x="1188" y="3169"/>
                      <a:pt x="1189" y="3171"/>
                    </a:cubicBezTo>
                    <a:lnTo>
                      <a:pt x="1189" y="3162"/>
                    </a:lnTo>
                    <a:lnTo>
                      <a:pt x="1189" y="3162"/>
                    </a:lnTo>
                    <a:cubicBezTo>
                      <a:pt x="1188" y="3163"/>
                      <a:pt x="1188" y="3164"/>
                      <a:pt x="1187" y="3166"/>
                    </a:cubicBezTo>
                    <a:lnTo>
                      <a:pt x="1187" y="3166"/>
                    </a:lnTo>
                    <a:cubicBezTo>
                      <a:pt x="979" y="2646"/>
                      <a:pt x="730" y="2126"/>
                      <a:pt x="563" y="1607"/>
                    </a:cubicBezTo>
                    <a:cubicBezTo>
                      <a:pt x="480" y="1336"/>
                      <a:pt x="396" y="1085"/>
                      <a:pt x="334" y="814"/>
                    </a:cubicBezTo>
                    <a:cubicBezTo>
                      <a:pt x="271" y="564"/>
                      <a:pt x="250" y="25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15" name="Google Shape;215;p3"/>
          <p:cNvGrpSpPr/>
          <p:nvPr/>
        </p:nvGrpSpPr>
        <p:grpSpPr>
          <a:xfrm flipH="1">
            <a:off x="8980834" y="2754926"/>
            <a:ext cx="4785492" cy="3389757"/>
            <a:chOff x="-1087803" y="2066179"/>
            <a:chExt cx="3366272" cy="2542318"/>
          </a:xfrm>
        </p:grpSpPr>
        <p:grpSp>
          <p:nvGrpSpPr>
            <p:cNvPr id="216" name="Google Shape;216;p3"/>
            <p:cNvGrpSpPr/>
            <p:nvPr/>
          </p:nvGrpSpPr>
          <p:grpSpPr>
            <a:xfrm>
              <a:off x="1130863" y="2392357"/>
              <a:ext cx="309388" cy="358787"/>
              <a:chOff x="7482936" y="3436295"/>
              <a:chExt cx="450871" cy="522861"/>
            </a:xfrm>
          </p:grpSpPr>
          <p:sp>
            <p:nvSpPr>
              <p:cNvPr id="217" name="Google Shape;217;p3"/>
              <p:cNvSpPr/>
              <p:nvPr/>
            </p:nvSpPr>
            <p:spPr>
              <a:xfrm>
                <a:off x="7482936" y="3607177"/>
                <a:ext cx="450871" cy="351978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2826" extrusionOk="0">
                    <a:moveTo>
                      <a:pt x="2354" y="0"/>
                    </a:moveTo>
                    <a:cubicBezTo>
                      <a:pt x="2124" y="0"/>
                      <a:pt x="1897" y="66"/>
                      <a:pt x="1691" y="187"/>
                    </a:cubicBezTo>
                    <a:cubicBezTo>
                      <a:pt x="1691" y="187"/>
                      <a:pt x="1383" y="38"/>
                      <a:pt x="1031" y="38"/>
                    </a:cubicBezTo>
                    <a:cubicBezTo>
                      <a:pt x="719" y="38"/>
                      <a:pt x="371" y="155"/>
                      <a:pt x="172" y="596"/>
                    </a:cubicBezTo>
                    <a:cubicBezTo>
                      <a:pt x="1" y="966"/>
                      <a:pt x="14" y="1402"/>
                      <a:pt x="185" y="1771"/>
                    </a:cubicBezTo>
                    <a:cubicBezTo>
                      <a:pt x="344" y="2115"/>
                      <a:pt x="568" y="2419"/>
                      <a:pt x="833" y="2683"/>
                    </a:cubicBezTo>
                    <a:cubicBezTo>
                      <a:pt x="833" y="2683"/>
                      <a:pt x="1189" y="2825"/>
                      <a:pt x="1626" y="2825"/>
                    </a:cubicBezTo>
                    <a:cubicBezTo>
                      <a:pt x="1917" y="2825"/>
                      <a:pt x="2243" y="2762"/>
                      <a:pt x="2523" y="2551"/>
                    </a:cubicBezTo>
                    <a:cubicBezTo>
                      <a:pt x="3619" y="1719"/>
                      <a:pt x="3553" y="913"/>
                      <a:pt x="3131" y="372"/>
                    </a:cubicBezTo>
                    <a:cubicBezTo>
                      <a:pt x="2959" y="147"/>
                      <a:pt x="2708" y="2"/>
                      <a:pt x="2417" y="2"/>
                    </a:cubicBezTo>
                    <a:cubicBezTo>
                      <a:pt x="2396" y="1"/>
                      <a:pt x="2375" y="0"/>
                      <a:pt x="235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3"/>
              <p:cNvSpPr/>
              <p:nvPr/>
            </p:nvSpPr>
            <p:spPr>
              <a:xfrm>
                <a:off x="7505978" y="3607302"/>
                <a:ext cx="427829" cy="351854"/>
              </a:xfrm>
              <a:custGeom>
                <a:avLst/>
                <a:gdLst/>
                <a:ahLst/>
                <a:cxnLst/>
                <a:rect l="l" t="t" r="r" b="b"/>
                <a:pathLst>
                  <a:path w="3435" h="2825" extrusionOk="0">
                    <a:moveTo>
                      <a:pt x="2232" y="1"/>
                    </a:moveTo>
                    <a:cubicBezTo>
                      <a:pt x="2206" y="14"/>
                      <a:pt x="2166" y="40"/>
                      <a:pt x="2166" y="40"/>
                    </a:cubicBezTo>
                    <a:cubicBezTo>
                      <a:pt x="2166" y="40"/>
                      <a:pt x="2774" y="1044"/>
                      <a:pt x="1942" y="1757"/>
                    </a:cubicBezTo>
                    <a:cubicBezTo>
                      <a:pt x="1678" y="1979"/>
                      <a:pt x="1373" y="2055"/>
                      <a:pt x="1078" y="2055"/>
                    </a:cubicBezTo>
                    <a:cubicBezTo>
                      <a:pt x="634" y="2055"/>
                      <a:pt x="215" y="1882"/>
                      <a:pt x="0" y="1770"/>
                    </a:cubicBezTo>
                    <a:lnTo>
                      <a:pt x="0" y="1770"/>
                    </a:lnTo>
                    <a:cubicBezTo>
                      <a:pt x="159" y="2114"/>
                      <a:pt x="383" y="2418"/>
                      <a:pt x="648" y="2682"/>
                    </a:cubicBezTo>
                    <a:cubicBezTo>
                      <a:pt x="648" y="2682"/>
                      <a:pt x="1004" y="2824"/>
                      <a:pt x="1441" y="2824"/>
                    </a:cubicBezTo>
                    <a:cubicBezTo>
                      <a:pt x="1732" y="2824"/>
                      <a:pt x="2058" y="2761"/>
                      <a:pt x="2338" y="2550"/>
                    </a:cubicBezTo>
                    <a:cubicBezTo>
                      <a:pt x="3434" y="1718"/>
                      <a:pt x="3368" y="912"/>
                      <a:pt x="2946" y="371"/>
                    </a:cubicBezTo>
                    <a:cubicBezTo>
                      <a:pt x="2774" y="146"/>
                      <a:pt x="2523" y="1"/>
                      <a:pt x="22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" name="Google Shape;219;p3"/>
              <p:cNvSpPr/>
              <p:nvPr/>
            </p:nvSpPr>
            <p:spPr>
              <a:xfrm>
                <a:off x="7570121" y="3475777"/>
                <a:ext cx="123429" cy="167893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348" extrusionOk="0">
                    <a:moveTo>
                      <a:pt x="212" y="0"/>
                    </a:moveTo>
                    <a:lnTo>
                      <a:pt x="1" y="119"/>
                    </a:lnTo>
                    <a:cubicBezTo>
                      <a:pt x="344" y="489"/>
                      <a:pt x="634" y="885"/>
                      <a:pt x="859" y="1334"/>
                    </a:cubicBezTo>
                    <a:lnTo>
                      <a:pt x="991" y="1347"/>
                    </a:lnTo>
                    <a:cubicBezTo>
                      <a:pt x="951" y="793"/>
                      <a:pt x="212" y="0"/>
                      <a:pt x="21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" name="Google Shape;220;p3"/>
              <p:cNvSpPr/>
              <p:nvPr/>
            </p:nvSpPr>
            <p:spPr>
              <a:xfrm>
                <a:off x="7573359" y="3436295"/>
                <a:ext cx="238264" cy="208995"/>
              </a:xfrm>
              <a:custGeom>
                <a:avLst/>
                <a:gdLst/>
                <a:ahLst/>
                <a:cxnLst/>
                <a:rect l="l" t="t" r="r" b="b"/>
                <a:pathLst>
                  <a:path w="1913" h="1678" extrusionOk="0">
                    <a:moveTo>
                      <a:pt x="1718" y="0"/>
                    </a:moveTo>
                    <a:lnTo>
                      <a:pt x="1718" y="0"/>
                    </a:lnTo>
                    <a:cubicBezTo>
                      <a:pt x="1718" y="0"/>
                      <a:pt x="1718" y="0"/>
                      <a:pt x="1718" y="0"/>
                    </a:cubicBezTo>
                    <a:cubicBezTo>
                      <a:pt x="1" y="1017"/>
                      <a:pt x="991" y="1678"/>
                      <a:pt x="991" y="1678"/>
                    </a:cubicBezTo>
                    <a:cubicBezTo>
                      <a:pt x="1912" y="1585"/>
                      <a:pt x="1719" y="0"/>
                      <a:pt x="17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" name="Google Shape;221;p3"/>
            <p:cNvGrpSpPr/>
            <p:nvPr/>
          </p:nvGrpSpPr>
          <p:grpSpPr>
            <a:xfrm flipH="1">
              <a:off x="-1087803" y="2066179"/>
              <a:ext cx="3366272" cy="2542318"/>
              <a:chOff x="1180400" y="3235525"/>
              <a:chExt cx="954375" cy="720775"/>
            </a:xfrm>
          </p:grpSpPr>
          <p:sp>
            <p:nvSpPr>
              <p:cNvPr id="222" name="Google Shape;222;p3"/>
              <p:cNvSpPr/>
              <p:nvPr/>
            </p:nvSpPr>
            <p:spPr>
              <a:xfrm>
                <a:off x="2076475" y="3793825"/>
                <a:ext cx="16525" cy="140025"/>
              </a:xfrm>
              <a:custGeom>
                <a:avLst/>
                <a:gdLst/>
                <a:ahLst/>
                <a:cxnLst/>
                <a:rect l="l" t="t" r="r" b="b"/>
                <a:pathLst>
                  <a:path w="661" h="5601" extrusionOk="0">
                    <a:moveTo>
                      <a:pt x="0" y="1"/>
                    </a:moveTo>
                    <a:lnTo>
                      <a:pt x="436" y="5600"/>
                    </a:lnTo>
                    <a:lnTo>
                      <a:pt x="660" y="560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3D8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23" name="Google Shape;223;p3"/>
              <p:cNvGrpSpPr/>
              <p:nvPr/>
            </p:nvGrpSpPr>
            <p:grpSpPr>
              <a:xfrm>
                <a:off x="1180400" y="3235525"/>
                <a:ext cx="954375" cy="720775"/>
                <a:chOff x="1180400" y="3235525"/>
                <a:chExt cx="954375" cy="720775"/>
              </a:xfrm>
            </p:grpSpPr>
            <p:sp>
              <p:nvSpPr>
                <p:cNvPr id="224" name="Google Shape;224;p3"/>
                <p:cNvSpPr/>
                <p:nvPr/>
              </p:nvSpPr>
              <p:spPr>
                <a:xfrm>
                  <a:off x="1362328" y="3382121"/>
                  <a:ext cx="8596" cy="24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23" extrusionOk="0">
                      <a:moveTo>
                        <a:pt x="0" y="0"/>
                      </a:moveTo>
                      <a:lnTo>
                        <a:pt x="0" y="423"/>
                      </a:lnTo>
                      <a:lnTo>
                        <a:pt x="344" y="423"/>
                      </a:lnTo>
                      <a:lnTo>
                        <a:pt x="344" y="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" name="Google Shape;225;p3"/>
                <p:cNvSpPr/>
                <p:nvPr/>
              </p:nvSpPr>
              <p:spPr>
                <a:xfrm>
                  <a:off x="1328976" y="3407100"/>
                  <a:ext cx="75300" cy="20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2" h="1678" extrusionOk="0">
                      <a:moveTo>
                        <a:pt x="1202" y="1"/>
                      </a:moveTo>
                      <a:lnTo>
                        <a:pt x="1202" y="1268"/>
                      </a:lnTo>
                      <a:lnTo>
                        <a:pt x="53" y="1625"/>
                      </a:lnTo>
                      <a:lnTo>
                        <a:pt x="0" y="1678"/>
                      </a:lnTo>
                      <a:lnTo>
                        <a:pt x="3012" y="1678"/>
                      </a:lnTo>
                      <a:lnTo>
                        <a:pt x="2959" y="1625"/>
                      </a:lnTo>
                      <a:lnTo>
                        <a:pt x="1810" y="1268"/>
                      </a:lnTo>
                      <a:lnTo>
                        <a:pt x="181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" name="Google Shape;226;p3"/>
                <p:cNvSpPr/>
                <p:nvPr/>
              </p:nvSpPr>
              <p:spPr>
                <a:xfrm>
                  <a:off x="1325675" y="3429650"/>
                  <a:ext cx="81900" cy="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6" h="133" extrusionOk="0">
                      <a:moveTo>
                        <a:pt x="132" y="1"/>
                      </a:moveTo>
                      <a:lnTo>
                        <a:pt x="0" y="133"/>
                      </a:lnTo>
                      <a:lnTo>
                        <a:pt x="3276" y="133"/>
                      </a:lnTo>
                      <a:lnTo>
                        <a:pt x="3144" y="1"/>
                      </a:lnTo>
                      <a:close/>
                    </a:path>
                  </a:pathLst>
                </a:custGeom>
                <a:solidFill>
                  <a:srgbClr val="1A24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" name="Google Shape;227;p3"/>
                <p:cNvSpPr/>
                <p:nvPr/>
              </p:nvSpPr>
              <p:spPr>
                <a:xfrm>
                  <a:off x="1333925" y="3235525"/>
                  <a:ext cx="115575" cy="1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3" h="5931" extrusionOk="0">
                      <a:moveTo>
                        <a:pt x="2576" y="159"/>
                      </a:moveTo>
                      <a:cubicBezTo>
                        <a:pt x="3830" y="766"/>
                        <a:pt x="4504" y="2153"/>
                        <a:pt x="4187" y="3500"/>
                      </a:cubicBezTo>
                      <a:cubicBezTo>
                        <a:pt x="3885" y="4851"/>
                        <a:pt x="2698" y="5811"/>
                        <a:pt x="1310" y="5811"/>
                      </a:cubicBezTo>
                      <a:cubicBezTo>
                        <a:pt x="1301" y="5811"/>
                        <a:pt x="1291" y="5811"/>
                        <a:pt x="1282" y="5811"/>
                      </a:cubicBezTo>
                      <a:cubicBezTo>
                        <a:pt x="899" y="5811"/>
                        <a:pt x="516" y="5745"/>
                        <a:pt x="159" y="5587"/>
                      </a:cubicBezTo>
                      <a:lnTo>
                        <a:pt x="2576" y="159"/>
                      </a:lnTo>
                      <a:close/>
                      <a:moveTo>
                        <a:pt x="2523" y="0"/>
                      </a:moveTo>
                      <a:lnTo>
                        <a:pt x="1" y="5653"/>
                      </a:lnTo>
                      <a:lnTo>
                        <a:pt x="53" y="5679"/>
                      </a:lnTo>
                      <a:cubicBezTo>
                        <a:pt x="450" y="5851"/>
                        <a:pt x="859" y="5930"/>
                        <a:pt x="1282" y="5930"/>
                      </a:cubicBezTo>
                      <a:cubicBezTo>
                        <a:pt x="2747" y="5930"/>
                        <a:pt x="4002" y="4926"/>
                        <a:pt x="4306" y="3500"/>
                      </a:cubicBezTo>
                      <a:cubicBezTo>
                        <a:pt x="4623" y="2074"/>
                        <a:pt x="3896" y="634"/>
                        <a:pt x="2576" y="27"/>
                      </a:cubicBezTo>
                      <a:lnTo>
                        <a:pt x="2523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" name="Google Shape;228;p3"/>
                <p:cNvSpPr/>
                <p:nvPr/>
              </p:nvSpPr>
              <p:spPr>
                <a:xfrm>
                  <a:off x="1290025" y="3239725"/>
                  <a:ext cx="152225" cy="13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9" h="5338" extrusionOk="0">
                      <a:moveTo>
                        <a:pt x="3046" y="0"/>
                      </a:moveTo>
                      <a:cubicBezTo>
                        <a:pt x="2560" y="0"/>
                        <a:pt x="2068" y="134"/>
                        <a:pt x="1624" y="414"/>
                      </a:cubicBezTo>
                      <a:cubicBezTo>
                        <a:pt x="383" y="1193"/>
                        <a:pt x="0" y="2830"/>
                        <a:pt x="779" y="4085"/>
                      </a:cubicBezTo>
                      <a:cubicBezTo>
                        <a:pt x="1283" y="4896"/>
                        <a:pt x="2151" y="5337"/>
                        <a:pt x="3041" y="5337"/>
                      </a:cubicBezTo>
                      <a:cubicBezTo>
                        <a:pt x="3528" y="5337"/>
                        <a:pt x="4020" y="5206"/>
                        <a:pt x="4464" y="4930"/>
                      </a:cubicBezTo>
                      <a:cubicBezTo>
                        <a:pt x="5705" y="4151"/>
                        <a:pt x="6088" y="2500"/>
                        <a:pt x="5309" y="1259"/>
                      </a:cubicBezTo>
                      <a:cubicBezTo>
                        <a:pt x="4805" y="447"/>
                        <a:pt x="3936" y="0"/>
                        <a:pt x="304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" name="Google Shape;229;p3"/>
                <p:cNvSpPr/>
                <p:nvPr/>
              </p:nvSpPr>
              <p:spPr>
                <a:xfrm>
                  <a:off x="1325350" y="3240150"/>
                  <a:ext cx="63400" cy="11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4570" extrusionOk="0">
                      <a:moveTo>
                        <a:pt x="1426" y="0"/>
                      </a:moveTo>
                      <a:cubicBezTo>
                        <a:pt x="1017" y="27"/>
                        <a:pt x="634" y="159"/>
                        <a:pt x="291" y="357"/>
                      </a:cubicBezTo>
                      <a:lnTo>
                        <a:pt x="132" y="621"/>
                      </a:lnTo>
                      <a:lnTo>
                        <a:pt x="0" y="832"/>
                      </a:lnTo>
                      <a:lnTo>
                        <a:pt x="53" y="832"/>
                      </a:lnTo>
                      <a:lnTo>
                        <a:pt x="145" y="740"/>
                      </a:lnTo>
                      <a:lnTo>
                        <a:pt x="291" y="529"/>
                      </a:lnTo>
                      <a:lnTo>
                        <a:pt x="145" y="832"/>
                      </a:lnTo>
                      <a:lnTo>
                        <a:pt x="27" y="964"/>
                      </a:lnTo>
                      <a:lnTo>
                        <a:pt x="145" y="1123"/>
                      </a:lnTo>
                      <a:lnTo>
                        <a:pt x="423" y="1413"/>
                      </a:lnTo>
                      <a:lnTo>
                        <a:pt x="489" y="1625"/>
                      </a:lnTo>
                      <a:lnTo>
                        <a:pt x="740" y="1823"/>
                      </a:lnTo>
                      <a:lnTo>
                        <a:pt x="647" y="1968"/>
                      </a:lnTo>
                      <a:lnTo>
                        <a:pt x="423" y="2100"/>
                      </a:lnTo>
                      <a:lnTo>
                        <a:pt x="264" y="2377"/>
                      </a:lnTo>
                      <a:cubicBezTo>
                        <a:pt x="264" y="2377"/>
                        <a:pt x="594" y="2932"/>
                        <a:pt x="594" y="2959"/>
                      </a:cubicBezTo>
                      <a:cubicBezTo>
                        <a:pt x="594" y="2985"/>
                        <a:pt x="528" y="3289"/>
                        <a:pt x="528" y="3289"/>
                      </a:cubicBezTo>
                      <a:lnTo>
                        <a:pt x="304" y="3817"/>
                      </a:lnTo>
                      <a:lnTo>
                        <a:pt x="225" y="4292"/>
                      </a:lnTo>
                      <a:lnTo>
                        <a:pt x="330" y="4570"/>
                      </a:lnTo>
                      <a:lnTo>
                        <a:pt x="423" y="4517"/>
                      </a:lnTo>
                      <a:lnTo>
                        <a:pt x="489" y="4306"/>
                      </a:lnTo>
                      <a:lnTo>
                        <a:pt x="687" y="4094"/>
                      </a:lnTo>
                      <a:lnTo>
                        <a:pt x="1308" y="3936"/>
                      </a:lnTo>
                      <a:lnTo>
                        <a:pt x="1519" y="3685"/>
                      </a:lnTo>
                      <a:lnTo>
                        <a:pt x="1743" y="3685"/>
                      </a:lnTo>
                      <a:lnTo>
                        <a:pt x="2113" y="3487"/>
                      </a:lnTo>
                      <a:lnTo>
                        <a:pt x="2179" y="3342"/>
                      </a:lnTo>
                      <a:lnTo>
                        <a:pt x="2443" y="3223"/>
                      </a:lnTo>
                      <a:lnTo>
                        <a:pt x="2536" y="3104"/>
                      </a:lnTo>
                      <a:lnTo>
                        <a:pt x="2113" y="2853"/>
                      </a:lnTo>
                      <a:lnTo>
                        <a:pt x="2087" y="2708"/>
                      </a:lnTo>
                      <a:lnTo>
                        <a:pt x="1875" y="2668"/>
                      </a:lnTo>
                      <a:lnTo>
                        <a:pt x="1875" y="2404"/>
                      </a:lnTo>
                      <a:lnTo>
                        <a:pt x="1638" y="2259"/>
                      </a:lnTo>
                      <a:lnTo>
                        <a:pt x="1374" y="1876"/>
                      </a:lnTo>
                      <a:lnTo>
                        <a:pt x="1057" y="1691"/>
                      </a:lnTo>
                      <a:lnTo>
                        <a:pt x="740" y="1744"/>
                      </a:lnTo>
                      <a:lnTo>
                        <a:pt x="594" y="1638"/>
                      </a:lnTo>
                      <a:lnTo>
                        <a:pt x="568" y="1479"/>
                      </a:lnTo>
                      <a:lnTo>
                        <a:pt x="634" y="1400"/>
                      </a:lnTo>
                      <a:lnTo>
                        <a:pt x="634" y="1308"/>
                      </a:lnTo>
                      <a:lnTo>
                        <a:pt x="515" y="1189"/>
                      </a:lnTo>
                      <a:lnTo>
                        <a:pt x="727" y="1083"/>
                      </a:lnTo>
                      <a:lnTo>
                        <a:pt x="594" y="1057"/>
                      </a:lnTo>
                      <a:lnTo>
                        <a:pt x="423" y="1123"/>
                      </a:lnTo>
                      <a:lnTo>
                        <a:pt x="330" y="1057"/>
                      </a:lnTo>
                      <a:lnTo>
                        <a:pt x="489" y="819"/>
                      </a:lnTo>
                      <a:lnTo>
                        <a:pt x="660" y="727"/>
                      </a:lnTo>
                      <a:lnTo>
                        <a:pt x="872" y="740"/>
                      </a:lnTo>
                      <a:lnTo>
                        <a:pt x="1017" y="793"/>
                      </a:lnTo>
                      <a:lnTo>
                        <a:pt x="1004" y="938"/>
                      </a:lnTo>
                      <a:lnTo>
                        <a:pt x="951" y="1096"/>
                      </a:lnTo>
                      <a:lnTo>
                        <a:pt x="1096" y="1096"/>
                      </a:lnTo>
                      <a:lnTo>
                        <a:pt x="1202" y="819"/>
                      </a:lnTo>
                      <a:lnTo>
                        <a:pt x="1479" y="740"/>
                      </a:lnTo>
                      <a:lnTo>
                        <a:pt x="1651" y="608"/>
                      </a:lnTo>
                      <a:lnTo>
                        <a:pt x="1809" y="647"/>
                      </a:lnTo>
                      <a:lnTo>
                        <a:pt x="1994" y="542"/>
                      </a:lnTo>
                      <a:lnTo>
                        <a:pt x="1994" y="423"/>
                      </a:lnTo>
                      <a:lnTo>
                        <a:pt x="1598" y="423"/>
                      </a:lnTo>
                      <a:lnTo>
                        <a:pt x="1321" y="251"/>
                      </a:lnTo>
                      <a:lnTo>
                        <a:pt x="1426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" name="Google Shape;230;p3"/>
                <p:cNvSpPr/>
                <p:nvPr/>
              </p:nvSpPr>
              <p:spPr>
                <a:xfrm>
                  <a:off x="1347450" y="3270200"/>
                  <a:ext cx="14900" cy="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" h="357" extrusionOk="0">
                      <a:moveTo>
                        <a:pt x="1" y="0"/>
                      </a:moveTo>
                      <a:lnTo>
                        <a:pt x="173" y="145"/>
                      </a:lnTo>
                      <a:lnTo>
                        <a:pt x="331" y="238"/>
                      </a:lnTo>
                      <a:lnTo>
                        <a:pt x="503" y="357"/>
                      </a:lnTo>
                      <a:lnTo>
                        <a:pt x="595" y="357"/>
                      </a:lnTo>
                      <a:lnTo>
                        <a:pt x="384" y="198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" name="Google Shape;231;p3"/>
                <p:cNvSpPr/>
                <p:nvPr/>
              </p:nvSpPr>
              <p:spPr>
                <a:xfrm>
                  <a:off x="1364300" y="3240150"/>
                  <a:ext cx="23125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5" h="635" extrusionOk="0">
                      <a:moveTo>
                        <a:pt x="1" y="0"/>
                      </a:moveTo>
                      <a:lnTo>
                        <a:pt x="1" y="132"/>
                      </a:lnTo>
                      <a:lnTo>
                        <a:pt x="93" y="238"/>
                      </a:lnTo>
                      <a:lnTo>
                        <a:pt x="133" y="357"/>
                      </a:lnTo>
                      <a:lnTo>
                        <a:pt x="516" y="397"/>
                      </a:lnTo>
                      <a:lnTo>
                        <a:pt x="753" y="476"/>
                      </a:lnTo>
                      <a:lnTo>
                        <a:pt x="872" y="634"/>
                      </a:lnTo>
                      <a:lnTo>
                        <a:pt x="925" y="595"/>
                      </a:lnTo>
                      <a:lnTo>
                        <a:pt x="925" y="357"/>
                      </a:lnTo>
                      <a:lnTo>
                        <a:pt x="793" y="264"/>
                      </a:lnTo>
                      <a:lnTo>
                        <a:pt x="727" y="159"/>
                      </a:lnTo>
                      <a:lnTo>
                        <a:pt x="634" y="159"/>
                      </a:lnTo>
                      <a:lnTo>
                        <a:pt x="463" y="278"/>
                      </a:lnTo>
                      <a:lnTo>
                        <a:pt x="317" y="278"/>
                      </a:lnTo>
                      <a:lnTo>
                        <a:pt x="357" y="198"/>
                      </a:lnTo>
                      <a:lnTo>
                        <a:pt x="291" y="80"/>
                      </a:lnTo>
                      <a:lnTo>
                        <a:pt x="502" y="80"/>
                      </a:lnTo>
                      <a:lnTo>
                        <a:pt x="555" y="40"/>
                      </a:lnTo>
                      <a:cubicBezTo>
                        <a:pt x="397" y="14"/>
                        <a:pt x="238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" name="Google Shape;232;p3"/>
                <p:cNvSpPr/>
                <p:nvPr/>
              </p:nvSpPr>
              <p:spPr>
                <a:xfrm>
                  <a:off x="1420100" y="3273825"/>
                  <a:ext cx="7275" cy="1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" h="503" extrusionOk="0">
                      <a:moveTo>
                        <a:pt x="159" y="0"/>
                      </a:moveTo>
                      <a:lnTo>
                        <a:pt x="106" y="40"/>
                      </a:lnTo>
                      <a:lnTo>
                        <a:pt x="66" y="159"/>
                      </a:lnTo>
                      <a:lnTo>
                        <a:pt x="0" y="212"/>
                      </a:lnTo>
                      <a:lnTo>
                        <a:pt x="132" y="502"/>
                      </a:lnTo>
                      <a:lnTo>
                        <a:pt x="185" y="502"/>
                      </a:lnTo>
                      <a:lnTo>
                        <a:pt x="185" y="370"/>
                      </a:lnTo>
                      <a:lnTo>
                        <a:pt x="291" y="251"/>
                      </a:lnTo>
                      <a:cubicBezTo>
                        <a:pt x="251" y="172"/>
                        <a:pt x="212" y="80"/>
                        <a:pt x="1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" name="Google Shape;233;p3"/>
                <p:cNvSpPr/>
                <p:nvPr/>
              </p:nvSpPr>
              <p:spPr>
                <a:xfrm>
                  <a:off x="1412500" y="3287350"/>
                  <a:ext cx="20500" cy="6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0" h="2616" extrusionOk="0">
                      <a:moveTo>
                        <a:pt x="489" y="1"/>
                      </a:moveTo>
                      <a:lnTo>
                        <a:pt x="304" y="146"/>
                      </a:lnTo>
                      <a:lnTo>
                        <a:pt x="146" y="265"/>
                      </a:lnTo>
                      <a:lnTo>
                        <a:pt x="146" y="331"/>
                      </a:lnTo>
                      <a:lnTo>
                        <a:pt x="1" y="476"/>
                      </a:lnTo>
                      <a:lnTo>
                        <a:pt x="67" y="899"/>
                      </a:lnTo>
                      <a:lnTo>
                        <a:pt x="120" y="1229"/>
                      </a:lnTo>
                      <a:lnTo>
                        <a:pt x="304" y="1335"/>
                      </a:lnTo>
                      <a:lnTo>
                        <a:pt x="529" y="1388"/>
                      </a:lnTo>
                      <a:lnTo>
                        <a:pt x="582" y="1559"/>
                      </a:lnTo>
                      <a:lnTo>
                        <a:pt x="489" y="2048"/>
                      </a:lnTo>
                      <a:lnTo>
                        <a:pt x="133" y="2391"/>
                      </a:lnTo>
                      <a:lnTo>
                        <a:pt x="80" y="2616"/>
                      </a:lnTo>
                      <a:cubicBezTo>
                        <a:pt x="555" y="2114"/>
                        <a:pt x="819" y="1454"/>
                        <a:pt x="819" y="767"/>
                      </a:cubicBezTo>
                      <a:cubicBezTo>
                        <a:pt x="819" y="529"/>
                        <a:pt x="780" y="291"/>
                        <a:pt x="727" y="67"/>
                      </a:cubicBezTo>
                      <a:lnTo>
                        <a:pt x="582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" name="Google Shape;234;p3"/>
                <p:cNvSpPr/>
                <p:nvPr/>
              </p:nvSpPr>
              <p:spPr>
                <a:xfrm>
                  <a:off x="1206475" y="3882975"/>
                  <a:ext cx="928300" cy="7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32" h="2933" extrusionOk="0">
                      <a:moveTo>
                        <a:pt x="37086" y="2096"/>
                      </a:moveTo>
                      <a:cubicBezTo>
                        <a:pt x="37109" y="2102"/>
                        <a:pt x="37123" y="2105"/>
                        <a:pt x="37128" y="2105"/>
                      </a:cubicBezTo>
                      <a:cubicBezTo>
                        <a:pt x="37131" y="2105"/>
                        <a:pt x="37130" y="2103"/>
                        <a:pt x="37124" y="2100"/>
                      </a:cubicBezTo>
                      <a:cubicBezTo>
                        <a:pt x="37121" y="2098"/>
                        <a:pt x="37108" y="2097"/>
                        <a:pt x="37086" y="2096"/>
                      </a:cubicBezTo>
                      <a:close/>
                      <a:moveTo>
                        <a:pt x="29993" y="0"/>
                      </a:moveTo>
                      <a:cubicBezTo>
                        <a:pt x="29372" y="0"/>
                        <a:pt x="1" y="529"/>
                        <a:pt x="1" y="529"/>
                      </a:cubicBezTo>
                      <a:lnTo>
                        <a:pt x="6802" y="2932"/>
                      </a:lnTo>
                      <a:cubicBezTo>
                        <a:pt x="6802" y="2932"/>
                        <a:pt x="33787" y="2092"/>
                        <a:pt x="36845" y="2092"/>
                      </a:cubicBezTo>
                      <a:cubicBezTo>
                        <a:pt x="36960" y="2092"/>
                        <a:pt x="37041" y="2093"/>
                        <a:pt x="37086" y="2096"/>
                      </a:cubicBezTo>
                      <a:lnTo>
                        <a:pt x="37086" y="2096"/>
                      </a:lnTo>
                      <a:cubicBezTo>
                        <a:pt x="36514" y="1945"/>
                        <a:pt x="30574" y="0"/>
                        <a:pt x="2999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" name="Google Shape;235;p3"/>
                <p:cNvSpPr/>
                <p:nvPr/>
              </p:nvSpPr>
              <p:spPr>
                <a:xfrm>
                  <a:off x="1906100" y="3448150"/>
                  <a:ext cx="50200" cy="43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8" h="17433" extrusionOk="0">
                      <a:moveTo>
                        <a:pt x="0" y="0"/>
                      </a:moveTo>
                      <a:lnTo>
                        <a:pt x="1387" y="17433"/>
                      </a:lnTo>
                      <a:lnTo>
                        <a:pt x="2008" y="17433"/>
                      </a:lnTo>
                      <a:lnTo>
                        <a:pt x="200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" name="Google Shape;236;p3"/>
                <p:cNvSpPr/>
                <p:nvPr/>
              </p:nvSpPr>
              <p:spPr>
                <a:xfrm>
                  <a:off x="1195925" y="3443200"/>
                  <a:ext cx="236425" cy="3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57" h="15518" extrusionOk="0">
                      <a:moveTo>
                        <a:pt x="317" y="0"/>
                      </a:moveTo>
                      <a:lnTo>
                        <a:pt x="0" y="13497"/>
                      </a:lnTo>
                      <a:lnTo>
                        <a:pt x="9284" y="15518"/>
                      </a:lnTo>
                      <a:lnTo>
                        <a:pt x="9456" y="304"/>
                      </a:lnTo>
                      <a:lnTo>
                        <a:pt x="31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" name="Google Shape;237;p3"/>
                <p:cNvSpPr/>
                <p:nvPr/>
              </p:nvSpPr>
              <p:spPr>
                <a:xfrm>
                  <a:off x="1421425" y="3457050"/>
                  <a:ext cx="681475" cy="36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59" h="14581" extrusionOk="0">
                      <a:moveTo>
                        <a:pt x="0" y="1"/>
                      </a:moveTo>
                      <a:lnTo>
                        <a:pt x="0" y="14581"/>
                      </a:lnTo>
                      <a:lnTo>
                        <a:pt x="27259" y="13432"/>
                      </a:lnTo>
                      <a:lnTo>
                        <a:pt x="27259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" name="Google Shape;238;p3"/>
                <p:cNvSpPr/>
                <p:nvPr/>
              </p:nvSpPr>
              <p:spPr>
                <a:xfrm>
                  <a:off x="1421425" y="3457050"/>
                  <a:ext cx="52175" cy="49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7" h="19653" extrusionOk="0">
                      <a:moveTo>
                        <a:pt x="0" y="1"/>
                      </a:moveTo>
                      <a:lnTo>
                        <a:pt x="0" y="19652"/>
                      </a:lnTo>
                      <a:lnTo>
                        <a:pt x="621" y="19652"/>
                      </a:lnTo>
                      <a:lnTo>
                        <a:pt x="2087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" name="Google Shape;239;p3"/>
                <p:cNvSpPr/>
                <p:nvPr/>
              </p:nvSpPr>
              <p:spPr>
                <a:xfrm>
                  <a:off x="2049725" y="3457050"/>
                  <a:ext cx="53175" cy="47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7" h="19072" extrusionOk="0">
                      <a:moveTo>
                        <a:pt x="0" y="1"/>
                      </a:moveTo>
                      <a:lnTo>
                        <a:pt x="1506" y="19071"/>
                      </a:lnTo>
                      <a:lnTo>
                        <a:pt x="2127" y="19071"/>
                      </a:lnTo>
                      <a:lnTo>
                        <a:pt x="2127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" name="Google Shape;240;p3"/>
                <p:cNvSpPr/>
                <p:nvPr/>
              </p:nvSpPr>
              <p:spPr>
                <a:xfrm>
                  <a:off x="1197575" y="3432625"/>
                  <a:ext cx="52175" cy="46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7" h="18543" extrusionOk="0">
                      <a:moveTo>
                        <a:pt x="0" y="1"/>
                      </a:moveTo>
                      <a:lnTo>
                        <a:pt x="0" y="18543"/>
                      </a:lnTo>
                      <a:lnTo>
                        <a:pt x="621" y="18543"/>
                      </a:lnTo>
                      <a:lnTo>
                        <a:pt x="2087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" name="Google Shape;241;p3"/>
                <p:cNvSpPr/>
                <p:nvPr/>
              </p:nvSpPr>
              <p:spPr>
                <a:xfrm>
                  <a:off x="1180400" y="3419100"/>
                  <a:ext cx="241050" cy="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2" h="1519" extrusionOk="0">
                      <a:moveTo>
                        <a:pt x="0" y="0"/>
                      </a:moveTo>
                      <a:lnTo>
                        <a:pt x="0" y="898"/>
                      </a:lnTo>
                      <a:lnTo>
                        <a:pt x="9641" y="1519"/>
                      </a:lnTo>
                      <a:lnTo>
                        <a:pt x="9641" y="37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2" name="Google Shape;242;p3"/>
                <p:cNvSpPr/>
                <p:nvPr/>
              </p:nvSpPr>
              <p:spPr>
                <a:xfrm>
                  <a:off x="1421425" y="3428000"/>
                  <a:ext cx="710525" cy="2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421" h="1163" extrusionOk="0">
                      <a:moveTo>
                        <a:pt x="0" y="1"/>
                      </a:moveTo>
                      <a:lnTo>
                        <a:pt x="0" y="1163"/>
                      </a:lnTo>
                      <a:lnTo>
                        <a:pt x="28421" y="1163"/>
                      </a:lnTo>
                      <a:lnTo>
                        <a:pt x="2842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3" name="Google Shape;243;p3"/>
                <p:cNvSpPr/>
                <p:nvPr/>
              </p:nvSpPr>
              <p:spPr>
                <a:xfrm>
                  <a:off x="1421425" y="3457050"/>
                  <a:ext cx="681475" cy="17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59" h="7001" extrusionOk="0">
                      <a:moveTo>
                        <a:pt x="0" y="1"/>
                      </a:moveTo>
                      <a:lnTo>
                        <a:pt x="0" y="1401"/>
                      </a:lnTo>
                      <a:lnTo>
                        <a:pt x="27259" y="7000"/>
                      </a:lnTo>
                      <a:lnTo>
                        <a:pt x="27259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4" name="Google Shape;244;p3"/>
                <p:cNvSpPr/>
                <p:nvPr/>
              </p:nvSpPr>
              <p:spPr>
                <a:xfrm>
                  <a:off x="1206475" y="3778300"/>
                  <a:ext cx="15875" cy="11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4716" extrusionOk="0">
                      <a:moveTo>
                        <a:pt x="635" y="1"/>
                      </a:moveTo>
                      <a:lnTo>
                        <a:pt x="1" y="4716"/>
                      </a:lnTo>
                      <a:lnTo>
                        <a:pt x="265" y="4716"/>
                      </a:lnTo>
                      <a:lnTo>
                        <a:pt x="635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5" name="Google Shape;245;p3"/>
                <p:cNvSpPr/>
                <p:nvPr/>
              </p:nvSpPr>
              <p:spPr>
                <a:xfrm>
                  <a:off x="1431650" y="3849300"/>
                  <a:ext cx="13225" cy="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" h="3963" extrusionOk="0">
                      <a:moveTo>
                        <a:pt x="529" y="0"/>
                      </a:moveTo>
                      <a:lnTo>
                        <a:pt x="1" y="3962"/>
                      </a:lnTo>
                      <a:lnTo>
                        <a:pt x="212" y="3962"/>
                      </a:lnTo>
                      <a:lnTo>
                        <a:pt x="529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6" name="Google Shape;246;p3"/>
                <p:cNvSpPr/>
                <p:nvPr/>
              </p:nvSpPr>
              <p:spPr>
                <a:xfrm>
                  <a:off x="1197575" y="3442525"/>
                  <a:ext cx="223875" cy="4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5" h="1982" extrusionOk="0">
                      <a:moveTo>
                        <a:pt x="0" y="1"/>
                      </a:moveTo>
                      <a:lnTo>
                        <a:pt x="0" y="331"/>
                      </a:lnTo>
                      <a:lnTo>
                        <a:pt x="8954" y="1982"/>
                      </a:lnTo>
                      <a:lnTo>
                        <a:pt x="8954" y="582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247" name="Google Shape;247;p3"/>
          <p:cNvGrpSpPr/>
          <p:nvPr/>
        </p:nvGrpSpPr>
        <p:grpSpPr>
          <a:xfrm>
            <a:off x="-249" y="1390051"/>
            <a:ext cx="1571484" cy="1181933"/>
            <a:chOff x="-787" y="1042538"/>
            <a:chExt cx="1178613" cy="886450"/>
          </a:xfrm>
        </p:grpSpPr>
        <p:sp>
          <p:nvSpPr>
            <p:cNvPr id="248" name="Google Shape;248;p3"/>
            <p:cNvSpPr/>
            <p:nvPr/>
          </p:nvSpPr>
          <p:spPr>
            <a:xfrm>
              <a:off x="-175" y="1151288"/>
              <a:ext cx="1178000" cy="777700"/>
            </a:xfrm>
            <a:custGeom>
              <a:avLst/>
              <a:gdLst/>
              <a:ahLst/>
              <a:cxnLst/>
              <a:rect l="l" t="t" r="r" b="b"/>
              <a:pathLst>
                <a:path w="47120" h="31108" extrusionOk="0">
                  <a:moveTo>
                    <a:pt x="1" y="0"/>
                  </a:moveTo>
                  <a:lnTo>
                    <a:pt x="1" y="31107"/>
                  </a:lnTo>
                  <a:lnTo>
                    <a:pt x="47119" y="31107"/>
                  </a:lnTo>
                  <a:lnTo>
                    <a:pt x="471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-787" y="1042538"/>
              <a:ext cx="1178000" cy="110925"/>
            </a:xfrm>
            <a:custGeom>
              <a:avLst/>
              <a:gdLst/>
              <a:ahLst/>
              <a:cxnLst/>
              <a:rect l="l" t="t" r="r" b="b"/>
              <a:pathLst>
                <a:path w="47120" h="4437" extrusionOk="0">
                  <a:moveTo>
                    <a:pt x="1" y="0"/>
                  </a:moveTo>
                  <a:lnTo>
                    <a:pt x="1" y="4437"/>
                  </a:lnTo>
                  <a:lnTo>
                    <a:pt x="47119" y="4437"/>
                  </a:lnTo>
                  <a:lnTo>
                    <a:pt x="471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413375" y="1081363"/>
              <a:ext cx="349675" cy="36175"/>
            </a:xfrm>
            <a:custGeom>
              <a:avLst/>
              <a:gdLst/>
              <a:ahLst/>
              <a:cxnLst/>
              <a:rect l="l" t="t" r="r" b="b"/>
              <a:pathLst>
                <a:path w="13987" h="1447" extrusionOk="0">
                  <a:moveTo>
                    <a:pt x="1" y="0"/>
                  </a:moveTo>
                  <a:lnTo>
                    <a:pt x="1" y="1447"/>
                  </a:lnTo>
                  <a:lnTo>
                    <a:pt x="13987" y="1447"/>
                  </a:lnTo>
                  <a:lnTo>
                    <a:pt x="139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99900" y="1251363"/>
              <a:ext cx="129025" cy="123000"/>
            </a:xfrm>
            <a:custGeom>
              <a:avLst/>
              <a:gdLst/>
              <a:ahLst/>
              <a:cxnLst/>
              <a:rect l="l" t="t" r="r" b="b"/>
              <a:pathLst>
                <a:path w="5161" h="4920" extrusionOk="0">
                  <a:moveTo>
                    <a:pt x="1" y="0"/>
                  </a:moveTo>
                  <a:lnTo>
                    <a:pt x="1" y="4919"/>
                  </a:lnTo>
                  <a:lnTo>
                    <a:pt x="5161" y="4919"/>
                  </a:lnTo>
                  <a:lnTo>
                    <a:pt x="51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269900" y="1251363"/>
              <a:ext cx="127825" cy="123000"/>
            </a:xfrm>
            <a:custGeom>
              <a:avLst/>
              <a:gdLst/>
              <a:ahLst/>
              <a:cxnLst/>
              <a:rect l="l" t="t" r="r" b="b"/>
              <a:pathLst>
                <a:path w="5113" h="4920" extrusionOk="0">
                  <a:moveTo>
                    <a:pt x="1" y="0"/>
                  </a:moveTo>
                  <a:lnTo>
                    <a:pt x="1" y="4919"/>
                  </a:lnTo>
                  <a:lnTo>
                    <a:pt x="5113" y="4919"/>
                  </a:lnTo>
                  <a:lnTo>
                    <a:pt x="51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438700" y="1251363"/>
              <a:ext cx="129025" cy="123000"/>
            </a:xfrm>
            <a:custGeom>
              <a:avLst/>
              <a:gdLst/>
              <a:ahLst/>
              <a:cxnLst/>
              <a:rect l="l" t="t" r="r" b="b"/>
              <a:pathLst>
                <a:path w="5161" h="4920" extrusionOk="0">
                  <a:moveTo>
                    <a:pt x="1" y="0"/>
                  </a:moveTo>
                  <a:lnTo>
                    <a:pt x="1" y="4919"/>
                  </a:lnTo>
                  <a:lnTo>
                    <a:pt x="5161" y="4919"/>
                  </a:lnTo>
                  <a:lnTo>
                    <a:pt x="51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608700" y="1251363"/>
              <a:ext cx="129050" cy="123000"/>
            </a:xfrm>
            <a:custGeom>
              <a:avLst/>
              <a:gdLst/>
              <a:ahLst/>
              <a:cxnLst/>
              <a:rect l="l" t="t" r="r" b="b"/>
              <a:pathLst>
                <a:path w="5162" h="4920" extrusionOk="0">
                  <a:moveTo>
                    <a:pt x="1" y="0"/>
                  </a:moveTo>
                  <a:lnTo>
                    <a:pt x="1" y="4919"/>
                  </a:lnTo>
                  <a:lnTo>
                    <a:pt x="5161" y="4919"/>
                  </a:lnTo>
                  <a:lnTo>
                    <a:pt x="51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778700" y="1251363"/>
              <a:ext cx="129050" cy="123000"/>
            </a:xfrm>
            <a:custGeom>
              <a:avLst/>
              <a:gdLst/>
              <a:ahLst/>
              <a:cxnLst/>
              <a:rect l="l" t="t" r="r" b="b"/>
              <a:pathLst>
                <a:path w="5162" h="4920" extrusionOk="0">
                  <a:moveTo>
                    <a:pt x="1" y="0"/>
                  </a:moveTo>
                  <a:lnTo>
                    <a:pt x="1" y="4919"/>
                  </a:lnTo>
                  <a:lnTo>
                    <a:pt x="5161" y="4919"/>
                  </a:lnTo>
                  <a:lnTo>
                    <a:pt x="51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99900" y="1403263"/>
              <a:ext cx="129025" cy="123025"/>
            </a:xfrm>
            <a:custGeom>
              <a:avLst/>
              <a:gdLst/>
              <a:ahLst/>
              <a:cxnLst/>
              <a:rect l="l" t="t" r="r" b="b"/>
              <a:pathLst>
                <a:path w="5161" h="4921" extrusionOk="0">
                  <a:moveTo>
                    <a:pt x="1" y="1"/>
                  </a:moveTo>
                  <a:lnTo>
                    <a:pt x="1" y="4920"/>
                  </a:lnTo>
                  <a:lnTo>
                    <a:pt x="5161" y="4920"/>
                  </a:lnTo>
                  <a:lnTo>
                    <a:pt x="51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269900" y="1403263"/>
              <a:ext cx="127825" cy="123025"/>
            </a:xfrm>
            <a:custGeom>
              <a:avLst/>
              <a:gdLst/>
              <a:ahLst/>
              <a:cxnLst/>
              <a:rect l="l" t="t" r="r" b="b"/>
              <a:pathLst>
                <a:path w="5113" h="4921" extrusionOk="0">
                  <a:moveTo>
                    <a:pt x="1" y="1"/>
                  </a:moveTo>
                  <a:lnTo>
                    <a:pt x="1" y="4920"/>
                  </a:lnTo>
                  <a:lnTo>
                    <a:pt x="5113" y="4920"/>
                  </a:lnTo>
                  <a:lnTo>
                    <a:pt x="51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438700" y="1403263"/>
              <a:ext cx="129025" cy="123025"/>
            </a:xfrm>
            <a:custGeom>
              <a:avLst/>
              <a:gdLst/>
              <a:ahLst/>
              <a:cxnLst/>
              <a:rect l="l" t="t" r="r" b="b"/>
              <a:pathLst>
                <a:path w="5161" h="4921" extrusionOk="0">
                  <a:moveTo>
                    <a:pt x="1" y="1"/>
                  </a:moveTo>
                  <a:lnTo>
                    <a:pt x="1" y="4920"/>
                  </a:lnTo>
                  <a:lnTo>
                    <a:pt x="5161" y="4920"/>
                  </a:lnTo>
                  <a:lnTo>
                    <a:pt x="51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608700" y="1403263"/>
              <a:ext cx="129050" cy="123025"/>
            </a:xfrm>
            <a:custGeom>
              <a:avLst/>
              <a:gdLst/>
              <a:ahLst/>
              <a:cxnLst/>
              <a:rect l="l" t="t" r="r" b="b"/>
              <a:pathLst>
                <a:path w="5162" h="4921" extrusionOk="0">
                  <a:moveTo>
                    <a:pt x="1" y="1"/>
                  </a:moveTo>
                  <a:lnTo>
                    <a:pt x="1" y="4920"/>
                  </a:lnTo>
                  <a:lnTo>
                    <a:pt x="5161" y="4920"/>
                  </a:lnTo>
                  <a:lnTo>
                    <a:pt x="51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778700" y="1403263"/>
              <a:ext cx="129050" cy="123025"/>
            </a:xfrm>
            <a:custGeom>
              <a:avLst/>
              <a:gdLst/>
              <a:ahLst/>
              <a:cxnLst/>
              <a:rect l="l" t="t" r="r" b="b"/>
              <a:pathLst>
                <a:path w="5162" h="4921" extrusionOk="0">
                  <a:moveTo>
                    <a:pt x="1" y="1"/>
                  </a:moveTo>
                  <a:lnTo>
                    <a:pt x="1" y="4920"/>
                  </a:lnTo>
                  <a:lnTo>
                    <a:pt x="5161" y="4920"/>
                  </a:lnTo>
                  <a:lnTo>
                    <a:pt x="51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99900" y="1555188"/>
              <a:ext cx="129025" cy="121800"/>
            </a:xfrm>
            <a:custGeom>
              <a:avLst/>
              <a:gdLst/>
              <a:ahLst/>
              <a:cxnLst/>
              <a:rect l="l" t="t" r="r" b="b"/>
              <a:pathLst>
                <a:path w="5161" h="4872" extrusionOk="0">
                  <a:moveTo>
                    <a:pt x="1" y="1"/>
                  </a:moveTo>
                  <a:lnTo>
                    <a:pt x="1" y="4872"/>
                  </a:lnTo>
                  <a:lnTo>
                    <a:pt x="5161" y="4872"/>
                  </a:lnTo>
                  <a:lnTo>
                    <a:pt x="51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269900" y="1555188"/>
              <a:ext cx="127825" cy="121800"/>
            </a:xfrm>
            <a:custGeom>
              <a:avLst/>
              <a:gdLst/>
              <a:ahLst/>
              <a:cxnLst/>
              <a:rect l="l" t="t" r="r" b="b"/>
              <a:pathLst>
                <a:path w="5113" h="4872" extrusionOk="0">
                  <a:moveTo>
                    <a:pt x="1" y="1"/>
                  </a:moveTo>
                  <a:lnTo>
                    <a:pt x="1" y="4872"/>
                  </a:lnTo>
                  <a:lnTo>
                    <a:pt x="5113" y="4872"/>
                  </a:lnTo>
                  <a:lnTo>
                    <a:pt x="51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438700" y="1555188"/>
              <a:ext cx="129025" cy="121800"/>
            </a:xfrm>
            <a:custGeom>
              <a:avLst/>
              <a:gdLst/>
              <a:ahLst/>
              <a:cxnLst/>
              <a:rect l="l" t="t" r="r" b="b"/>
              <a:pathLst>
                <a:path w="5161" h="4872" extrusionOk="0">
                  <a:moveTo>
                    <a:pt x="1" y="1"/>
                  </a:moveTo>
                  <a:lnTo>
                    <a:pt x="1" y="4872"/>
                  </a:lnTo>
                  <a:lnTo>
                    <a:pt x="5161" y="4872"/>
                  </a:lnTo>
                  <a:lnTo>
                    <a:pt x="51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608700" y="1555188"/>
              <a:ext cx="129050" cy="121800"/>
            </a:xfrm>
            <a:custGeom>
              <a:avLst/>
              <a:gdLst/>
              <a:ahLst/>
              <a:cxnLst/>
              <a:rect l="l" t="t" r="r" b="b"/>
              <a:pathLst>
                <a:path w="5162" h="4872" extrusionOk="0">
                  <a:moveTo>
                    <a:pt x="1" y="1"/>
                  </a:moveTo>
                  <a:lnTo>
                    <a:pt x="1" y="4872"/>
                  </a:lnTo>
                  <a:lnTo>
                    <a:pt x="5161" y="4872"/>
                  </a:lnTo>
                  <a:lnTo>
                    <a:pt x="51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778700" y="1555188"/>
              <a:ext cx="129050" cy="121800"/>
            </a:xfrm>
            <a:custGeom>
              <a:avLst/>
              <a:gdLst/>
              <a:ahLst/>
              <a:cxnLst/>
              <a:rect l="l" t="t" r="r" b="b"/>
              <a:pathLst>
                <a:path w="5162" h="4872" extrusionOk="0">
                  <a:moveTo>
                    <a:pt x="1" y="1"/>
                  </a:moveTo>
                  <a:lnTo>
                    <a:pt x="1" y="4872"/>
                  </a:lnTo>
                  <a:lnTo>
                    <a:pt x="5161" y="4872"/>
                  </a:lnTo>
                  <a:lnTo>
                    <a:pt x="51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3"/>
            <p:cNvSpPr/>
            <p:nvPr/>
          </p:nvSpPr>
          <p:spPr>
            <a:xfrm>
              <a:off x="99900" y="1707113"/>
              <a:ext cx="129025" cy="121800"/>
            </a:xfrm>
            <a:custGeom>
              <a:avLst/>
              <a:gdLst/>
              <a:ahLst/>
              <a:cxnLst/>
              <a:rect l="l" t="t" r="r" b="b"/>
              <a:pathLst>
                <a:path w="5161" h="4872" extrusionOk="0">
                  <a:moveTo>
                    <a:pt x="1" y="0"/>
                  </a:moveTo>
                  <a:lnTo>
                    <a:pt x="1" y="4871"/>
                  </a:lnTo>
                  <a:lnTo>
                    <a:pt x="5161" y="4871"/>
                  </a:lnTo>
                  <a:lnTo>
                    <a:pt x="51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269900" y="1707113"/>
              <a:ext cx="127825" cy="121800"/>
            </a:xfrm>
            <a:custGeom>
              <a:avLst/>
              <a:gdLst/>
              <a:ahLst/>
              <a:cxnLst/>
              <a:rect l="l" t="t" r="r" b="b"/>
              <a:pathLst>
                <a:path w="5113" h="4872" extrusionOk="0">
                  <a:moveTo>
                    <a:pt x="1" y="0"/>
                  </a:moveTo>
                  <a:lnTo>
                    <a:pt x="1" y="4871"/>
                  </a:lnTo>
                  <a:lnTo>
                    <a:pt x="5113" y="4871"/>
                  </a:lnTo>
                  <a:lnTo>
                    <a:pt x="51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438700" y="1707113"/>
              <a:ext cx="129025" cy="121800"/>
            </a:xfrm>
            <a:custGeom>
              <a:avLst/>
              <a:gdLst/>
              <a:ahLst/>
              <a:cxnLst/>
              <a:rect l="l" t="t" r="r" b="b"/>
              <a:pathLst>
                <a:path w="5161" h="4872" extrusionOk="0">
                  <a:moveTo>
                    <a:pt x="1" y="0"/>
                  </a:moveTo>
                  <a:lnTo>
                    <a:pt x="1" y="4871"/>
                  </a:lnTo>
                  <a:lnTo>
                    <a:pt x="5161" y="4871"/>
                  </a:lnTo>
                  <a:lnTo>
                    <a:pt x="51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608700" y="1707113"/>
              <a:ext cx="129050" cy="121800"/>
            </a:xfrm>
            <a:custGeom>
              <a:avLst/>
              <a:gdLst/>
              <a:ahLst/>
              <a:cxnLst/>
              <a:rect l="l" t="t" r="r" b="b"/>
              <a:pathLst>
                <a:path w="5162" h="4872" extrusionOk="0">
                  <a:moveTo>
                    <a:pt x="1" y="0"/>
                  </a:moveTo>
                  <a:lnTo>
                    <a:pt x="1" y="4871"/>
                  </a:lnTo>
                  <a:lnTo>
                    <a:pt x="5161" y="4871"/>
                  </a:lnTo>
                  <a:lnTo>
                    <a:pt x="51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3"/>
            <p:cNvSpPr/>
            <p:nvPr/>
          </p:nvSpPr>
          <p:spPr>
            <a:xfrm>
              <a:off x="778700" y="1707113"/>
              <a:ext cx="129050" cy="121800"/>
            </a:xfrm>
            <a:custGeom>
              <a:avLst/>
              <a:gdLst/>
              <a:ahLst/>
              <a:cxnLst/>
              <a:rect l="l" t="t" r="r" b="b"/>
              <a:pathLst>
                <a:path w="5162" h="4872" extrusionOk="0">
                  <a:moveTo>
                    <a:pt x="1" y="0"/>
                  </a:moveTo>
                  <a:lnTo>
                    <a:pt x="1" y="4871"/>
                  </a:lnTo>
                  <a:lnTo>
                    <a:pt x="5161" y="4871"/>
                  </a:lnTo>
                  <a:lnTo>
                    <a:pt x="51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3"/>
            <p:cNvSpPr/>
            <p:nvPr/>
          </p:nvSpPr>
          <p:spPr>
            <a:xfrm>
              <a:off x="823325" y="1293563"/>
              <a:ext cx="39800" cy="38600"/>
            </a:xfrm>
            <a:custGeom>
              <a:avLst/>
              <a:gdLst/>
              <a:ahLst/>
              <a:cxnLst/>
              <a:rect l="l" t="t" r="r" b="b"/>
              <a:pathLst>
                <a:path w="1592" h="1544" extrusionOk="0">
                  <a:moveTo>
                    <a:pt x="772" y="0"/>
                  </a:moveTo>
                  <a:cubicBezTo>
                    <a:pt x="386" y="0"/>
                    <a:pt x="0" y="338"/>
                    <a:pt x="0" y="772"/>
                  </a:cubicBezTo>
                  <a:cubicBezTo>
                    <a:pt x="0" y="1206"/>
                    <a:pt x="386" y="1543"/>
                    <a:pt x="772" y="1543"/>
                  </a:cubicBezTo>
                  <a:cubicBezTo>
                    <a:pt x="1206" y="1543"/>
                    <a:pt x="1592" y="1206"/>
                    <a:pt x="1592" y="772"/>
                  </a:cubicBezTo>
                  <a:cubicBezTo>
                    <a:pt x="1592" y="338"/>
                    <a:pt x="1206" y="0"/>
                    <a:pt x="7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817300" y="1445463"/>
              <a:ext cx="45825" cy="38800"/>
            </a:xfrm>
            <a:custGeom>
              <a:avLst/>
              <a:gdLst/>
              <a:ahLst/>
              <a:cxnLst/>
              <a:rect l="l" t="t" r="r" b="b"/>
              <a:pathLst>
                <a:path w="1833" h="1552" extrusionOk="0">
                  <a:moveTo>
                    <a:pt x="1061" y="1"/>
                  </a:moveTo>
                  <a:cubicBezTo>
                    <a:pt x="338" y="1"/>
                    <a:pt x="0" y="821"/>
                    <a:pt x="482" y="1303"/>
                  </a:cubicBezTo>
                  <a:cubicBezTo>
                    <a:pt x="655" y="1476"/>
                    <a:pt x="859" y="1551"/>
                    <a:pt x="1055" y="1551"/>
                  </a:cubicBezTo>
                  <a:cubicBezTo>
                    <a:pt x="1460" y="1551"/>
                    <a:pt x="1833" y="1228"/>
                    <a:pt x="1833" y="773"/>
                  </a:cubicBezTo>
                  <a:cubicBezTo>
                    <a:pt x="1833" y="338"/>
                    <a:pt x="1495" y="1"/>
                    <a:pt x="10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817300" y="1597388"/>
              <a:ext cx="45825" cy="38800"/>
            </a:xfrm>
            <a:custGeom>
              <a:avLst/>
              <a:gdLst/>
              <a:ahLst/>
              <a:cxnLst/>
              <a:rect l="l" t="t" r="r" b="b"/>
              <a:pathLst>
                <a:path w="1833" h="1552" extrusionOk="0">
                  <a:moveTo>
                    <a:pt x="1061" y="1"/>
                  </a:moveTo>
                  <a:cubicBezTo>
                    <a:pt x="338" y="1"/>
                    <a:pt x="0" y="820"/>
                    <a:pt x="482" y="1303"/>
                  </a:cubicBezTo>
                  <a:cubicBezTo>
                    <a:pt x="639" y="1476"/>
                    <a:pt x="838" y="1551"/>
                    <a:pt x="1033" y="1551"/>
                  </a:cubicBezTo>
                  <a:cubicBezTo>
                    <a:pt x="1438" y="1551"/>
                    <a:pt x="1833" y="1227"/>
                    <a:pt x="1833" y="772"/>
                  </a:cubicBezTo>
                  <a:cubicBezTo>
                    <a:pt x="1833" y="338"/>
                    <a:pt x="1495" y="1"/>
                    <a:pt x="10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817300" y="1749213"/>
              <a:ext cx="45825" cy="38875"/>
            </a:xfrm>
            <a:custGeom>
              <a:avLst/>
              <a:gdLst/>
              <a:ahLst/>
              <a:cxnLst/>
              <a:rect l="l" t="t" r="r" b="b"/>
              <a:pathLst>
                <a:path w="1833" h="1555" extrusionOk="0">
                  <a:moveTo>
                    <a:pt x="1134" y="0"/>
                  </a:moveTo>
                  <a:cubicBezTo>
                    <a:pt x="1110" y="0"/>
                    <a:pt x="1086" y="2"/>
                    <a:pt x="1061" y="4"/>
                  </a:cubicBezTo>
                  <a:cubicBezTo>
                    <a:pt x="338" y="4"/>
                    <a:pt x="0" y="824"/>
                    <a:pt x="482" y="1306"/>
                  </a:cubicBezTo>
                  <a:cubicBezTo>
                    <a:pt x="655" y="1479"/>
                    <a:pt x="859" y="1555"/>
                    <a:pt x="1055" y="1555"/>
                  </a:cubicBezTo>
                  <a:cubicBezTo>
                    <a:pt x="1460" y="1555"/>
                    <a:pt x="1833" y="1231"/>
                    <a:pt x="1833" y="776"/>
                  </a:cubicBezTo>
                  <a:cubicBezTo>
                    <a:pt x="1833" y="367"/>
                    <a:pt x="1533" y="0"/>
                    <a:pt x="11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948700" y="1251363"/>
              <a:ext cx="129050" cy="123000"/>
            </a:xfrm>
            <a:custGeom>
              <a:avLst/>
              <a:gdLst/>
              <a:ahLst/>
              <a:cxnLst/>
              <a:rect l="l" t="t" r="r" b="b"/>
              <a:pathLst>
                <a:path w="5162" h="4920" extrusionOk="0">
                  <a:moveTo>
                    <a:pt x="1" y="0"/>
                  </a:moveTo>
                  <a:lnTo>
                    <a:pt x="1" y="4919"/>
                  </a:lnTo>
                  <a:lnTo>
                    <a:pt x="5161" y="4919"/>
                  </a:lnTo>
                  <a:lnTo>
                    <a:pt x="51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948700" y="1403263"/>
              <a:ext cx="129050" cy="123025"/>
            </a:xfrm>
            <a:custGeom>
              <a:avLst/>
              <a:gdLst/>
              <a:ahLst/>
              <a:cxnLst/>
              <a:rect l="l" t="t" r="r" b="b"/>
              <a:pathLst>
                <a:path w="5162" h="4921" extrusionOk="0">
                  <a:moveTo>
                    <a:pt x="1" y="1"/>
                  </a:moveTo>
                  <a:lnTo>
                    <a:pt x="1" y="4920"/>
                  </a:lnTo>
                  <a:lnTo>
                    <a:pt x="5161" y="4920"/>
                  </a:lnTo>
                  <a:lnTo>
                    <a:pt x="51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948700" y="1555188"/>
              <a:ext cx="129050" cy="121800"/>
            </a:xfrm>
            <a:custGeom>
              <a:avLst/>
              <a:gdLst/>
              <a:ahLst/>
              <a:cxnLst/>
              <a:rect l="l" t="t" r="r" b="b"/>
              <a:pathLst>
                <a:path w="5162" h="4872" extrusionOk="0">
                  <a:moveTo>
                    <a:pt x="1" y="1"/>
                  </a:moveTo>
                  <a:lnTo>
                    <a:pt x="1" y="4872"/>
                  </a:lnTo>
                  <a:lnTo>
                    <a:pt x="5161" y="4872"/>
                  </a:lnTo>
                  <a:lnTo>
                    <a:pt x="51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948700" y="1707113"/>
              <a:ext cx="129050" cy="121800"/>
            </a:xfrm>
            <a:custGeom>
              <a:avLst/>
              <a:gdLst/>
              <a:ahLst/>
              <a:cxnLst/>
              <a:rect l="l" t="t" r="r" b="b"/>
              <a:pathLst>
                <a:path w="5162" h="4872" extrusionOk="0">
                  <a:moveTo>
                    <a:pt x="1" y="0"/>
                  </a:moveTo>
                  <a:lnTo>
                    <a:pt x="1" y="4871"/>
                  </a:lnTo>
                  <a:lnTo>
                    <a:pt x="5161" y="4871"/>
                  </a:lnTo>
                  <a:lnTo>
                    <a:pt x="51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993325" y="1293563"/>
              <a:ext cx="39800" cy="38600"/>
            </a:xfrm>
            <a:custGeom>
              <a:avLst/>
              <a:gdLst/>
              <a:ahLst/>
              <a:cxnLst/>
              <a:rect l="l" t="t" r="r" b="b"/>
              <a:pathLst>
                <a:path w="1592" h="1544" extrusionOk="0">
                  <a:moveTo>
                    <a:pt x="772" y="0"/>
                  </a:moveTo>
                  <a:cubicBezTo>
                    <a:pt x="338" y="0"/>
                    <a:pt x="0" y="338"/>
                    <a:pt x="0" y="772"/>
                  </a:cubicBezTo>
                  <a:cubicBezTo>
                    <a:pt x="0" y="1206"/>
                    <a:pt x="338" y="1543"/>
                    <a:pt x="772" y="1543"/>
                  </a:cubicBezTo>
                  <a:cubicBezTo>
                    <a:pt x="1206" y="1543"/>
                    <a:pt x="1592" y="1206"/>
                    <a:pt x="1592" y="772"/>
                  </a:cubicBezTo>
                  <a:cubicBezTo>
                    <a:pt x="1592" y="338"/>
                    <a:pt x="1206" y="0"/>
                    <a:pt x="7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987300" y="1445463"/>
              <a:ext cx="45825" cy="38800"/>
            </a:xfrm>
            <a:custGeom>
              <a:avLst/>
              <a:gdLst/>
              <a:ahLst/>
              <a:cxnLst/>
              <a:rect l="l" t="t" r="r" b="b"/>
              <a:pathLst>
                <a:path w="1833" h="1552" extrusionOk="0">
                  <a:moveTo>
                    <a:pt x="1013" y="1"/>
                  </a:moveTo>
                  <a:cubicBezTo>
                    <a:pt x="338" y="1"/>
                    <a:pt x="0" y="821"/>
                    <a:pt x="482" y="1303"/>
                  </a:cubicBezTo>
                  <a:cubicBezTo>
                    <a:pt x="640" y="1476"/>
                    <a:pt x="838" y="1551"/>
                    <a:pt x="1033" y="1551"/>
                  </a:cubicBezTo>
                  <a:cubicBezTo>
                    <a:pt x="1438" y="1551"/>
                    <a:pt x="1833" y="1228"/>
                    <a:pt x="1833" y="773"/>
                  </a:cubicBezTo>
                  <a:cubicBezTo>
                    <a:pt x="1833" y="338"/>
                    <a:pt x="1447" y="1"/>
                    <a:pt x="1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987300" y="1597388"/>
              <a:ext cx="45825" cy="38800"/>
            </a:xfrm>
            <a:custGeom>
              <a:avLst/>
              <a:gdLst/>
              <a:ahLst/>
              <a:cxnLst/>
              <a:rect l="l" t="t" r="r" b="b"/>
              <a:pathLst>
                <a:path w="1833" h="1552" extrusionOk="0">
                  <a:moveTo>
                    <a:pt x="1013" y="1"/>
                  </a:moveTo>
                  <a:cubicBezTo>
                    <a:pt x="338" y="1"/>
                    <a:pt x="0" y="820"/>
                    <a:pt x="482" y="1303"/>
                  </a:cubicBezTo>
                  <a:cubicBezTo>
                    <a:pt x="640" y="1476"/>
                    <a:pt x="838" y="1551"/>
                    <a:pt x="1033" y="1551"/>
                  </a:cubicBezTo>
                  <a:cubicBezTo>
                    <a:pt x="1438" y="1551"/>
                    <a:pt x="1833" y="1227"/>
                    <a:pt x="1833" y="772"/>
                  </a:cubicBezTo>
                  <a:cubicBezTo>
                    <a:pt x="1833" y="338"/>
                    <a:pt x="1447" y="1"/>
                    <a:pt x="1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987300" y="1749213"/>
              <a:ext cx="45825" cy="38875"/>
            </a:xfrm>
            <a:custGeom>
              <a:avLst/>
              <a:gdLst/>
              <a:ahLst/>
              <a:cxnLst/>
              <a:rect l="l" t="t" r="r" b="b"/>
              <a:pathLst>
                <a:path w="1833" h="1555" extrusionOk="0">
                  <a:moveTo>
                    <a:pt x="1087" y="0"/>
                  </a:moveTo>
                  <a:cubicBezTo>
                    <a:pt x="1062" y="0"/>
                    <a:pt x="1038" y="2"/>
                    <a:pt x="1013" y="4"/>
                  </a:cubicBezTo>
                  <a:cubicBezTo>
                    <a:pt x="338" y="4"/>
                    <a:pt x="0" y="824"/>
                    <a:pt x="482" y="1306"/>
                  </a:cubicBezTo>
                  <a:cubicBezTo>
                    <a:pt x="640" y="1479"/>
                    <a:pt x="838" y="1555"/>
                    <a:pt x="1033" y="1555"/>
                  </a:cubicBezTo>
                  <a:cubicBezTo>
                    <a:pt x="1438" y="1555"/>
                    <a:pt x="1833" y="1231"/>
                    <a:pt x="1833" y="776"/>
                  </a:cubicBezTo>
                  <a:cubicBezTo>
                    <a:pt x="1833" y="367"/>
                    <a:pt x="1490" y="0"/>
                    <a:pt x="10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647275" y="1293563"/>
              <a:ext cx="45850" cy="38775"/>
            </a:xfrm>
            <a:custGeom>
              <a:avLst/>
              <a:gdLst/>
              <a:ahLst/>
              <a:cxnLst/>
              <a:rect l="l" t="t" r="r" b="b"/>
              <a:pathLst>
                <a:path w="1834" h="1551" extrusionOk="0">
                  <a:moveTo>
                    <a:pt x="1062" y="0"/>
                  </a:moveTo>
                  <a:cubicBezTo>
                    <a:pt x="339" y="0"/>
                    <a:pt x="1" y="820"/>
                    <a:pt x="483" y="1302"/>
                  </a:cubicBezTo>
                  <a:cubicBezTo>
                    <a:pt x="640" y="1475"/>
                    <a:pt x="838" y="1551"/>
                    <a:pt x="1034" y="1551"/>
                  </a:cubicBezTo>
                  <a:cubicBezTo>
                    <a:pt x="1439" y="1551"/>
                    <a:pt x="1834" y="1227"/>
                    <a:pt x="1834" y="772"/>
                  </a:cubicBezTo>
                  <a:cubicBezTo>
                    <a:pt x="1834" y="338"/>
                    <a:pt x="1496" y="0"/>
                    <a:pt x="10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3"/>
            <p:cNvSpPr/>
            <p:nvPr/>
          </p:nvSpPr>
          <p:spPr>
            <a:xfrm>
              <a:off x="647275" y="1445463"/>
              <a:ext cx="45850" cy="38800"/>
            </a:xfrm>
            <a:custGeom>
              <a:avLst/>
              <a:gdLst/>
              <a:ahLst/>
              <a:cxnLst/>
              <a:rect l="l" t="t" r="r" b="b"/>
              <a:pathLst>
                <a:path w="1834" h="1552" extrusionOk="0">
                  <a:moveTo>
                    <a:pt x="1062" y="1"/>
                  </a:moveTo>
                  <a:cubicBezTo>
                    <a:pt x="339" y="1"/>
                    <a:pt x="1" y="821"/>
                    <a:pt x="483" y="1303"/>
                  </a:cubicBezTo>
                  <a:cubicBezTo>
                    <a:pt x="640" y="1476"/>
                    <a:pt x="838" y="1551"/>
                    <a:pt x="1034" y="1551"/>
                  </a:cubicBezTo>
                  <a:cubicBezTo>
                    <a:pt x="1439" y="1551"/>
                    <a:pt x="1834" y="1228"/>
                    <a:pt x="1834" y="773"/>
                  </a:cubicBezTo>
                  <a:cubicBezTo>
                    <a:pt x="1834" y="338"/>
                    <a:pt x="1496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3"/>
            <p:cNvSpPr/>
            <p:nvPr/>
          </p:nvSpPr>
          <p:spPr>
            <a:xfrm>
              <a:off x="647275" y="1597388"/>
              <a:ext cx="45850" cy="38800"/>
            </a:xfrm>
            <a:custGeom>
              <a:avLst/>
              <a:gdLst/>
              <a:ahLst/>
              <a:cxnLst/>
              <a:rect l="l" t="t" r="r" b="b"/>
              <a:pathLst>
                <a:path w="1834" h="1552" extrusionOk="0">
                  <a:moveTo>
                    <a:pt x="1062" y="1"/>
                  </a:moveTo>
                  <a:cubicBezTo>
                    <a:pt x="339" y="1"/>
                    <a:pt x="1" y="820"/>
                    <a:pt x="483" y="1303"/>
                  </a:cubicBezTo>
                  <a:cubicBezTo>
                    <a:pt x="640" y="1476"/>
                    <a:pt x="838" y="1551"/>
                    <a:pt x="1034" y="1551"/>
                  </a:cubicBezTo>
                  <a:cubicBezTo>
                    <a:pt x="1439" y="1551"/>
                    <a:pt x="1834" y="1227"/>
                    <a:pt x="1834" y="772"/>
                  </a:cubicBezTo>
                  <a:cubicBezTo>
                    <a:pt x="1834" y="338"/>
                    <a:pt x="1496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647275" y="1749213"/>
              <a:ext cx="45850" cy="38875"/>
            </a:xfrm>
            <a:custGeom>
              <a:avLst/>
              <a:gdLst/>
              <a:ahLst/>
              <a:cxnLst/>
              <a:rect l="l" t="t" r="r" b="b"/>
              <a:pathLst>
                <a:path w="1834" h="1555" extrusionOk="0">
                  <a:moveTo>
                    <a:pt x="1135" y="0"/>
                  </a:moveTo>
                  <a:cubicBezTo>
                    <a:pt x="1111" y="0"/>
                    <a:pt x="1087" y="2"/>
                    <a:pt x="1062" y="4"/>
                  </a:cubicBezTo>
                  <a:cubicBezTo>
                    <a:pt x="339" y="4"/>
                    <a:pt x="1" y="824"/>
                    <a:pt x="483" y="1306"/>
                  </a:cubicBezTo>
                  <a:cubicBezTo>
                    <a:pt x="640" y="1479"/>
                    <a:pt x="838" y="1555"/>
                    <a:pt x="1034" y="1555"/>
                  </a:cubicBezTo>
                  <a:cubicBezTo>
                    <a:pt x="1439" y="1555"/>
                    <a:pt x="1834" y="1231"/>
                    <a:pt x="1834" y="776"/>
                  </a:cubicBezTo>
                  <a:cubicBezTo>
                    <a:pt x="1834" y="367"/>
                    <a:pt x="1533" y="0"/>
                    <a:pt x="11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477275" y="1293563"/>
              <a:ext cx="45850" cy="38775"/>
            </a:xfrm>
            <a:custGeom>
              <a:avLst/>
              <a:gdLst/>
              <a:ahLst/>
              <a:cxnLst/>
              <a:rect l="l" t="t" r="r" b="b"/>
              <a:pathLst>
                <a:path w="1834" h="1551" extrusionOk="0">
                  <a:moveTo>
                    <a:pt x="1062" y="0"/>
                  </a:moveTo>
                  <a:cubicBezTo>
                    <a:pt x="338" y="0"/>
                    <a:pt x="1" y="820"/>
                    <a:pt x="483" y="1302"/>
                  </a:cubicBezTo>
                  <a:cubicBezTo>
                    <a:pt x="640" y="1475"/>
                    <a:pt x="838" y="1551"/>
                    <a:pt x="1034" y="1551"/>
                  </a:cubicBezTo>
                  <a:cubicBezTo>
                    <a:pt x="1439" y="1551"/>
                    <a:pt x="1834" y="1227"/>
                    <a:pt x="1834" y="772"/>
                  </a:cubicBezTo>
                  <a:cubicBezTo>
                    <a:pt x="1834" y="338"/>
                    <a:pt x="1496" y="0"/>
                    <a:pt x="10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477275" y="1445463"/>
              <a:ext cx="45850" cy="38800"/>
            </a:xfrm>
            <a:custGeom>
              <a:avLst/>
              <a:gdLst/>
              <a:ahLst/>
              <a:cxnLst/>
              <a:rect l="l" t="t" r="r" b="b"/>
              <a:pathLst>
                <a:path w="1834" h="1552" extrusionOk="0">
                  <a:moveTo>
                    <a:pt x="1062" y="1"/>
                  </a:moveTo>
                  <a:cubicBezTo>
                    <a:pt x="338" y="1"/>
                    <a:pt x="1" y="821"/>
                    <a:pt x="483" y="1303"/>
                  </a:cubicBezTo>
                  <a:cubicBezTo>
                    <a:pt x="656" y="1476"/>
                    <a:pt x="860" y="1551"/>
                    <a:pt x="1055" y="1551"/>
                  </a:cubicBezTo>
                  <a:cubicBezTo>
                    <a:pt x="1461" y="1551"/>
                    <a:pt x="1834" y="1228"/>
                    <a:pt x="1834" y="773"/>
                  </a:cubicBezTo>
                  <a:cubicBezTo>
                    <a:pt x="1834" y="338"/>
                    <a:pt x="1496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477275" y="1597388"/>
              <a:ext cx="45850" cy="38800"/>
            </a:xfrm>
            <a:custGeom>
              <a:avLst/>
              <a:gdLst/>
              <a:ahLst/>
              <a:cxnLst/>
              <a:rect l="l" t="t" r="r" b="b"/>
              <a:pathLst>
                <a:path w="1834" h="1552" extrusionOk="0">
                  <a:moveTo>
                    <a:pt x="1062" y="1"/>
                  </a:moveTo>
                  <a:cubicBezTo>
                    <a:pt x="338" y="1"/>
                    <a:pt x="1" y="820"/>
                    <a:pt x="483" y="1303"/>
                  </a:cubicBezTo>
                  <a:cubicBezTo>
                    <a:pt x="640" y="1476"/>
                    <a:pt x="838" y="1551"/>
                    <a:pt x="1034" y="1551"/>
                  </a:cubicBezTo>
                  <a:cubicBezTo>
                    <a:pt x="1439" y="1551"/>
                    <a:pt x="1834" y="1227"/>
                    <a:pt x="1834" y="772"/>
                  </a:cubicBezTo>
                  <a:cubicBezTo>
                    <a:pt x="1834" y="338"/>
                    <a:pt x="1496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477275" y="1749213"/>
              <a:ext cx="45850" cy="38875"/>
            </a:xfrm>
            <a:custGeom>
              <a:avLst/>
              <a:gdLst/>
              <a:ahLst/>
              <a:cxnLst/>
              <a:rect l="l" t="t" r="r" b="b"/>
              <a:pathLst>
                <a:path w="1834" h="1555" extrusionOk="0">
                  <a:moveTo>
                    <a:pt x="1135" y="0"/>
                  </a:moveTo>
                  <a:cubicBezTo>
                    <a:pt x="1111" y="0"/>
                    <a:pt x="1087" y="2"/>
                    <a:pt x="1062" y="4"/>
                  </a:cubicBezTo>
                  <a:cubicBezTo>
                    <a:pt x="338" y="4"/>
                    <a:pt x="1" y="824"/>
                    <a:pt x="483" y="1306"/>
                  </a:cubicBezTo>
                  <a:cubicBezTo>
                    <a:pt x="656" y="1479"/>
                    <a:pt x="860" y="1555"/>
                    <a:pt x="1055" y="1555"/>
                  </a:cubicBezTo>
                  <a:cubicBezTo>
                    <a:pt x="1461" y="1555"/>
                    <a:pt x="1834" y="1231"/>
                    <a:pt x="1834" y="776"/>
                  </a:cubicBezTo>
                  <a:cubicBezTo>
                    <a:pt x="1834" y="367"/>
                    <a:pt x="1533" y="0"/>
                    <a:pt x="11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307275" y="1293563"/>
              <a:ext cx="45850" cy="38775"/>
            </a:xfrm>
            <a:custGeom>
              <a:avLst/>
              <a:gdLst/>
              <a:ahLst/>
              <a:cxnLst/>
              <a:rect l="l" t="t" r="r" b="b"/>
              <a:pathLst>
                <a:path w="1834" h="1551" extrusionOk="0">
                  <a:moveTo>
                    <a:pt x="1062" y="0"/>
                  </a:moveTo>
                  <a:cubicBezTo>
                    <a:pt x="338" y="0"/>
                    <a:pt x="1" y="820"/>
                    <a:pt x="483" y="1302"/>
                  </a:cubicBezTo>
                  <a:cubicBezTo>
                    <a:pt x="656" y="1475"/>
                    <a:pt x="859" y="1551"/>
                    <a:pt x="1055" y="1551"/>
                  </a:cubicBezTo>
                  <a:cubicBezTo>
                    <a:pt x="1461" y="1551"/>
                    <a:pt x="1833" y="1227"/>
                    <a:pt x="1833" y="772"/>
                  </a:cubicBezTo>
                  <a:cubicBezTo>
                    <a:pt x="1833" y="338"/>
                    <a:pt x="1496" y="0"/>
                    <a:pt x="10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307275" y="1445463"/>
              <a:ext cx="45850" cy="38800"/>
            </a:xfrm>
            <a:custGeom>
              <a:avLst/>
              <a:gdLst/>
              <a:ahLst/>
              <a:cxnLst/>
              <a:rect l="l" t="t" r="r" b="b"/>
              <a:pathLst>
                <a:path w="1834" h="1552" extrusionOk="0">
                  <a:moveTo>
                    <a:pt x="1062" y="1"/>
                  </a:moveTo>
                  <a:cubicBezTo>
                    <a:pt x="338" y="1"/>
                    <a:pt x="1" y="821"/>
                    <a:pt x="483" y="1303"/>
                  </a:cubicBezTo>
                  <a:cubicBezTo>
                    <a:pt x="656" y="1476"/>
                    <a:pt x="859" y="1551"/>
                    <a:pt x="1055" y="1551"/>
                  </a:cubicBezTo>
                  <a:cubicBezTo>
                    <a:pt x="1461" y="1551"/>
                    <a:pt x="1833" y="1228"/>
                    <a:pt x="1833" y="773"/>
                  </a:cubicBezTo>
                  <a:cubicBezTo>
                    <a:pt x="1833" y="338"/>
                    <a:pt x="1496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307275" y="1597388"/>
              <a:ext cx="45850" cy="38800"/>
            </a:xfrm>
            <a:custGeom>
              <a:avLst/>
              <a:gdLst/>
              <a:ahLst/>
              <a:cxnLst/>
              <a:rect l="l" t="t" r="r" b="b"/>
              <a:pathLst>
                <a:path w="1834" h="1552" extrusionOk="0">
                  <a:moveTo>
                    <a:pt x="1062" y="1"/>
                  </a:moveTo>
                  <a:cubicBezTo>
                    <a:pt x="338" y="1"/>
                    <a:pt x="1" y="820"/>
                    <a:pt x="483" y="1303"/>
                  </a:cubicBezTo>
                  <a:cubicBezTo>
                    <a:pt x="656" y="1476"/>
                    <a:pt x="859" y="1551"/>
                    <a:pt x="1055" y="1551"/>
                  </a:cubicBezTo>
                  <a:cubicBezTo>
                    <a:pt x="1461" y="1551"/>
                    <a:pt x="1833" y="1227"/>
                    <a:pt x="1833" y="772"/>
                  </a:cubicBezTo>
                  <a:cubicBezTo>
                    <a:pt x="1833" y="338"/>
                    <a:pt x="1496" y="1"/>
                    <a:pt x="10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307275" y="1749213"/>
              <a:ext cx="45850" cy="38875"/>
            </a:xfrm>
            <a:custGeom>
              <a:avLst/>
              <a:gdLst/>
              <a:ahLst/>
              <a:cxnLst/>
              <a:rect l="l" t="t" r="r" b="b"/>
              <a:pathLst>
                <a:path w="1834" h="1555" extrusionOk="0">
                  <a:moveTo>
                    <a:pt x="1135" y="0"/>
                  </a:moveTo>
                  <a:cubicBezTo>
                    <a:pt x="1111" y="0"/>
                    <a:pt x="1087" y="2"/>
                    <a:pt x="1062" y="4"/>
                  </a:cubicBezTo>
                  <a:cubicBezTo>
                    <a:pt x="338" y="4"/>
                    <a:pt x="1" y="824"/>
                    <a:pt x="483" y="1306"/>
                  </a:cubicBezTo>
                  <a:cubicBezTo>
                    <a:pt x="656" y="1479"/>
                    <a:pt x="859" y="1555"/>
                    <a:pt x="1055" y="1555"/>
                  </a:cubicBezTo>
                  <a:cubicBezTo>
                    <a:pt x="1461" y="1555"/>
                    <a:pt x="1833" y="1231"/>
                    <a:pt x="1833" y="776"/>
                  </a:cubicBezTo>
                  <a:cubicBezTo>
                    <a:pt x="1833" y="367"/>
                    <a:pt x="1533" y="0"/>
                    <a:pt x="11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137275" y="1293563"/>
              <a:ext cx="45850" cy="38775"/>
            </a:xfrm>
            <a:custGeom>
              <a:avLst/>
              <a:gdLst/>
              <a:ahLst/>
              <a:cxnLst/>
              <a:rect l="l" t="t" r="r" b="b"/>
              <a:pathLst>
                <a:path w="1834" h="1551" extrusionOk="0">
                  <a:moveTo>
                    <a:pt x="1062" y="0"/>
                  </a:moveTo>
                  <a:cubicBezTo>
                    <a:pt x="387" y="0"/>
                    <a:pt x="1" y="820"/>
                    <a:pt x="531" y="1302"/>
                  </a:cubicBezTo>
                  <a:cubicBezTo>
                    <a:pt x="688" y="1475"/>
                    <a:pt x="881" y="1551"/>
                    <a:pt x="1070" y="1551"/>
                  </a:cubicBezTo>
                  <a:cubicBezTo>
                    <a:pt x="1461" y="1551"/>
                    <a:pt x="1833" y="1227"/>
                    <a:pt x="1833" y="772"/>
                  </a:cubicBezTo>
                  <a:cubicBezTo>
                    <a:pt x="1833" y="338"/>
                    <a:pt x="1496" y="0"/>
                    <a:pt x="10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137275" y="1445463"/>
              <a:ext cx="45850" cy="38800"/>
            </a:xfrm>
            <a:custGeom>
              <a:avLst/>
              <a:gdLst/>
              <a:ahLst/>
              <a:cxnLst/>
              <a:rect l="l" t="t" r="r" b="b"/>
              <a:pathLst>
                <a:path w="1834" h="1552" extrusionOk="0">
                  <a:moveTo>
                    <a:pt x="1062" y="1"/>
                  </a:moveTo>
                  <a:cubicBezTo>
                    <a:pt x="338" y="1"/>
                    <a:pt x="1" y="821"/>
                    <a:pt x="531" y="1303"/>
                  </a:cubicBezTo>
                  <a:cubicBezTo>
                    <a:pt x="688" y="1476"/>
                    <a:pt x="881" y="1551"/>
                    <a:pt x="1070" y="1551"/>
                  </a:cubicBezTo>
                  <a:cubicBezTo>
                    <a:pt x="1461" y="1551"/>
                    <a:pt x="1833" y="1228"/>
                    <a:pt x="1833" y="773"/>
                  </a:cubicBezTo>
                  <a:cubicBezTo>
                    <a:pt x="1833" y="338"/>
                    <a:pt x="1496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137275" y="1597388"/>
              <a:ext cx="45850" cy="38800"/>
            </a:xfrm>
            <a:custGeom>
              <a:avLst/>
              <a:gdLst/>
              <a:ahLst/>
              <a:cxnLst/>
              <a:rect l="l" t="t" r="r" b="b"/>
              <a:pathLst>
                <a:path w="1834" h="1552" extrusionOk="0">
                  <a:moveTo>
                    <a:pt x="1062" y="1"/>
                  </a:moveTo>
                  <a:cubicBezTo>
                    <a:pt x="387" y="1"/>
                    <a:pt x="1" y="820"/>
                    <a:pt x="531" y="1303"/>
                  </a:cubicBezTo>
                  <a:cubicBezTo>
                    <a:pt x="688" y="1476"/>
                    <a:pt x="881" y="1551"/>
                    <a:pt x="1070" y="1551"/>
                  </a:cubicBezTo>
                  <a:cubicBezTo>
                    <a:pt x="1461" y="1551"/>
                    <a:pt x="1833" y="1227"/>
                    <a:pt x="1833" y="772"/>
                  </a:cubicBezTo>
                  <a:cubicBezTo>
                    <a:pt x="1833" y="338"/>
                    <a:pt x="1496" y="1"/>
                    <a:pt x="10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3"/>
            <p:cNvSpPr/>
            <p:nvPr/>
          </p:nvSpPr>
          <p:spPr>
            <a:xfrm>
              <a:off x="137275" y="1749213"/>
              <a:ext cx="45850" cy="38875"/>
            </a:xfrm>
            <a:custGeom>
              <a:avLst/>
              <a:gdLst/>
              <a:ahLst/>
              <a:cxnLst/>
              <a:rect l="l" t="t" r="r" b="b"/>
              <a:pathLst>
                <a:path w="1834" h="1555" extrusionOk="0">
                  <a:moveTo>
                    <a:pt x="1135" y="0"/>
                  </a:moveTo>
                  <a:cubicBezTo>
                    <a:pt x="1111" y="0"/>
                    <a:pt x="1086" y="2"/>
                    <a:pt x="1062" y="4"/>
                  </a:cubicBezTo>
                  <a:cubicBezTo>
                    <a:pt x="338" y="4"/>
                    <a:pt x="1" y="824"/>
                    <a:pt x="531" y="1306"/>
                  </a:cubicBezTo>
                  <a:cubicBezTo>
                    <a:pt x="688" y="1479"/>
                    <a:pt x="881" y="1555"/>
                    <a:pt x="1070" y="1555"/>
                  </a:cubicBezTo>
                  <a:cubicBezTo>
                    <a:pt x="1461" y="1555"/>
                    <a:pt x="1833" y="1231"/>
                    <a:pt x="1833" y="776"/>
                  </a:cubicBezTo>
                  <a:cubicBezTo>
                    <a:pt x="1833" y="367"/>
                    <a:pt x="1533" y="0"/>
                    <a:pt x="11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3"/>
            <p:cNvSpPr/>
            <p:nvPr/>
          </p:nvSpPr>
          <p:spPr>
            <a:xfrm>
              <a:off x="993325" y="1089788"/>
              <a:ext cx="133850" cy="18125"/>
            </a:xfrm>
            <a:custGeom>
              <a:avLst/>
              <a:gdLst/>
              <a:ahLst/>
              <a:cxnLst/>
              <a:rect l="l" t="t" r="r" b="b"/>
              <a:pathLst>
                <a:path w="5354" h="725" extrusionOk="0">
                  <a:moveTo>
                    <a:pt x="0" y="1"/>
                  </a:moveTo>
                  <a:lnTo>
                    <a:pt x="0" y="724"/>
                  </a:lnTo>
                  <a:lnTo>
                    <a:pt x="5354" y="724"/>
                  </a:lnTo>
                  <a:lnTo>
                    <a:pt x="535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49275" y="1089788"/>
              <a:ext cx="133850" cy="18125"/>
            </a:xfrm>
            <a:custGeom>
              <a:avLst/>
              <a:gdLst/>
              <a:ahLst/>
              <a:cxnLst/>
              <a:rect l="l" t="t" r="r" b="b"/>
              <a:pathLst>
                <a:path w="5354" h="725" extrusionOk="0">
                  <a:moveTo>
                    <a:pt x="0" y="1"/>
                  </a:moveTo>
                  <a:lnTo>
                    <a:pt x="0" y="724"/>
                  </a:lnTo>
                  <a:lnTo>
                    <a:pt x="5353" y="724"/>
                  </a:lnTo>
                  <a:lnTo>
                    <a:pt x="53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29078302"/>
      </p:ext>
    </p:extLst>
  </p:cSld>
  <p:clrMapOvr>
    <a:masterClrMapping/>
  </p:clrMapOvr>
  <p:transition spd="slow" advClick="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5"/>
          <p:cNvSpPr/>
          <p:nvPr/>
        </p:nvSpPr>
        <p:spPr>
          <a:xfrm>
            <a:off x="-267" y="6144669"/>
            <a:ext cx="12192029" cy="758705"/>
          </a:xfrm>
          <a:custGeom>
            <a:avLst/>
            <a:gdLst/>
            <a:ahLst/>
            <a:cxnLst/>
            <a:rect l="l" t="t" r="r" b="b"/>
            <a:pathLst>
              <a:path w="212763" h="27210" extrusionOk="0">
                <a:moveTo>
                  <a:pt x="1" y="1"/>
                </a:moveTo>
                <a:lnTo>
                  <a:pt x="1" y="27210"/>
                </a:lnTo>
                <a:lnTo>
                  <a:pt x="212763" y="27210"/>
                </a:lnTo>
                <a:lnTo>
                  <a:pt x="2127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6" name="Google Shape;316;p5"/>
          <p:cNvSpPr/>
          <p:nvPr/>
        </p:nvSpPr>
        <p:spPr>
          <a:xfrm flipH="1">
            <a:off x="-38283" y="6482533"/>
            <a:ext cx="12230000" cy="4208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5"/>
          <p:cNvSpPr/>
          <p:nvPr/>
        </p:nvSpPr>
        <p:spPr>
          <a:xfrm>
            <a:off x="-233" y="0"/>
            <a:ext cx="12191972" cy="593331"/>
          </a:xfrm>
          <a:custGeom>
            <a:avLst/>
            <a:gdLst/>
            <a:ahLst/>
            <a:cxnLst/>
            <a:rect l="l" t="t" r="r" b="b"/>
            <a:pathLst>
              <a:path w="212762" h="36098" extrusionOk="0">
                <a:moveTo>
                  <a:pt x="0" y="0"/>
                </a:moveTo>
                <a:lnTo>
                  <a:pt x="0" y="5701"/>
                </a:lnTo>
                <a:lnTo>
                  <a:pt x="212762" y="36098"/>
                </a:lnTo>
                <a:lnTo>
                  <a:pt x="21276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 </a:t>
            </a:r>
            <a:endParaRPr sz="2400">
              <a:solidFill>
                <a:schemeClr val="dk1"/>
              </a:solidFill>
            </a:endParaRPr>
          </a:p>
        </p:txBody>
      </p:sp>
      <p:grpSp>
        <p:nvGrpSpPr>
          <p:cNvPr id="318" name="Google Shape;318;p5"/>
          <p:cNvGrpSpPr/>
          <p:nvPr/>
        </p:nvGrpSpPr>
        <p:grpSpPr>
          <a:xfrm>
            <a:off x="3915393" y="-439395"/>
            <a:ext cx="3912311" cy="944411"/>
            <a:chOff x="2375925" y="3297600"/>
            <a:chExt cx="735950" cy="177650"/>
          </a:xfrm>
        </p:grpSpPr>
        <p:sp>
          <p:nvSpPr>
            <p:cNvPr id="319" name="Google Shape;319;p5"/>
            <p:cNvSpPr/>
            <p:nvPr/>
          </p:nvSpPr>
          <p:spPr>
            <a:xfrm>
              <a:off x="239507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80" y="1"/>
                  </a:moveTo>
                  <a:lnTo>
                    <a:pt x="0" y="67"/>
                  </a:lnTo>
                  <a:lnTo>
                    <a:pt x="4425" y="5521"/>
                  </a:lnTo>
                  <a:lnTo>
                    <a:pt x="4504" y="5455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2375925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0" y="0"/>
                  </a:moveTo>
                  <a:lnTo>
                    <a:pt x="344" y="251"/>
                  </a:lnTo>
                  <a:lnTo>
                    <a:pt x="1347" y="264"/>
                  </a:lnTo>
                  <a:lnTo>
                    <a:pt x="15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5"/>
            <p:cNvSpPr/>
            <p:nvPr/>
          </p:nvSpPr>
          <p:spPr>
            <a:xfrm>
              <a:off x="298012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4425" y="1"/>
                  </a:moveTo>
                  <a:lnTo>
                    <a:pt x="0" y="5455"/>
                  </a:lnTo>
                  <a:lnTo>
                    <a:pt x="80" y="5521"/>
                  </a:lnTo>
                  <a:lnTo>
                    <a:pt x="4504" y="67"/>
                  </a:lnTo>
                  <a:lnTo>
                    <a:pt x="44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3071900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1" y="0"/>
                  </a:moveTo>
                  <a:lnTo>
                    <a:pt x="265" y="264"/>
                  </a:lnTo>
                  <a:lnTo>
                    <a:pt x="1255" y="251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5"/>
            <p:cNvSpPr/>
            <p:nvPr/>
          </p:nvSpPr>
          <p:spPr>
            <a:xfrm>
              <a:off x="2446900" y="3428675"/>
              <a:ext cx="594000" cy="35675"/>
            </a:xfrm>
            <a:custGeom>
              <a:avLst/>
              <a:gdLst/>
              <a:ahLst/>
              <a:cxnLst/>
              <a:rect l="l" t="t" r="r" b="b"/>
              <a:pathLst>
                <a:path w="23760" h="1427" extrusionOk="0">
                  <a:moveTo>
                    <a:pt x="1" y="0"/>
                  </a:moveTo>
                  <a:lnTo>
                    <a:pt x="1" y="1427"/>
                  </a:lnTo>
                  <a:lnTo>
                    <a:pt x="23759" y="1427"/>
                  </a:lnTo>
                  <a:lnTo>
                    <a:pt x="237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5"/>
            <p:cNvSpPr/>
            <p:nvPr/>
          </p:nvSpPr>
          <p:spPr>
            <a:xfrm>
              <a:off x="2446900" y="3464325"/>
              <a:ext cx="594000" cy="10925"/>
            </a:xfrm>
            <a:custGeom>
              <a:avLst/>
              <a:gdLst/>
              <a:ahLst/>
              <a:cxnLst/>
              <a:rect l="l" t="t" r="r" b="b"/>
              <a:pathLst>
                <a:path w="23760" h="437" extrusionOk="0">
                  <a:moveTo>
                    <a:pt x="1" y="1"/>
                  </a:moveTo>
                  <a:lnTo>
                    <a:pt x="1255" y="436"/>
                  </a:lnTo>
                  <a:lnTo>
                    <a:pt x="23284" y="436"/>
                  </a:lnTo>
                  <a:lnTo>
                    <a:pt x="237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" name="Google Shape;325;p5"/>
          <p:cNvSpPr txBox="1">
            <a:spLocks noGrp="1"/>
          </p:cNvSpPr>
          <p:nvPr>
            <p:ph type="subTitle" idx="1"/>
          </p:nvPr>
        </p:nvSpPr>
        <p:spPr>
          <a:xfrm>
            <a:off x="1813600" y="3686967"/>
            <a:ext cx="3691600" cy="33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endParaRPr/>
          </a:p>
        </p:txBody>
      </p:sp>
      <p:sp>
        <p:nvSpPr>
          <p:cNvPr id="326" name="Google Shape;326;p5"/>
          <p:cNvSpPr txBox="1">
            <a:spLocks noGrp="1"/>
          </p:cNvSpPr>
          <p:nvPr>
            <p:ph type="subTitle" idx="2"/>
          </p:nvPr>
        </p:nvSpPr>
        <p:spPr>
          <a:xfrm>
            <a:off x="6686767" y="3686967"/>
            <a:ext cx="3691600" cy="33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endParaRPr/>
          </a:p>
        </p:txBody>
      </p:sp>
      <p:sp>
        <p:nvSpPr>
          <p:cNvPr id="327" name="Google Shape;327;p5"/>
          <p:cNvSpPr txBox="1">
            <a:spLocks noGrp="1"/>
          </p:cNvSpPr>
          <p:nvPr>
            <p:ph type="subTitle" idx="3"/>
          </p:nvPr>
        </p:nvSpPr>
        <p:spPr>
          <a:xfrm>
            <a:off x="1813600" y="4191733"/>
            <a:ext cx="3691600" cy="12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5"/>
          <p:cNvSpPr txBox="1">
            <a:spLocks noGrp="1"/>
          </p:cNvSpPr>
          <p:nvPr>
            <p:ph type="subTitle" idx="4"/>
          </p:nvPr>
        </p:nvSpPr>
        <p:spPr>
          <a:xfrm>
            <a:off x="6686767" y="4191733"/>
            <a:ext cx="3691600" cy="12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9" name="Google Shape;329;p5"/>
          <p:cNvGrpSpPr/>
          <p:nvPr/>
        </p:nvGrpSpPr>
        <p:grpSpPr>
          <a:xfrm>
            <a:off x="10694634" y="2893800"/>
            <a:ext cx="1298767" cy="3468067"/>
            <a:chOff x="8020975" y="2170350"/>
            <a:chExt cx="974075" cy="2601050"/>
          </a:xfrm>
        </p:grpSpPr>
        <p:sp>
          <p:nvSpPr>
            <p:cNvPr id="330" name="Google Shape;330;p5"/>
            <p:cNvSpPr/>
            <p:nvPr/>
          </p:nvSpPr>
          <p:spPr>
            <a:xfrm>
              <a:off x="8194424" y="4665200"/>
              <a:ext cx="732600" cy="106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1" name="Google Shape;331;p5"/>
            <p:cNvGrpSpPr/>
            <p:nvPr/>
          </p:nvGrpSpPr>
          <p:grpSpPr>
            <a:xfrm>
              <a:off x="8020975" y="2170350"/>
              <a:ext cx="974075" cy="2541375"/>
              <a:chOff x="8020975" y="2170350"/>
              <a:chExt cx="974075" cy="2541375"/>
            </a:xfrm>
          </p:grpSpPr>
          <p:sp>
            <p:nvSpPr>
              <p:cNvPr id="332" name="Google Shape;332;p5"/>
              <p:cNvSpPr/>
              <p:nvPr/>
            </p:nvSpPr>
            <p:spPr>
              <a:xfrm>
                <a:off x="8268125" y="4072150"/>
                <a:ext cx="588750" cy="639575"/>
              </a:xfrm>
              <a:custGeom>
                <a:avLst/>
                <a:gdLst/>
                <a:ahLst/>
                <a:cxnLst/>
                <a:rect l="l" t="t" r="r" b="b"/>
                <a:pathLst>
                  <a:path w="23550" h="25583" extrusionOk="0">
                    <a:moveTo>
                      <a:pt x="20335" y="0"/>
                    </a:moveTo>
                    <a:cubicBezTo>
                      <a:pt x="20207" y="0"/>
                      <a:pt x="20076" y="6"/>
                      <a:pt x="19941" y="16"/>
                    </a:cubicBezTo>
                    <a:cubicBezTo>
                      <a:pt x="19253" y="37"/>
                      <a:pt x="18543" y="120"/>
                      <a:pt x="17855" y="120"/>
                    </a:cubicBezTo>
                    <a:lnTo>
                      <a:pt x="5632" y="120"/>
                    </a:lnTo>
                    <a:cubicBezTo>
                      <a:pt x="5236" y="120"/>
                      <a:pt x="4652" y="162"/>
                      <a:pt x="4256" y="162"/>
                    </a:cubicBezTo>
                    <a:lnTo>
                      <a:pt x="3714" y="162"/>
                    </a:lnTo>
                    <a:cubicBezTo>
                      <a:pt x="3332" y="132"/>
                      <a:pt x="2950" y="112"/>
                      <a:pt x="2560" y="112"/>
                    </a:cubicBezTo>
                    <a:cubicBezTo>
                      <a:pt x="2417" y="112"/>
                      <a:pt x="2274" y="115"/>
                      <a:pt x="2128" y="120"/>
                    </a:cubicBezTo>
                    <a:cubicBezTo>
                      <a:pt x="1398" y="162"/>
                      <a:pt x="731" y="350"/>
                      <a:pt x="376" y="1080"/>
                    </a:cubicBezTo>
                    <a:cubicBezTo>
                      <a:pt x="1" y="1831"/>
                      <a:pt x="189" y="3103"/>
                      <a:pt x="168" y="3916"/>
                    </a:cubicBezTo>
                    <a:cubicBezTo>
                      <a:pt x="168" y="4813"/>
                      <a:pt x="168" y="5731"/>
                      <a:pt x="189" y="6649"/>
                    </a:cubicBezTo>
                    <a:cubicBezTo>
                      <a:pt x="209" y="6774"/>
                      <a:pt x="189" y="6899"/>
                      <a:pt x="209" y="7024"/>
                    </a:cubicBezTo>
                    <a:cubicBezTo>
                      <a:pt x="230" y="7129"/>
                      <a:pt x="230" y="7233"/>
                      <a:pt x="230" y="7337"/>
                    </a:cubicBezTo>
                    <a:cubicBezTo>
                      <a:pt x="355" y="10132"/>
                      <a:pt x="710" y="12927"/>
                      <a:pt x="1294" y="15659"/>
                    </a:cubicBezTo>
                    <a:cubicBezTo>
                      <a:pt x="1586" y="17286"/>
                      <a:pt x="2066" y="18850"/>
                      <a:pt x="2733" y="20352"/>
                    </a:cubicBezTo>
                    <a:cubicBezTo>
                      <a:pt x="3130" y="21228"/>
                      <a:pt x="3651" y="22042"/>
                      <a:pt x="4256" y="22751"/>
                    </a:cubicBezTo>
                    <a:cubicBezTo>
                      <a:pt x="5048" y="23689"/>
                      <a:pt x="6070" y="24399"/>
                      <a:pt x="7218" y="24795"/>
                    </a:cubicBezTo>
                    <a:cubicBezTo>
                      <a:pt x="7718" y="24983"/>
                      <a:pt x="8115" y="25233"/>
                      <a:pt x="8636" y="25316"/>
                    </a:cubicBezTo>
                    <a:cubicBezTo>
                      <a:pt x="9283" y="25462"/>
                      <a:pt x="9950" y="25525"/>
                      <a:pt x="10638" y="25567"/>
                    </a:cubicBezTo>
                    <a:cubicBezTo>
                      <a:pt x="10994" y="25577"/>
                      <a:pt x="11350" y="25583"/>
                      <a:pt x="11706" y="25583"/>
                    </a:cubicBezTo>
                    <a:cubicBezTo>
                      <a:pt x="12728" y="25583"/>
                      <a:pt x="13753" y="25540"/>
                      <a:pt x="14789" y="25462"/>
                    </a:cubicBezTo>
                    <a:cubicBezTo>
                      <a:pt x="16270" y="25358"/>
                      <a:pt x="17417" y="25129"/>
                      <a:pt x="18564" y="24148"/>
                    </a:cubicBezTo>
                    <a:cubicBezTo>
                      <a:pt x="19148" y="23627"/>
                      <a:pt x="19503" y="23043"/>
                      <a:pt x="19920" y="22542"/>
                    </a:cubicBezTo>
                    <a:cubicBezTo>
                      <a:pt x="20629" y="21583"/>
                      <a:pt x="21192" y="20540"/>
                      <a:pt x="21609" y="19414"/>
                    </a:cubicBezTo>
                    <a:cubicBezTo>
                      <a:pt x="22444" y="17224"/>
                      <a:pt x="22840" y="14867"/>
                      <a:pt x="23049" y="12531"/>
                    </a:cubicBezTo>
                    <a:cubicBezTo>
                      <a:pt x="23215" y="10674"/>
                      <a:pt x="23299" y="8818"/>
                      <a:pt x="23278" y="6941"/>
                    </a:cubicBezTo>
                    <a:cubicBezTo>
                      <a:pt x="23278" y="6837"/>
                      <a:pt x="23278" y="6691"/>
                      <a:pt x="23299" y="6565"/>
                    </a:cubicBezTo>
                    <a:cubicBezTo>
                      <a:pt x="23278" y="5835"/>
                      <a:pt x="23257" y="5126"/>
                      <a:pt x="23215" y="4417"/>
                    </a:cubicBezTo>
                    <a:cubicBezTo>
                      <a:pt x="23132" y="2853"/>
                      <a:pt x="23549" y="558"/>
                      <a:pt x="21693" y="141"/>
                    </a:cubicBezTo>
                    <a:cubicBezTo>
                      <a:pt x="21380" y="58"/>
                      <a:pt x="21046" y="16"/>
                      <a:pt x="20713" y="16"/>
                    </a:cubicBezTo>
                    <a:cubicBezTo>
                      <a:pt x="20587" y="6"/>
                      <a:pt x="20462" y="0"/>
                      <a:pt x="203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" name="Google Shape;333;p5"/>
              <p:cNvSpPr/>
              <p:nvPr/>
            </p:nvSpPr>
            <p:spPr>
              <a:xfrm>
                <a:off x="8237375" y="4072425"/>
                <a:ext cx="642425" cy="206750"/>
              </a:xfrm>
              <a:custGeom>
                <a:avLst/>
                <a:gdLst/>
                <a:ahLst/>
                <a:cxnLst/>
                <a:rect l="l" t="t" r="r" b="b"/>
                <a:pathLst>
                  <a:path w="25697" h="8270" extrusionOk="0">
                    <a:moveTo>
                      <a:pt x="22248" y="0"/>
                    </a:moveTo>
                    <a:cubicBezTo>
                      <a:pt x="22153" y="0"/>
                      <a:pt x="22058" y="2"/>
                      <a:pt x="21963" y="5"/>
                    </a:cubicBezTo>
                    <a:lnTo>
                      <a:pt x="21943" y="5"/>
                    </a:lnTo>
                    <a:cubicBezTo>
                      <a:pt x="21671" y="26"/>
                      <a:pt x="21421" y="26"/>
                      <a:pt x="21150" y="47"/>
                    </a:cubicBezTo>
                    <a:cubicBezTo>
                      <a:pt x="20608" y="89"/>
                      <a:pt x="20065" y="130"/>
                      <a:pt x="19523" y="130"/>
                    </a:cubicBezTo>
                    <a:lnTo>
                      <a:pt x="6278" y="130"/>
                    </a:lnTo>
                    <a:cubicBezTo>
                      <a:pt x="5903" y="130"/>
                      <a:pt x="5382" y="172"/>
                      <a:pt x="4964" y="172"/>
                    </a:cubicBezTo>
                    <a:lnTo>
                      <a:pt x="4798" y="172"/>
                    </a:lnTo>
                    <a:cubicBezTo>
                      <a:pt x="4718" y="176"/>
                      <a:pt x="4635" y="178"/>
                      <a:pt x="4550" y="178"/>
                    </a:cubicBezTo>
                    <a:cubicBezTo>
                      <a:pt x="4188" y="178"/>
                      <a:pt x="3780" y="147"/>
                      <a:pt x="3358" y="130"/>
                    </a:cubicBezTo>
                    <a:cubicBezTo>
                      <a:pt x="3201" y="124"/>
                      <a:pt x="3042" y="120"/>
                      <a:pt x="2884" y="120"/>
                    </a:cubicBezTo>
                    <a:cubicBezTo>
                      <a:pt x="1949" y="120"/>
                      <a:pt x="1033" y="269"/>
                      <a:pt x="605" y="1090"/>
                    </a:cubicBezTo>
                    <a:cubicBezTo>
                      <a:pt x="209" y="1841"/>
                      <a:pt x="397" y="3113"/>
                      <a:pt x="376" y="3926"/>
                    </a:cubicBezTo>
                    <a:cubicBezTo>
                      <a:pt x="376" y="4844"/>
                      <a:pt x="0" y="6429"/>
                      <a:pt x="1043" y="6867"/>
                    </a:cubicBezTo>
                    <a:cubicBezTo>
                      <a:pt x="1189" y="6909"/>
                      <a:pt x="1314" y="6972"/>
                      <a:pt x="1439" y="7013"/>
                    </a:cubicBezTo>
                    <a:cubicBezTo>
                      <a:pt x="2691" y="7472"/>
                      <a:pt x="4130" y="7639"/>
                      <a:pt x="5402" y="7827"/>
                    </a:cubicBezTo>
                    <a:cubicBezTo>
                      <a:pt x="7694" y="8125"/>
                      <a:pt x="9998" y="8270"/>
                      <a:pt x="12304" y="8270"/>
                    </a:cubicBezTo>
                    <a:cubicBezTo>
                      <a:pt x="13062" y="8270"/>
                      <a:pt x="13821" y="8254"/>
                      <a:pt x="14580" y="8223"/>
                    </a:cubicBezTo>
                    <a:cubicBezTo>
                      <a:pt x="15977" y="8181"/>
                      <a:pt x="17396" y="8077"/>
                      <a:pt x="18772" y="7910"/>
                    </a:cubicBezTo>
                    <a:cubicBezTo>
                      <a:pt x="20086" y="7764"/>
                      <a:pt x="21379" y="7576"/>
                      <a:pt x="22652" y="7305"/>
                    </a:cubicBezTo>
                    <a:cubicBezTo>
                      <a:pt x="23257" y="7201"/>
                      <a:pt x="23924" y="7159"/>
                      <a:pt x="24508" y="6930"/>
                    </a:cubicBezTo>
                    <a:cubicBezTo>
                      <a:pt x="24571" y="6930"/>
                      <a:pt x="24612" y="6909"/>
                      <a:pt x="24654" y="6888"/>
                    </a:cubicBezTo>
                    <a:cubicBezTo>
                      <a:pt x="24883" y="6805"/>
                      <a:pt x="25071" y="6638"/>
                      <a:pt x="25217" y="6450"/>
                    </a:cubicBezTo>
                    <a:cubicBezTo>
                      <a:pt x="25572" y="5908"/>
                      <a:pt x="25363" y="5136"/>
                      <a:pt x="25342" y="4406"/>
                    </a:cubicBezTo>
                    <a:cubicBezTo>
                      <a:pt x="25238" y="2863"/>
                      <a:pt x="25697" y="568"/>
                      <a:pt x="23695" y="151"/>
                    </a:cubicBezTo>
                    <a:cubicBezTo>
                      <a:pt x="23223" y="46"/>
                      <a:pt x="22736" y="0"/>
                      <a:pt x="2224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" name="Google Shape;334;p5"/>
              <p:cNvSpPr/>
              <p:nvPr/>
            </p:nvSpPr>
            <p:spPr>
              <a:xfrm>
                <a:off x="8676425" y="4078800"/>
                <a:ext cx="44875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793" extrusionOk="0">
                    <a:moveTo>
                      <a:pt x="1294" y="0"/>
                    </a:moveTo>
                    <a:cubicBezTo>
                      <a:pt x="1210" y="0"/>
                      <a:pt x="1127" y="21"/>
                      <a:pt x="1043" y="21"/>
                    </a:cubicBezTo>
                    <a:lnTo>
                      <a:pt x="772" y="42"/>
                    </a:lnTo>
                    <a:cubicBezTo>
                      <a:pt x="668" y="63"/>
                      <a:pt x="564" y="63"/>
                      <a:pt x="459" y="84"/>
                    </a:cubicBezTo>
                    <a:cubicBezTo>
                      <a:pt x="355" y="105"/>
                      <a:pt x="251" y="167"/>
                      <a:pt x="167" y="209"/>
                    </a:cubicBezTo>
                    <a:cubicBezTo>
                      <a:pt x="63" y="272"/>
                      <a:pt x="0" y="376"/>
                      <a:pt x="21" y="501"/>
                    </a:cubicBezTo>
                    <a:cubicBezTo>
                      <a:pt x="42" y="605"/>
                      <a:pt x="126" y="689"/>
                      <a:pt x="230" y="730"/>
                    </a:cubicBezTo>
                    <a:lnTo>
                      <a:pt x="209" y="730"/>
                    </a:lnTo>
                    <a:cubicBezTo>
                      <a:pt x="313" y="772"/>
                      <a:pt x="418" y="793"/>
                      <a:pt x="543" y="793"/>
                    </a:cubicBezTo>
                    <a:cubicBezTo>
                      <a:pt x="626" y="793"/>
                      <a:pt x="710" y="793"/>
                      <a:pt x="793" y="772"/>
                    </a:cubicBezTo>
                    <a:lnTo>
                      <a:pt x="1064" y="751"/>
                    </a:lnTo>
                    <a:cubicBezTo>
                      <a:pt x="1168" y="751"/>
                      <a:pt x="1294" y="730"/>
                      <a:pt x="1398" y="710"/>
                    </a:cubicBezTo>
                    <a:cubicBezTo>
                      <a:pt x="1794" y="605"/>
                      <a:pt x="1711" y="0"/>
                      <a:pt x="1294" y="0"/>
                    </a:cubicBezTo>
                    <a:close/>
                  </a:path>
                </a:pathLst>
              </a:custGeom>
              <a:solidFill>
                <a:srgbClr val="EFC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" name="Google Shape;335;p5"/>
              <p:cNvSpPr/>
              <p:nvPr/>
            </p:nvSpPr>
            <p:spPr>
              <a:xfrm>
                <a:off x="8283250" y="4052200"/>
                <a:ext cx="557450" cy="84500"/>
              </a:xfrm>
              <a:custGeom>
                <a:avLst/>
                <a:gdLst/>
                <a:ahLst/>
                <a:cxnLst/>
                <a:rect l="l" t="t" r="r" b="b"/>
                <a:pathLst>
                  <a:path w="22298" h="3380" extrusionOk="0">
                    <a:moveTo>
                      <a:pt x="11160" y="1"/>
                    </a:moveTo>
                    <a:cubicBezTo>
                      <a:pt x="5007" y="1"/>
                      <a:pt x="1" y="752"/>
                      <a:pt x="1" y="1690"/>
                    </a:cubicBezTo>
                    <a:cubicBezTo>
                      <a:pt x="1" y="2629"/>
                      <a:pt x="5007" y="3380"/>
                      <a:pt x="11160" y="3380"/>
                    </a:cubicBezTo>
                    <a:cubicBezTo>
                      <a:pt x="17313" y="3380"/>
                      <a:pt x="22298" y="2629"/>
                      <a:pt x="22298" y="1690"/>
                    </a:cubicBezTo>
                    <a:cubicBezTo>
                      <a:pt x="22298" y="752"/>
                      <a:pt x="17313" y="1"/>
                      <a:pt x="11160" y="1"/>
                    </a:cubicBezTo>
                    <a:close/>
                  </a:path>
                </a:pathLst>
              </a:custGeom>
              <a:solidFill>
                <a:srgbClr val="9965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5"/>
              <p:cNvSpPr/>
              <p:nvPr/>
            </p:nvSpPr>
            <p:spPr>
              <a:xfrm>
                <a:off x="8283250" y="4051675"/>
                <a:ext cx="557450" cy="84500"/>
              </a:xfrm>
              <a:custGeom>
                <a:avLst/>
                <a:gdLst/>
                <a:ahLst/>
                <a:cxnLst/>
                <a:rect l="l" t="t" r="r" b="b"/>
                <a:pathLst>
                  <a:path w="22298" h="3380" extrusionOk="0">
                    <a:moveTo>
                      <a:pt x="10555" y="1"/>
                    </a:moveTo>
                    <a:cubicBezTo>
                      <a:pt x="10200" y="1"/>
                      <a:pt x="9866" y="22"/>
                      <a:pt x="9533" y="22"/>
                    </a:cubicBezTo>
                    <a:lnTo>
                      <a:pt x="9366" y="22"/>
                    </a:lnTo>
                    <a:cubicBezTo>
                      <a:pt x="9011" y="22"/>
                      <a:pt x="8636" y="43"/>
                      <a:pt x="8323" y="43"/>
                    </a:cubicBezTo>
                    <a:cubicBezTo>
                      <a:pt x="7989" y="63"/>
                      <a:pt x="7656" y="84"/>
                      <a:pt x="7343" y="105"/>
                    </a:cubicBezTo>
                    <a:cubicBezTo>
                      <a:pt x="6926" y="126"/>
                      <a:pt x="6508" y="147"/>
                      <a:pt x="6112" y="168"/>
                    </a:cubicBezTo>
                    <a:cubicBezTo>
                      <a:pt x="2483" y="460"/>
                      <a:pt x="1" y="1044"/>
                      <a:pt x="1" y="1690"/>
                    </a:cubicBezTo>
                    <a:cubicBezTo>
                      <a:pt x="1" y="2399"/>
                      <a:pt x="2754" y="3004"/>
                      <a:pt x="6696" y="3255"/>
                    </a:cubicBezTo>
                    <a:cubicBezTo>
                      <a:pt x="7092" y="3296"/>
                      <a:pt x="7510" y="3317"/>
                      <a:pt x="7948" y="3338"/>
                    </a:cubicBezTo>
                    <a:lnTo>
                      <a:pt x="8907" y="3359"/>
                    </a:lnTo>
                    <a:lnTo>
                      <a:pt x="9741" y="3380"/>
                    </a:lnTo>
                    <a:lnTo>
                      <a:pt x="13266" y="3380"/>
                    </a:lnTo>
                    <a:cubicBezTo>
                      <a:pt x="18397" y="3234"/>
                      <a:pt x="22298" y="2545"/>
                      <a:pt x="22298" y="1711"/>
                    </a:cubicBezTo>
                    <a:cubicBezTo>
                      <a:pt x="22298" y="898"/>
                      <a:pt x="18460" y="209"/>
                      <a:pt x="13371" y="43"/>
                    </a:cubicBezTo>
                    <a:lnTo>
                      <a:pt x="12891" y="22"/>
                    </a:lnTo>
                    <a:lnTo>
                      <a:pt x="12223" y="1"/>
                    </a:lnTo>
                    <a:close/>
                  </a:path>
                </a:pathLst>
              </a:custGeom>
              <a:solidFill>
                <a:srgbClr val="754D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5"/>
              <p:cNvSpPr/>
              <p:nvPr/>
            </p:nvSpPr>
            <p:spPr>
              <a:xfrm>
                <a:off x="8258750" y="4054425"/>
                <a:ext cx="603325" cy="79675"/>
              </a:xfrm>
              <a:custGeom>
                <a:avLst/>
                <a:gdLst/>
                <a:ahLst/>
                <a:cxnLst/>
                <a:rect l="l" t="t" r="r" b="b"/>
                <a:pathLst>
                  <a:path w="24133" h="3187" extrusionOk="0">
                    <a:moveTo>
                      <a:pt x="13099" y="0"/>
                    </a:moveTo>
                    <a:cubicBezTo>
                      <a:pt x="13083" y="0"/>
                      <a:pt x="13068" y="6"/>
                      <a:pt x="13057" y="16"/>
                    </a:cubicBezTo>
                    <a:lnTo>
                      <a:pt x="9532" y="16"/>
                    </a:lnTo>
                    <a:cubicBezTo>
                      <a:pt x="9345" y="37"/>
                      <a:pt x="9178" y="37"/>
                      <a:pt x="9011" y="37"/>
                    </a:cubicBezTo>
                    <a:lnTo>
                      <a:pt x="8656" y="37"/>
                    </a:lnTo>
                    <a:lnTo>
                      <a:pt x="8427" y="58"/>
                    </a:lnTo>
                    <a:lnTo>
                      <a:pt x="7885" y="58"/>
                    </a:lnTo>
                    <a:cubicBezTo>
                      <a:pt x="7676" y="58"/>
                      <a:pt x="7447" y="79"/>
                      <a:pt x="7238" y="99"/>
                    </a:cubicBezTo>
                    <a:lnTo>
                      <a:pt x="6612" y="99"/>
                    </a:lnTo>
                    <a:lnTo>
                      <a:pt x="5757" y="162"/>
                    </a:lnTo>
                    <a:lnTo>
                      <a:pt x="5590" y="183"/>
                    </a:lnTo>
                    <a:lnTo>
                      <a:pt x="5444" y="183"/>
                    </a:lnTo>
                    <a:cubicBezTo>
                      <a:pt x="4422" y="287"/>
                      <a:pt x="3525" y="391"/>
                      <a:pt x="2754" y="537"/>
                    </a:cubicBezTo>
                    <a:lnTo>
                      <a:pt x="2608" y="558"/>
                    </a:lnTo>
                    <a:lnTo>
                      <a:pt x="2441" y="579"/>
                    </a:lnTo>
                    <a:cubicBezTo>
                      <a:pt x="918" y="871"/>
                      <a:pt x="0" y="1226"/>
                      <a:pt x="0" y="1622"/>
                    </a:cubicBezTo>
                    <a:cubicBezTo>
                      <a:pt x="0" y="2060"/>
                      <a:pt x="1252" y="2477"/>
                      <a:pt x="3296" y="2769"/>
                    </a:cubicBezTo>
                    <a:lnTo>
                      <a:pt x="3484" y="2811"/>
                    </a:lnTo>
                    <a:lnTo>
                      <a:pt x="3651" y="2832"/>
                    </a:lnTo>
                    <a:cubicBezTo>
                      <a:pt x="3901" y="2853"/>
                      <a:pt x="4151" y="2894"/>
                      <a:pt x="4401" y="2915"/>
                    </a:cubicBezTo>
                    <a:cubicBezTo>
                      <a:pt x="4568" y="2936"/>
                      <a:pt x="4735" y="2957"/>
                      <a:pt x="4902" y="2978"/>
                    </a:cubicBezTo>
                    <a:cubicBezTo>
                      <a:pt x="5403" y="3019"/>
                      <a:pt x="5945" y="3082"/>
                      <a:pt x="6508" y="3124"/>
                    </a:cubicBezTo>
                    <a:lnTo>
                      <a:pt x="6842" y="3124"/>
                    </a:lnTo>
                    <a:lnTo>
                      <a:pt x="7238" y="3145"/>
                    </a:lnTo>
                    <a:cubicBezTo>
                      <a:pt x="7280" y="3155"/>
                      <a:pt x="7332" y="3155"/>
                      <a:pt x="7381" y="3155"/>
                    </a:cubicBezTo>
                    <a:cubicBezTo>
                      <a:pt x="7431" y="3155"/>
                      <a:pt x="7478" y="3155"/>
                      <a:pt x="7509" y="3165"/>
                    </a:cubicBezTo>
                    <a:cubicBezTo>
                      <a:pt x="7551" y="3186"/>
                      <a:pt x="7614" y="3186"/>
                      <a:pt x="7676" y="3186"/>
                    </a:cubicBezTo>
                    <a:lnTo>
                      <a:pt x="14517" y="3186"/>
                    </a:lnTo>
                    <a:cubicBezTo>
                      <a:pt x="14726" y="3186"/>
                      <a:pt x="14955" y="3165"/>
                      <a:pt x="15164" y="3165"/>
                    </a:cubicBezTo>
                    <a:lnTo>
                      <a:pt x="15665" y="3165"/>
                    </a:lnTo>
                    <a:cubicBezTo>
                      <a:pt x="16144" y="3145"/>
                      <a:pt x="16582" y="3124"/>
                      <a:pt x="17020" y="3103"/>
                    </a:cubicBezTo>
                    <a:lnTo>
                      <a:pt x="17145" y="3103"/>
                    </a:lnTo>
                    <a:lnTo>
                      <a:pt x="17312" y="3082"/>
                    </a:lnTo>
                    <a:lnTo>
                      <a:pt x="17855" y="3082"/>
                    </a:lnTo>
                    <a:cubicBezTo>
                      <a:pt x="19169" y="2999"/>
                      <a:pt x="20483" y="2832"/>
                      <a:pt x="21776" y="2602"/>
                    </a:cubicBezTo>
                    <a:cubicBezTo>
                      <a:pt x="21818" y="2602"/>
                      <a:pt x="21880" y="2581"/>
                      <a:pt x="21943" y="2581"/>
                    </a:cubicBezTo>
                    <a:lnTo>
                      <a:pt x="22110" y="2540"/>
                    </a:lnTo>
                    <a:cubicBezTo>
                      <a:pt x="23403" y="2269"/>
                      <a:pt x="24133" y="1956"/>
                      <a:pt x="24133" y="1601"/>
                    </a:cubicBezTo>
                    <a:cubicBezTo>
                      <a:pt x="24133" y="1288"/>
                      <a:pt x="23570" y="1017"/>
                      <a:pt x="22527" y="725"/>
                    </a:cubicBezTo>
                    <a:lnTo>
                      <a:pt x="22381" y="683"/>
                    </a:lnTo>
                    <a:cubicBezTo>
                      <a:pt x="22318" y="663"/>
                      <a:pt x="22276" y="663"/>
                      <a:pt x="22214" y="642"/>
                    </a:cubicBezTo>
                    <a:cubicBezTo>
                      <a:pt x="21004" y="391"/>
                      <a:pt x="19753" y="225"/>
                      <a:pt x="18501" y="120"/>
                    </a:cubicBezTo>
                    <a:lnTo>
                      <a:pt x="18355" y="99"/>
                    </a:lnTo>
                    <a:lnTo>
                      <a:pt x="17813" y="99"/>
                    </a:lnTo>
                    <a:cubicBezTo>
                      <a:pt x="17802" y="110"/>
                      <a:pt x="17787" y="115"/>
                      <a:pt x="17769" y="115"/>
                    </a:cubicBezTo>
                    <a:cubicBezTo>
                      <a:pt x="17750" y="115"/>
                      <a:pt x="17729" y="110"/>
                      <a:pt x="17709" y="99"/>
                    </a:cubicBezTo>
                    <a:lnTo>
                      <a:pt x="17396" y="99"/>
                    </a:lnTo>
                    <a:cubicBezTo>
                      <a:pt x="16916" y="79"/>
                      <a:pt x="16395" y="58"/>
                      <a:pt x="15873" y="16"/>
                    </a:cubicBezTo>
                    <a:lnTo>
                      <a:pt x="13183" y="16"/>
                    </a:lnTo>
                    <a:cubicBezTo>
                      <a:pt x="13172" y="6"/>
                      <a:pt x="13167" y="0"/>
                      <a:pt x="13162" y="0"/>
                    </a:cubicBezTo>
                    <a:cubicBezTo>
                      <a:pt x="13156" y="0"/>
                      <a:pt x="13151" y="6"/>
                      <a:pt x="13141" y="16"/>
                    </a:cubicBezTo>
                    <a:cubicBezTo>
                      <a:pt x="13130" y="6"/>
                      <a:pt x="13115" y="0"/>
                      <a:pt x="130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" name="Google Shape;338;p5"/>
              <p:cNvSpPr/>
              <p:nvPr/>
            </p:nvSpPr>
            <p:spPr>
              <a:xfrm>
                <a:off x="8336450" y="4072825"/>
                <a:ext cx="543350" cy="63890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25556" extrusionOk="0">
                    <a:moveTo>
                      <a:pt x="17708" y="1"/>
                    </a:moveTo>
                    <a:cubicBezTo>
                      <a:pt x="17542" y="1"/>
                      <a:pt x="17375" y="10"/>
                      <a:pt x="17208" y="10"/>
                    </a:cubicBezTo>
                    <a:cubicBezTo>
                      <a:pt x="17208" y="31"/>
                      <a:pt x="17187" y="31"/>
                      <a:pt x="17187" y="52"/>
                    </a:cubicBezTo>
                    <a:cubicBezTo>
                      <a:pt x="16791" y="823"/>
                      <a:pt x="16645" y="1637"/>
                      <a:pt x="16457" y="2638"/>
                    </a:cubicBezTo>
                    <a:cubicBezTo>
                      <a:pt x="16123" y="4453"/>
                      <a:pt x="15560" y="6205"/>
                      <a:pt x="14809" y="7894"/>
                    </a:cubicBezTo>
                    <a:cubicBezTo>
                      <a:pt x="13745" y="10272"/>
                      <a:pt x="12265" y="12441"/>
                      <a:pt x="10450" y="14318"/>
                    </a:cubicBezTo>
                    <a:cubicBezTo>
                      <a:pt x="7592" y="17238"/>
                      <a:pt x="3963" y="19303"/>
                      <a:pt x="0" y="20325"/>
                    </a:cubicBezTo>
                    <a:cubicBezTo>
                      <a:pt x="397" y="21201"/>
                      <a:pt x="918" y="22015"/>
                      <a:pt x="1523" y="22724"/>
                    </a:cubicBezTo>
                    <a:cubicBezTo>
                      <a:pt x="2315" y="23662"/>
                      <a:pt x="3337" y="24372"/>
                      <a:pt x="4485" y="24768"/>
                    </a:cubicBezTo>
                    <a:cubicBezTo>
                      <a:pt x="4985" y="24956"/>
                      <a:pt x="5382" y="25206"/>
                      <a:pt x="5903" y="25289"/>
                    </a:cubicBezTo>
                    <a:cubicBezTo>
                      <a:pt x="6550" y="25435"/>
                      <a:pt x="7217" y="25498"/>
                      <a:pt x="7905" y="25540"/>
                    </a:cubicBezTo>
                    <a:cubicBezTo>
                      <a:pt x="8261" y="25550"/>
                      <a:pt x="8617" y="25556"/>
                      <a:pt x="8973" y="25556"/>
                    </a:cubicBezTo>
                    <a:cubicBezTo>
                      <a:pt x="9995" y="25556"/>
                      <a:pt x="11020" y="25513"/>
                      <a:pt x="12056" y="25435"/>
                    </a:cubicBezTo>
                    <a:cubicBezTo>
                      <a:pt x="13537" y="25331"/>
                      <a:pt x="14684" y="25102"/>
                      <a:pt x="15831" y="24121"/>
                    </a:cubicBezTo>
                    <a:cubicBezTo>
                      <a:pt x="16415" y="23600"/>
                      <a:pt x="16770" y="23016"/>
                      <a:pt x="17187" y="22515"/>
                    </a:cubicBezTo>
                    <a:cubicBezTo>
                      <a:pt x="17896" y="21556"/>
                      <a:pt x="18459" y="20513"/>
                      <a:pt x="18876" y="19387"/>
                    </a:cubicBezTo>
                    <a:cubicBezTo>
                      <a:pt x="19711" y="17176"/>
                      <a:pt x="20107" y="14840"/>
                      <a:pt x="20316" y="12483"/>
                    </a:cubicBezTo>
                    <a:cubicBezTo>
                      <a:pt x="20482" y="10647"/>
                      <a:pt x="20566" y="8770"/>
                      <a:pt x="20545" y="6914"/>
                    </a:cubicBezTo>
                    <a:cubicBezTo>
                      <a:pt x="20608" y="6914"/>
                      <a:pt x="20649" y="6893"/>
                      <a:pt x="20691" y="6872"/>
                    </a:cubicBezTo>
                    <a:cubicBezTo>
                      <a:pt x="20920" y="6789"/>
                      <a:pt x="21108" y="6622"/>
                      <a:pt x="21254" y="6434"/>
                    </a:cubicBezTo>
                    <a:cubicBezTo>
                      <a:pt x="21609" y="5892"/>
                      <a:pt x="21400" y="5120"/>
                      <a:pt x="21358" y="4411"/>
                    </a:cubicBezTo>
                    <a:cubicBezTo>
                      <a:pt x="21275" y="2847"/>
                      <a:pt x="21734" y="573"/>
                      <a:pt x="19732" y="135"/>
                    </a:cubicBezTo>
                    <a:cubicBezTo>
                      <a:pt x="19245" y="48"/>
                      <a:pt x="18758" y="5"/>
                      <a:pt x="18272" y="5"/>
                    </a:cubicBezTo>
                    <a:cubicBezTo>
                      <a:pt x="18174" y="5"/>
                      <a:pt x="18077" y="7"/>
                      <a:pt x="17980" y="10"/>
                    </a:cubicBezTo>
                    <a:lnTo>
                      <a:pt x="17959" y="10"/>
                    </a:lnTo>
                    <a:cubicBezTo>
                      <a:pt x="17875" y="3"/>
                      <a:pt x="17792" y="1"/>
                      <a:pt x="1770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" name="Google Shape;339;p5"/>
              <p:cNvSpPr/>
              <p:nvPr/>
            </p:nvSpPr>
            <p:spPr>
              <a:xfrm>
                <a:off x="8435125" y="4665425"/>
                <a:ext cx="277825" cy="25950"/>
              </a:xfrm>
              <a:custGeom>
                <a:avLst/>
                <a:gdLst/>
                <a:ahLst/>
                <a:cxnLst/>
                <a:rect l="l" t="t" r="r" b="b"/>
                <a:pathLst>
                  <a:path w="11113" h="1038" extrusionOk="0">
                    <a:moveTo>
                      <a:pt x="10925" y="0"/>
                    </a:moveTo>
                    <a:cubicBezTo>
                      <a:pt x="10716" y="0"/>
                      <a:pt x="10508" y="63"/>
                      <a:pt x="10299" y="146"/>
                    </a:cubicBezTo>
                    <a:cubicBezTo>
                      <a:pt x="10090" y="209"/>
                      <a:pt x="9882" y="250"/>
                      <a:pt x="9673" y="292"/>
                    </a:cubicBezTo>
                    <a:cubicBezTo>
                      <a:pt x="9214" y="396"/>
                      <a:pt x="8776" y="480"/>
                      <a:pt x="8318" y="542"/>
                    </a:cubicBezTo>
                    <a:cubicBezTo>
                      <a:pt x="7661" y="603"/>
                      <a:pt x="7004" y="642"/>
                      <a:pt x="6348" y="642"/>
                    </a:cubicBezTo>
                    <a:cubicBezTo>
                      <a:pt x="6108" y="642"/>
                      <a:pt x="5867" y="637"/>
                      <a:pt x="5627" y="626"/>
                    </a:cubicBezTo>
                    <a:cubicBezTo>
                      <a:pt x="4730" y="605"/>
                      <a:pt x="3854" y="542"/>
                      <a:pt x="2957" y="459"/>
                    </a:cubicBezTo>
                    <a:cubicBezTo>
                      <a:pt x="2019" y="376"/>
                      <a:pt x="1059" y="355"/>
                      <a:pt x="141" y="209"/>
                    </a:cubicBezTo>
                    <a:cubicBezTo>
                      <a:pt x="134" y="207"/>
                      <a:pt x="128" y="207"/>
                      <a:pt x="122" y="207"/>
                    </a:cubicBezTo>
                    <a:cubicBezTo>
                      <a:pt x="32" y="207"/>
                      <a:pt x="1" y="337"/>
                      <a:pt x="79" y="376"/>
                    </a:cubicBezTo>
                    <a:lnTo>
                      <a:pt x="100" y="355"/>
                    </a:lnTo>
                    <a:cubicBezTo>
                      <a:pt x="997" y="605"/>
                      <a:pt x="1914" y="772"/>
                      <a:pt x="2853" y="834"/>
                    </a:cubicBezTo>
                    <a:cubicBezTo>
                      <a:pt x="3791" y="939"/>
                      <a:pt x="4730" y="1001"/>
                      <a:pt x="5689" y="1022"/>
                    </a:cubicBezTo>
                    <a:cubicBezTo>
                      <a:pt x="5919" y="1033"/>
                      <a:pt x="6151" y="1038"/>
                      <a:pt x="6384" y="1038"/>
                    </a:cubicBezTo>
                    <a:cubicBezTo>
                      <a:pt x="7084" y="1038"/>
                      <a:pt x="7796" y="991"/>
                      <a:pt x="8484" y="897"/>
                    </a:cubicBezTo>
                    <a:cubicBezTo>
                      <a:pt x="8943" y="855"/>
                      <a:pt x="9381" y="772"/>
                      <a:pt x="9840" y="668"/>
                    </a:cubicBezTo>
                    <a:cubicBezTo>
                      <a:pt x="10216" y="584"/>
                      <a:pt x="10737" y="522"/>
                      <a:pt x="11029" y="250"/>
                    </a:cubicBezTo>
                    <a:cubicBezTo>
                      <a:pt x="11112" y="146"/>
                      <a:pt x="11050" y="0"/>
                      <a:pt x="109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5"/>
              <p:cNvSpPr/>
              <p:nvPr/>
            </p:nvSpPr>
            <p:spPr>
              <a:xfrm>
                <a:off x="8300475" y="4293100"/>
                <a:ext cx="21400" cy="78925"/>
              </a:xfrm>
              <a:custGeom>
                <a:avLst/>
                <a:gdLst/>
                <a:ahLst/>
                <a:cxnLst/>
                <a:rect l="l" t="t" r="r" b="b"/>
                <a:pathLst>
                  <a:path w="856" h="3157" extrusionOk="0">
                    <a:moveTo>
                      <a:pt x="459" y="1"/>
                    </a:moveTo>
                    <a:cubicBezTo>
                      <a:pt x="407" y="1"/>
                      <a:pt x="355" y="22"/>
                      <a:pt x="313" y="63"/>
                    </a:cubicBezTo>
                    <a:lnTo>
                      <a:pt x="271" y="63"/>
                    </a:lnTo>
                    <a:cubicBezTo>
                      <a:pt x="167" y="147"/>
                      <a:pt x="84" y="272"/>
                      <a:pt x="42" y="418"/>
                    </a:cubicBezTo>
                    <a:cubicBezTo>
                      <a:pt x="21" y="564"/>
                      <a:pt x="0" y="710"/>
                      <a:pt x="21" y="877"/>
                    </a:cubicBezTo>
                    <a:lnTo>
                      <a:pt x="21" y="1628"/>
                    </a:lnTo>
                    <a:cubicBezTo>
                      <a:pt x="21" y="1878"/>
                      <a:pt x="42" y="2149"/>
                      <a:pt x="104" y="2420"/>
                    </a:cubicBezTo>
                    <a:cubicBezTo>
                      <a:pt x="125" y="2525"/>
                      <a:pt x="167" y="2650"/>
                      <a:pt x="209" y="2775"/>
                    </a:cubicBezTo>
                    <a:cubicBezTo>
                      <a:pt x="250" y="2900"/>
                      <a:pt x="271" y="3067"/>
                      <a:pt x="417" y="3129"/>
                    </a:cubicBezTo>
                    <a:cubicBezTo>
                      <a:pt x="452" y="3147"/>
                      <a:pt x="490" y="3157"/>
                      <a:pt x="527" y="3157"/>
                    </a:cubicBezTo>
                    <a:cubicBezTo>
                      <a:pt x="580" y="3157"/>
                      <a:pt x="631" y="3137"/>
                      <a:pt x="668" y="3088"/>
                    </a:cubicBezTo>
                    <a:cubicBezTo>
                      <a:pt x="793" y="3004"/>
                      <a:pt x="772" y="2879"/>
                      <a:pt x="793" y="2733"/>
                    </a:cubicBezTo>
                    <a:cubicBezTo>
                      <a:pt x="814" y="2608"/>
                      <a:pt x="834" y="2483"/>
                      <a:pt x="834" y="2358"/>
                    </a:cubicBezTo>
                    <a:cubicBezTo>
                      <a:pt x="855" y="2107"/>
                      <a:pt x="855" y="1836"/>
                      <a:pt x="834" y="1586"/>
                    </a:cubicBezTo>
                    <a:cubicBezTo>
                      <a:pt x="814" y="1315"/>
                      <a:pt x="814" y="1085"/>
                      <a:pt x="814" y="835"/>
                    </a:cubicBezTo>
                    <a:cubicBezTo>
                      <a:pt x="834" y="689"/>
                      <a:pt x="834" y="543"/>
                      <a:pt x="793" y="418"/>
                    </a:cubicBezTo>
                    <a:cubicBezTo>
                      <a:pt x="772" y="293"/>
                      <a:pt x="688" y="168"/>
                      <a:pt x="605" y="63"/>
                    </a:cubicBezTo>
                    <a:cubicBezTo>
                      <a:pt x="563" y="22"/>
                      <a:pt x="511" y="1"/>
                      <a:pt x="4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" name="Google Shape;341;p5"/>
              <p:cNvSpPr/>
              <p:nvPr/>
            </p:nvSpPr>
            <p:spPr>
              <a:xfrm>
                <a:off x="8306200" y="4392250"/>
                <a:ext cx="72500" cy="193200"/>
              </a:xfrm>
              <a:custGeom>
                <a:avLst/>
                <a:gdLst/>
                <a:ahLst/>
                <a:cxnLst/>
                <a:rect l="l" t="t" r="r" b="b"/>
                <a:pathLst>
                  <a:path w="2900" h="7728" extrusionOk="0">
                    <a:moveTo>
                      <a:pt x="530" y="1"/>
                    </a:moveTo>
                    <a:cubicBezTo>
                      <a:pt x="432" y="1"/>
                      <a:pt x="331" y="48"/>
                      <a:pt x="272" y="144"/>
                    </a:cubicBezTo>
                    <a:lnTo>
                      <a:pt x="293" y="144"/>
                    </a:lnTo>
                    <a:cubicBezTo>
                      <a:pt x="1" y="707"/>
                      <a:pt x="293" y="1541"/>
                      <a:pt x="376" y="2125"/>
                    </a:cubicBezTo>
                    <a:cubicBezTo>
                      <a:pt x="522" y="2793"/>
                      <a:pt x="668" y="3481"/>
                      <a:pt x="877" y="4148"/>
                    </a:cubicBezTo>
                    <a:cubicBezTo>
                      <a:pt x="1064" y="4795"/>
                      <a:pt x="1294" y="5421"/>
                      <a:pt x="1544" y="6046"/>
                    </a:cubicBezTo>
                    <a:cubicBezTo>
                      <a:pt x="1815" y="6672"/>
                      <a:pt x="2045" y="7298"/>
                      <a:pt x="2629" y="7715"/>
                    </a:cubicBezTo>
                    <a:cubicBezTo>
                      <a:pt x="2650" y="7724"/>
                      <a:pt x="2673" y="7728"/>
                      <a:pt x="2696" y="7728"/>
                    </a:cubicBezTo>
                    <a:cubicBezTo>
                      <a:pt x="2786" y="7728"/>
                      <a:pt x="2879" y="7664"/>
                      <a:pt x="2879" y="7548"/>
                    </a:cubicBezTo>
                    <a:cubicBezTo>
                      <a:pt x="2900" y="6902"/>
                      <a:pt x="2629" y="6338"/>
                      <a:pt x="2378" y="5754"/>
                    </a:cubicBezTo>
                    <a:cubicBezTo>
                      <a:pt x="2149" y="5170"/>
                      <a:pt x="1919" y="4482"/>
                      <a:pt x="1732" y="3836"/>
                    </a:cubicBezTo>
                    <a:cubicBezTo>
                      <a:pt x="1523" y="3189"/>
                      <a:pt x="1377" y="2584"/>
                      <a:pt x="1231" y="1938"/>
                    </a:cubicBezTo>
                    <a:cubicBezTo>
                      <a:pt x="1169" y="1625"/>
                      <a:pt x="1106" y="1312"/>
                      <a:pt x="1064" y="999"/>
                    </a:cubicBezTo>
                    <a:cubicBezTo>
                      <a:pt x="1043" y="686"/>
                      <a:pt x="939" y="352"/>
                      <a:pt x="731" y="81"/>
                    </a:cubicBezTo>
                    <a:cubicBezTo>
                      <a:pt x="677" y="28"/>
                      <a:pt x="604" y="1"/>
                      <a:pt x="5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" name="Google Shape;342;p5"/>
              <p:cNvSpPr/>
              <p:nvPr/>
            </p:nvSpPr>
            <p:spPr>
              <a:xfrm>
                <a:off x="8020975" y="3064075"/>
                <a:ext cx="492775" cy="1072100"/>
              </a:xfrm>
              <a:custGeom>
                <a:avLst/>
                <a:gdLst/>
                <a:ahLst/>
                <a:cxnLst/>
                <a:rect l="l" t="t" r="r" b="b"/>
                <a:pathLst>
                  <a:path w="19711" h="42884" extrusionOk="0">
                    <a:moveTo>
                      <a:pt x="981" y="1"/>
                    </a:moveTo>
                    <a:lnTo>
                      <a:pt x="981" y="1"/>
                    </a:lnTo>
                    <a:cubicBezTo>
                      <a:pt x="0" y="5737"/>
                      <a:pt x="2420" y="11514"/>
                      <a:pt x="5340" y="16582"/>
                    </a:cubicBezTo>
                    <a:cubicBezTo>
                      <a:pt x="8260" y="21630"/>
                      <a:pt x="11785" y="26469"/>
                      <a:pt x="13328" y="32100"/>
                    </a:cubicBezTo>
                    <a:cubicBezTo>
                      <a:pt x="13412" y="32455"/>
                      <a:pt x="13516" y="32810"/>
                      <a:pt x="13600" y="33185"/>
                    </a:cubicBezTo>
                    <a:cubicBezTo>
                      <a:pt x="13620" y="33310"/>
                      <a:pt x="13641" y="33435"/>
                      <a:pt x="13683" y="33581"/>
                    </a:cubicBezTo>
                    <a:cubicBezTo>
                      <a:pt x="13725" y="33706"/>
                      <a:pt x="13746" y="33852"/>
                      <a:pt x="13787" y="33998"/>
                    </a:cubicBezTo>
                    <a:cubicBezTo>
                      <a:pt x="13975" y="34854"/>
                      <a:pt x="14142" y="35709"/>
                      <a:pt x="14309" y="36585"/>
                    </a:cubicBezTo>
                    <a:cubicBezTo>
                      <a:pt x="14330" y="36647"/>
                      <a:pt x="14350" y="36731"/>
                      <a:pt x="14371" y="36793"/>
                    </a:cubicBezTo>
                    <a:cubicBezTo>
                      <a:pt x="14580" y="37836"/>
                      <a:pt x="14809" y="38858"/>
                      <a:pt x="15101" y="39859"/>
                    </a:cubicBezTo>
                    <a:cubicBezTo>
                      <a:pt x="15143" y="39964"/>
                      <a:pt x="15164" y="40068"/>
                      <a:pt x="15206" y="40172"/>
                    </a:cubicBezTo>
                    <a:cubicBezTo>
                      <a:pt x="15226" y="40235"/>
                      <a:pt x="15247" y="40297"/>
                      <a:pt x="15268" y="40360"/>
                    </a:cubicBezTo>
                    <a:cubicBezTo>
                      <a:pt x="15372" y="40694"/>
                      <a:pt x="15477" y="41007"/>
                      <a:pt x="15602" y="41340"/>
                    </a:cubicBezTo>
                    <a:cubicBezTo>
                      <a:pt x="15727" y="41695"/>
                      <a:pt x="15936" y="42237"/>
                      <a:pt x="16186" y="42821"/>
                    </a:cubicBezTo>
                    <a:lnTo>
                      <a:pt x="16353" y="42821"/>
                    </a:lnTo>
                    <a:lnTo>
                      <a:pt x="16770" y="42842"/>
                    </a:lnTo>
                    <a:cubicBezTo>
                      <a:pt x="16812" y="42852"/>
                      <a:pt x="16859" y="42852"/>
                      <a:pt x="16903" y="42852"/>
                    </a:cubicBezTo>
                    <a:cubicBezTo>
                      <a:pt x="16947" y="42852"/>
                      <a:pt x="16989" y="42852"/>
                      <a:pt x="17020" y="42863"/>
                    </a:cubicBezTo>
                    <a:cubicBezTo>
                      <a:pt x="17083" y="42884"/>
                      <a:pt x="17125" y="42884"/>
                      <a:pt x="17187" y="42884"/>
                    </a:cubicBezTo>
                    <a:lnTo>
                      <a:pt x="19690" y="42884"/>
                    </a:lnTo>
                    <a:cubicBezTo>
                      <a:pt x="19711" y="42717"/>
                      <a:pt x="19690" y="42550"/>
                      <a:pt x="19690" y="42383"/>
                    </a:cubicBezTo>
                    <a:cubicBezTo>
                      <a:pt x="19607" y="41465"/>
                      <a:pt x="19481" y="40548"/>
                      <a:pt x="19294" y="39630"/>
                    </a:cubicBezTo>
                    <a:cubicBezTo>
                      <a:pt x="19023" y="38274"/>
                      <a:pt x="18668" y="36939"/>
                      <a:pt x="18230" y="35625"/>
                    </a:cubicBezTo>
                    <a:cubicBezTo>
                      <a:pt x="18167" y="35417"/>
                      <a:pt x="18105" y="35208"/>
                      <a:pt x="18042" y="35000"/>
                    </a:cubicBezTo>
                    <a:cubicBezTo>
                      <a:pt x="17980" y="34812"/>
                      <a:pt x="17917" y="34603"/>
                      <a:pt x="17834" y="34395"/>
                    </a:cubicBezTo>
                    <a:lnTo>
                      <a:pt x="17792" y="34270"/>
                    </a:lnTo>
                    <a:cubicBezTo>
                      <a:pt x="17604" y="33727"/>
                      <a:pt x="17417" y="33206"/>
                      <a:pt x="17229" y="32684"/>
                    </a:cubicBezTo>
                    <a:lnTo>
                      <a:pt x="17125" y="32372"/>
                    </a:lnTo>
                    <a:cubicBezTo>
                      <a:pt x="16540" y="30766"/>
                      <a:pt x="15956" y="29180"/>
                      <a:pt x="15331" y="27595"/>
                    </a:cubicBezTo>
                    <a:cubicBezTo>
                      <a:pt x="15289" y="27491"/>
                      <a:pt x="15247" y="27366"/>
                      <a:pt x="15206" y="27261"/>
                    </a:cubicBezTo>
                    <a:cubicBezTo>
                      <a:pt x="15164" y="27178"/>
                      <a:pt x="15122" y="27074"/>
                      <a:pt x="15080" y="26990"/>
                    </a:cubicBezTo>
                    <a:cubicBezTo>
                      <a:pt x="14580" y="25718"/>
                      <a:pt x="14058" y="24467"/>
                      <a:pt x="13516" y="23236"/>
                    </a:cubicBezTo>
                    <a:cubicBezTo>
                      <a:pt x="13391" y="22965"/>
                      <a:pt x="13266" y="22715"/>
                      <a:pt x="13162" y="22485"/>
                    </a:cubicBezTo>
                    <a:cubicBezTo>
                      <a:pt x="13078" y="22256"/>
                      <a:pt x="12974" y="22026"/>
                      <a:pt x="12849" y="21797"/>
                    </a:cubicBezTo>
                    <a:cubicBezTo>
                      <a:pt x="12724" y="21526"/>
                      <a:pt x="12598" y="21234"/>
                      <a:pt x="12473" y="20983"/>
                    </a:cubicBezTo>
                    <a:cubicBezTo>
                      <a:pt x="12369" y="20775"/>
                      <a:pt x="12265" y="20566"/>
                      <a:pt x="12181" y="20399"/>
                    </a:cubicBezTo>
                    <a:cubicBezTo>
                      <a:pt x="12098" y="20212"/>
                      <a:pt x="12014" y="20024"/>
                      <a:pt x="11910" y="19857"/>
                    </a:cubicBezTo>
                    <a:cubicBezTo>
                      <a:pt x="11389" y="18793"/>
                      <a:pt x="10825" y="17750"/>
                      <a:pt x="10221" y="16728"/>
                    </a:cubicBezTo>
                    <a:cubicBezTo>
                      <a:pt x="7009" y="11201"/>
                      <a:pt x="2795" y="6133"/>
                      <a:pt x="9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5"/>
              <p:cNvSpPr/>
              <p:nvPr/>
            </p:nvSpPr>
            <p:spPr>
              <a:xfrm>
                <a:off x="8144025" y="2627125"/>
                <a:ext cx="367125" cy="1509050"/>
              </a:xfrm>
              <a:custGeom>
                <a:avLst/>
                <a:gdLst/>
                <a:ahLst/>
                <a:cxnLst/>
                <a:rect l="l" t="t" r="r" b="b"/>
                <a:pathLst>
                  <a:path w="14685" h="60362" extrusionOk="0">
                    <a:moveTo>
                      <a:pt x="84" y="0"/>
                    </a:moveTo>
                    <a:cubicBezTo>
                      <a:pt x="1336" y="2920"/>
                      <a:pt x="1" y="5903"/>
                      <a:pt x="63" y="8969"/>
                    </a:cubicBezTo>
                    <a:cubicBezTo>
                      <a:pt x="105" y="11847"/>
                      <a:pt x="627" y="14705"/>
                      <a:pt x="1211" y="17520"/>
                    </a:cubicBezTo>
                    <a:cubicBezTo>
                      <a:pt x="1899" y="20858"/>
                      <a:pt x="3442" y="23945"/>
                      <a:pt x="4569" y="27157"/>
                    </a:cubicBezTo>
                    <a:cubicBezTo>
                      <a:pt x="5570" y="30118"/>
                      <a:pt x="6237" y="33164"/>
                      <a:pt x="6905" y="36209"/>
                    </a:cubicBezTo>
                    <a:lnTo>
                      <a:pt x="7134" y="37252"/>
                    </a:lnTo>
                    <a:cubicBezTo>
                      <a:pt x="7176" y="37460"/>
                      <a:pt x="7218" y="37648"/>
                      <a:pt x="7259" y="37857"/>
                    </a:cubicBezTo>
                    <a:cubicBezTo>
                      <a:pt x="7322" y="38086"/>
                      <a:pt x="7364" y="38295"/>
                      <a:pt x="7405" y="38503"/>
                    </a:cubicBezTo>
                    <a:cubicBezTo>
                      <a:pt x="8594" y="43989"/>
                      <a:pt x="9804" y="49495"/>
                      <a:pt x="11014" y="55001"/>
                    </a:cubicBezTo>
                    <a:lnTo>
                      <a:pt x="11222" y="55961"/>
                    </a:lnTo>
                    <a:cubicBezTo>
                      <a:pt x="11306" y="56357"/>
                      <a:pt x="11389" y="56753"/>
                      <a:pt x="11472" y="57150"/>
                    </a:cubicBezTo>
                    <a:cubicBezTo>
                      <a:pt x="11493" y="57191"/>
                      <a:pt x="11493" y="57212"/>
                      <a:pt x="11493" y="57233"/>
                    </a:cubicBezTo>
                    <a:cubicBezTo>
                      <a:pt x="11598" y="57692"/>
                      <a:pt x="11681" y="58130"/>
                      <a:pt x="11785" y="58568"/>
                    </a:cubicBezTo>
                    <a:cubicBezTo>
                      <a:pt x="11910" y="59173"/>
                      <a:pt x="12077" y="59778"/>
                      <a:pt x="12265" y="60362"/>
                    </a:cubicBezTo>
                    <a:lnTo>
                      <a:pt x="14685" y="60362"/>
                    </a:lnTo>
                    <a:cubicBezTo>
                      <a:pt x="14685" y="59235"/>
                      <a:pt x="14539" y="58109"/>
                      <a:pt x="14267" y="57025"/>
                    </a:cubicBezTo>
                    <a:cubicBezTo>
                      <a:pt x="14121" y="56357"/>
                      <a:pt x="13955" y="55711"/>
                      <a:pt x="13767" y="55064"/>
                    </a:cubicBezTo>
                    <a:cubicBezTo>
                      <a:pt x="13621" y="54522"/>
                      <a:pt x="13475" y="54000"/>
                      <a:pt x="13350" y="53479"/>
                    </a:cubicBezTo>
                    <a:cubicBezTo>
                      <a:pt x="13287" y="53228"/>
                      <a:pt x="13225" y="52978"/>
                      <a:pt x="13141" y="52707"/>
                    </a:cubicBezTo>
                    <a:cubicBezTo>
                      <a:pt x="13058" y="52415"/>
                      <a:pt x="12995" y="52123"/>
                      <a:pt x="12933" y="51831"/>
                    </a:cubicBezTo>
                    <a:cubicBezTo>
                      <a:pt x="12912" y="51768"/>
                      <a:pt x="12891" y="51706"/>
                      <a:pt x="12870" y="51643"/>
                    </a:cubicBezTo>
                    <a:cubicBezTo>
                      <a:pt x="12724" y="51122"/>
                      <a:pt x="12599" y="50580"/>
                      <a:pt x="12474" y="50037"/>
                    </a:cubicBezTo>
                    <a:cubicBezTo>
                      <a:pt x="11222" y="45073"/>
                      <a:pt x="10117" y="40088"/>
                      <a:pt x="9157" y="35062"/>
                    </a:cubicBezTo>
                    <a:cubicBezTo>
                      <a:pt x="9136" y="34957"/>
                      <a:pt x="9116" y="34832"/>
                      <a:pt x="9095" y="34749"/>
                    </a:cubicBezTo>
                    <a:cubicBezTo>
                      <a:pt x="9074" y="34665"/>
                      <a:pt x="9053" y="34582"/>
                      <a:pt x="9053" y="34498"/>
                    </a:cubicBezTo>
                    <a:cubicBezTo>
                      <a:pt x="8427" y="31266"/>
                      <a:pt x="7885" y="28033"/>
                      <a:pt x="7384" y="24800"/>
                    </a:cubicBezTo>
                    <a:cubicBezTo>
                      <a:pt x="6967" y="22005"/>
                      <a:pt x="6592" y="19189"/>
                      <a:pt x="5674" y="16519"/>
                    </a:cubicBezTo>
                    <a:cubicBezTo>
                      <a:pt x="5319" y="15518"/>
                      <a:pt x="4902" y="14538"/>
                      <a:pt x="4506" y="13578"/>
                    </a:cubicBezTo>
                    <a:cubicBezTo>
                      <a:pt x="4443" y="13432"/>
                      <a:pt x="4402" y="13307"/>
                      <a:pt x="4339" y="13182"/>
                    </a:cubicBezTo>
                    <a:cubicBezTo>
                      <a:pt x="4297" y="13057"/>
                      <a:pt x="4235" y="12911"/>
                      <a:pt x="4193" y="12786"/>
                    </a:cubicBezTo>
                    <a:cubicBezTo>
                      <a:pt x="3651" y="11534"/>
                      <a:pt x="3192" y="10220"/>
                      <a:pt x="2879" y="8885"/>
                    </a:cubicBezTo>
                    <a:cubicBezTo>
                      <a:pt x="2191" y="5799"/>
                      <a:pt x="1398" y="2920"/>
                      <a:pt x="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5"/>
              <p:cNvSpPr/>
              <p:nvPr/>
            </p:nvSpPr>
            <p:spPr>
              <a:xfrm>
                <a:off x="8251975" y="2753825"/>
                <a:ext cx="308725" cy="1382875"/>
              </a:xfrm>
              <a:custGeom>
                <a:avLst/>
                <a:gdLst/>
                <a:ahLst/>
                <a:cxnLst/>
                <a:rect l="l" t="t" r="r" b="b"/>
                <a:pathLst>
                  <a:path w="12349" h="55315" extrusionOk="0">
                    <a:moveTo>
                      <a:pt x="1273" y="1"/>
                    </a:moveTo>
                    <a:cubicBezTo>
                      <a:pt x="960" y="939"/>
                      <a:pt x="689" y="1919"/>
                      <a:pt x="501" y="2900"/>
                    </a:cubicBezTo>
                    <a:cubicBezTo>
                      <a:pt x="480" y="3046"/>
                      <a:pt x="438" y="3171"/>
                      <a:pt x="417" y="3296"/>
                    </a:cubicBezTo>
                    <a:cubicBezTo>
                      <a:pt x="397" y="3421"/>
                      <a:pt x="376" y="3546"/>
                      <a:pt x="355" y="3671"/>
                    </a:cubicBezTo>
                    <a:cubicBezTo>
                      <a:pt x="125" y="5027"/>
                      <a:pt x="21" y="6383"/>
                      <a:pt x="21" y="7760"/>
                    </a:cubicBezTo>
                    <a:cubicBezTo>
                      <a:pt x="21" y="7906"/>
                      <a:pt x="0" y="8031"/>
                      <a:pt x="21" y="8177"/>
                    </a:cubicBezTo>
                    <a:cubicBezTo>
                      <a:pt x="42" y="8323"/>
                      <a:pt x="42" y="8469"/>
                      <a:pt x="42" y="8615"/>
                    </a:cubicBezTo>
                    <a:cubicBezTo>
                      <a:pt x="84" y="9720"/>
                      <a:pt x="188" y="10805"/>
                      <a:pt x="397" y="11889"/>
                    </a:cubicBezTo>
                    <a:cubicBezTo>
                      <a:pt x="751" y="13933"/>
                      <a:pt x="1398" y="15894"/>
                      <a:pt x="1773" y="17938"/>
                    </a:cubicBezTo>
                    <a:cubicBezTo>
                      <a:pt x="2420" y="21338"/>
                      <a:pt x="2336" y="24842"/>
                      <a:pt x="2733" y="28304"/>
                    </a:cubicBezTo>
                    <a:cubicBezTo>
                      <a:pt x="2962" y="30265"/>
                      <a:pt x="3317" y="32205"/>
                      <a:pt x="3776" y="34144"/>
                    </a:cubicBezTo>
                    <a:cubicBezTo>
                      <a:pt x="3817" y="34374"/>
                      <a:pt x="3880" y="34582"/>
                      <a:pt x="3942" y="34853"/>
                    </a:cubicBezTo>
                    <a:cubicBezTo>
                      <a:pt x="4005" y="35125"/>
                      <a:pt x="4068" y="35417"/>
                      <a:pt x="4130" y="35667"/>
                    </a:cubicBezTo>
                    <a:cubicBezTo>
                      <a:pt x="4464" y="37043"/>
                      <a:pt x="4839" y="38399"/>
                      <a:pt x="5194" y="39755"/>
                    </a:cubicBezTo>
                    <a:cubicBezTo>
                      <a:pt x="5632" y="41403"/>
                      <a:pt x="6195" y="43113"/>
                      <a:pt x="6737" y="44844"/>
                    </a:cubicBezTo>
                    <a:cubicBezTo>
                      <a:pt x="6821" y="45115"/>
                      <a:pt x="6904" y="45386"/>
                      <a:pt x="6967" y="45637"/>
                    </a:cubicBezTo>
                    <a:cubicBezTo>
                      <a:pt x="7071" y="45970"/>
                      <a:pt x="7175" y="46304"/>
                      <a:pt x="7280" y="46638"/>
                    </a:cubicBezTo>
                    <a:cubicBezTo>
                      <a:pt x="7822" y="48411"/>
                      <a:pt x="8239" y="50225"/>
                      <a:pt x="8531" y="52082"/>
                    </a:cubicBezTo>
                    <a:cubicBezTo>
                      <a:pt x="8573" y="52395"/>
                      <a:pt x="8615" y="52707"/>
                      <a:pt x="8656" y="53020"/>
                    </a:cubicBezTo>
                    <a:cubicBezTo>
                      <a:pt x="8677" y="53271"/>
                      <a:pt x="8698" y="53500"/>
                      <a:pt x="8719" y="53709"/>
                    </a:cubicBezTo>
                    <a:lnTo>
                      <a:pt x="8719" y="53917"/>
                    </a:lnTo>
                    <a:lnTo>
                      <a:pt x="8719" y="54480"/>
                    </a:lnTo>
                    <a:cubicBezTo>
                      <a:pt x="8698" y="54751"/>
                      <a:pt x="8677" y="55023"/>
                      <a:pt x="8677" y="55315"/>
                    </a:cubicBezTo>
                    <a:lnTo>
                      <a:pt x="12223" y="55315"/>
                    </a:lnTo>
                    <a:cubicBezTo>
                      <a:pt x="12265" y="55064"/>
                      <a:pt x="12306" y="54793"/>
                      <a:pt x="12306" y="54543"/>
                    </a:cubicBezTo>
                    <a:cubicBezTo>
                      <a:pt x="12348" y="54042"/>
                      <a:pt x="12348" y="53521"/>
                      <a:pt x="12306" y="53083"/>
                    </a:cubicBezTo>
                    <a:cubicBezTo>
                      <a:pt x="12306" y="52728"/>
                      <a:pt x="12285" y="52353"/>
                      <a:pt x="12244" y="51977"/>
                    </a:cubicBezTo>
                    <a:cubicBezTo>
                      <a:pt x="12160" y="51060"/>
                      <a:pt x="12035" y="50121"/>
                      <a:pt x="11868" y="49203"/>
                    </a:cubicBezTo>
                    <a:cubicBezTo>
                      <a:pt x="11639" y="47973"/>
                      <a:pt x="11326" y="46742"/>
                      <a:pt x="10971" y="45532"/>
                    </a:cubicBezTo>
                    <a:cubicBezTo>
                      <a:pt x="10971" y="45470"/>
                      <a:pt x="10951" y="45407"/>
                      <a:pt x="10930" y="45345"/>
                    </a:cubicBezTo>
                    <a:cubicBezTo>
                      <a:pt x="10492" y="43843"/>
                      <a:pt x="10012" y="42341"/>
                      <a:pt x="9532" y="40860"/>
                    </a:cubicBezTo>
                    <a:cubicBezTo>
                      <a:pt x="9449" y="40610"/>
                      <a:pt x="9365" y="40360"/>
                      <a:pt x="9303" y="40130"/>
                    </a:cubicBezTo>
                    <a:cubicBezTo>
                      <a:pt x="9219" y="39838"/>
                      <a:pt x="9115" y="39546"/>
                      <a:pt x="9032" y="39275"/>
                    </a:cubicBezTo>
                    <a:lnTo>
                      <a:pt x="8990" y="39087"/>
                    </a:lnTo>
                    <a:cubicBezTo>
                      <a:pt x="8927" y="38941"/>
                      <a:pt x="8886" y="38795"/>
                      <a:pt x="8844" y="38629"/>
                    </a:cubicBezTo>
                    <a:cubicBezTo>
                      <a:pt x="8823" y="38587"/>
                      <a:pt x="8802" y="38524"/>
                      <a:pt x="8802" y="38483"/>
                    </a:cubicBezTo>
                    <a:cubicBezTo>
                      <a:pt x="8740" y="38274"/>
                      <a:pt x="8677" y="38065"/>
                      <a:pt x="8615" y="37857"/>
                    </a:cubicBezTo>
                    <a:cubicBezTo>
                      <a:pt x="8031" y="35938"/>
                      <a:pt x="7592" y="33957"/>
                      <a:pt x="7342" y="31933"/>
                    </a:cubicBezTo>
                    <a:cubicBezTo>
                      <a:pt x="7238" y="31057"/>
                      <a:pt x="7175" y="30181"/>
                      <a:pt x="7134" y="29284"/>
                    </a:cubicBezTo>
                    <a:cubicBezTo>
                      <a:pt x="7113" y="28826"/>
                      <a:pt x="7113" y="28408"/>
                      <a:pt x="7092" y="27908"/>
                    </a:cubicBezTo>
                    <a:cubicBezTo>
                      <a:pt x="7071" y="27428"/>
                      <a:pt x="7071" y="26928"/>
                      <a:pt x="7071" y="26448"/>
                    </a:cubicBezTo>
                    <a:cubicBezTo>
                      <a:pt x="7050" y="24091"/>
                      <a:pt x="7050" y="21755"/>
                      <a:pt x="6654" y="19461"/>
                    </a:cubicBezTo>
                    <a:cubicBezTo>
                      <a:pt x="6633" y="19335"/>
                      <a:pt x="6612" y="19231"/>
                      <a:pt x="6591" y="19127"/>
                    </a:cubicBezTo>
                    <a:cubicBezTo>
                      <a:pt x="6570" y="18960"/>
                      <a:pt x="6529" y="18772"/>
                      <a:pt x="6487" y="18605"/>
                    </a:cubicBezTo>
                    <a:cubicBezTo>
                      <a:pt x="6445" y="18355"/>
                      <a:pt x="6383" y="18126"/>
                      <a:pt x="6320" y="17875"/>
                    </a:cubicBezTo>
                    <a:cubicBezTo>
                      <a:pt x="6299" y="17813"/>
                      <a:pt x="6278" y="17729"/>
                      <a:pt x="6258" y="17646"/>
                    </a:cubicBezTo>
                    <a:cubicBezTo>
                      <a:pt x="6195" y="17354"/>
                      <a:pt x="6112" y="17041"/>
                      <a:pt x="6028" y="16791"/>
                    </a:cubicBezTo>
                    <a:cubicBezTo>
                      <a:pt x="5945" y="16541"/>
                      <a:pt x="5882" y="16290"/>
                      <a:pt x="5799" y="16040"/>
                    </a:cubicBezTo>
                    <a:cubicBezTo>
                      <a:pt x="4088" y="10680"/>
                      <a:pt x="1022" y="5590"/>
                      <a:pt x="12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5"/>
              <p:cNvSpPr/>
              <p:nvPr/>
            </p:nvSpPr>
            <p:spPr>
              <a:xfrm>
                <a:off x="8248850" y="2724625"/>
                <a:ext cx="315500" cy="1412075"/>
              </a:xfrm>
              <a:custGeom>
                <a:avLst/>
                <a:gdLst/>
                <a:ahLst/>
                <a:cxnLst/>
                <a:rect l="l" t="t" r="r" b="b"/>
                <a:pathLst>
                  <a:path w="12620" h="56483" extrusionOk="0">
                    <a:moveTo>
                      <a:pt x="1606" y="1"/>
                    </a:moveTo>
                    <a:lnTo>
                      <a:pt x="1252" y="1043"/>
                    </a:lnTo>
                    <a:cubicBezTo>
                      <a:pt x="1001" y="1815"/>
                      <a:pt x="772" y="2608"/>
                      <a:pt x="584" y="3421"/>
                    </a:cubicBezTo>
                    <a:cubicBezTo>
                      <a:pt x="563" y="3567"/>
                      <a:pt x="522" y="3713"/>
                      <a:pt x="501" y="3859"/>
                    </a:cubicBezTo>
                    <a:cubicBezTo>
                      <a:pt x="459" y="4005"/>
                      <a:pt x="438" y="4109"/>
                      <a:pt x="417" y="4235"/>
                    </a:cubicBezTo>
                    <a:cubicBezTo>
                      <a:pt x="146" y="5632"/>
                      <a:pt x="0" y="7050"/>
                      <a:pt x="0" y="8490"/>
                    </a:cubicBezTo>
                    <a:lnTo>
                      <a:pt x="0" y="8886"/>
                    </a:lnTo>
                    <a:lnTo>
                      <a:pt x="0" y="9303"/>
                    </a:lnTo>
                    <a:cubicBezTo>
                      <a:pt x="21" y="10554"/>
                      <a:pt x="146" y="11806"/>
                      <a:pt x="376" y="13036"/>
                    </a:cubicBezTo>
                    <a:cubicBezTo>
                      <a:pt x="563" y="14079"/>
                      <a:pt x="834" y="15122"/>
                      <a:pt x="1085" y="16144"/>
                    </a:cubicBezTo>
                    <a:cubicBezTo>
                      <a:pt x="1335" y="17104"/>
                      <a:pt x="1564" y="18084"/>
                      <a:pt x="1752" y="19064"/>
                    </a:cubicBezTo>
                    <a:cubicBezTo>
                      <a:pt x="2107" y="21150"/>
                      <a:pt x="2315" y="23236"/>
                      <a:pt x="2399" y="25342"/>
                    </a:cubicBezTo>
                    <a:cubicBezTo>
                      <a:pt x="2482" y="26677"/>
                      <a:pt x="2566" y="28075"/>
                      <a:pt x="2712" y="29430"/>
                    </a:cubicBezTo>
                    <a:cubicBezTo>
                      <a:pt x="2920" y="31182"/>
                      <a:pt x="3212" y="32914"/>
                      <a:pt x="3609" y="34645"/>
                    </a:cubicBezTo>
                    <a:cubicBezTo>
                      <a:pt x="3650" y="34833"/>
                      <a:pt x="3692" y="35041"/>
                      <a:pt x="3734" y="35229"/>
                    </a:cubicBezTo>
                    <a:cubicBezTo>
                      <a:pt x="3734" y="35250"/>
                      <a:pt x="3734" y="35271"/>
                      <a:pt x="3755" y="35312"/>
                    </a:cubicBezTo>
                    <a:cubicBezTo>
                      <a:pt x="3817" y="35542"/>
                      <a:pt x="3859" y="35792"/>
                      <a:pt x="3921" y="36021"/>
                    </a:cubicBezTo>
                    <a:cubicBezTo>
                      <a:pt x="4318" y="37669"/>
                      <a:pt x="4735" y="39296"/>
                      <a:pt x="5173" y="40902"/>
                    </a:cubicBezTo>
                    <a:cubicBezTo>
                      <a:pt x="5527" y="42237"/>
                      <a:pt x="5965" y="43572"/>
                      <a:pt x="6403" y="44990"/>
                    </a:cubicBezTo>
                    <a:cubicBezTo>
                      <a:pt x="6633" y="45720"/>
                      <a:pt x="6862" y="46471"/>
                      <a:pt x="7092" y="47201"/>
                    </a:cubicBezTo>
                    <a:lnTo>
                      <a:pt x="7384" y="48202"/>
                    </a:lnTo>
                    <a:cubicBezTo>
                      <a:pt x="7551" y="48765"/>
                      <a:pt x="7697" y="49349"/>
                      <a:pt x="7843" y="49912"/>
                    </a:cubicBezTo>
                    <a:cubicBezTo>
                      <a:pt x="7843" y="49933"/>
                      <a:pt x="7843" y="49933"/>
                      <a:pt x="7843" y="49933"/>
                    </a:cubicBezTo>
                    <a:cubicBezTo>
                      <a:pt x="8072" y="50809"/>
                      <a:pt x="8260" y="51665"/>
                      <a:pt x="8406" y="52520"/>
                    </a:cubicBezTo>
                    <a:cubicBezTo>
                      <a:pt x="8448" y="52749"/>
                      <a:pt x="8468" y="52958"/>
                      <a:pt x="8510" y="53187"/>
                    </a:cubicBezTo>
                    <a:cubicBezTo>
                      <a:pt x="8552" y="53479"/>
                      <a:pt x="8594" y="53792"/>
                      <a:pt x="8614" y="54063"/>
                    </a:cubicBezTo>
                    <a:cubicBezTo>
                      <a:pt x="8635" y="54355"/>
                      <a:pt x="8656" y="54585"/>
                      <a:pt x="8677" y="54835"/>
                    </a:cubicBezTo>
                    <a:cubicBezTo>
                      <a:pt x="8677" y="54877"/>
                      <a:pt x="8677" y="54939"/>
                      <a:pt x="8677" y="54981"/>
                    </a:cubicBezTo>
                    <a:lnTo>
                      <a:pt x="8677" y="55711"/>
                    </a:lnTo>
                    <a:cubicBezTo>
                      <a:pt x="8677" y="55982"/>
                      <a:pt x="8656" y="56170"/>
                      <a:pt x="8656" y="56420"/>
                    </a:cubicBezTo>
                    <a:lnTo>
                      <a:pt x="8969" y="56420"/>
                    </a:lnTo>
                    <a:lnTo>
                      <a:pt x="8969" y="56107"/>
                    </a:lnTo>
                    <a:cubicBezTo>
                      <a:pt x="8969" y="56003"/>
                      <a:pt x="8969" y="55836"/>
                      <a:pt x="8990" y="55711"/>
                    </a:cubicBezTo>
                    <a:lnTo>
                      <a:pt x="8990" y="55627"/>
                    </a:lnTo>
                    <a:cubicBezTo>
                      <a:pt x="8990" y="55440"/>
                      <a:pt x="8990" y="55252"/>
                      <a:pt x="8990" y="55085"/>
                    </a:cubicBezTo>
                    <a:lnTo>
                      <a:pt x="8990" y="54814"/>
                    </a:lnTo>
                    <a:cubicBezTo>
                      <a:pt x="8969" y="54272"/>
                      <a:pt x="8906" y="53729"/>
                      <a:pt x="8823" y="53166"/>
                    </a:cubicBezTo>
                    <a:cubicBezTo>
                      <a:pt x="8489" y="50914"/>
                      <a:pt x="7843" y="48578"/>
                      <a:pt x="7133" y="46304"/>
                    </a:cubicBezTo>
                    <a:cubicBezTo>
                      <a:pt x="7050" y="46054"/>
                      <a:pt x="6967" y="45762"/>
                      <a:pt x="6862" y="45491"/>
                    </a:cubicBezTo>
                    <a:cubicBezTo>
                      <a:pt x="6800" y="45303"/>
                      <a:pt x="6758" y="45094"/>
                      <a:pt x="6695" y="44907"/>
                    </a:cubicBezTo>
                    <a:cubicBezTo>
                      <a:pt x="6695" y="44865"/>
                      <a:pt x="6675" y="44844"/>
                      <a:pt x="6654" y="44802"/>
                    </a:cubicBezTo>
                    <a:cubicBezTo>
                      <a:pt x="6216" y="43426"/>
                      <a:pt x="5819" y="42112"/>
                      <a:pt x="5465" y="40819"/>
                    </a:cubicBezTo>
                    <a:cubicBezTo>
                      <a:pt x="5194" y="39776"/>
                      <a:pt x="4902" y="38691"/>
                      <a:pt x="4631" y="37627"/>
                    </a:cubicBezTo>
                    <a:lnTo>
                      <a:pt x="4401" y="36710"/>
                    </a:lnTo>
                    <a:cubicBezTo>
                      <a:pt x="4339" y="36459"/>
                      <a:pt x="4276" y="36188"/>
                      <a:pt x="4213" y="35917"/>
                    </a:cubicBezTo>
                    <a:cubicBezTo>
                      <a:pt x="3671" y="33769"/>
                      <a:pt x="3275" y="31600"/>
                      <a:pt x="3025" y="29389"/>
                    </a:cubicBezTo>
                    <a:cubicBezTo>
                      <a:pt x="2858" y="28054"/>
                      <a:pt x="2774" y="26677"/>
                      <a:pt x="2691" y="25342"/>
                    </a:cubicBezTo>
                    <a:cubicBezTo>
                      <a:pt x="2566" y="23257"/>
                      <a:pt x="2441" y="21108"/>
                      <a:pt x="2044" y="19023"/>
                    </a:cubicBezTo>
                    <a:cubicBezTo>
                      <a:pt x="1877" y="18021"/>
                      <a:pt x="1627" y="17041"/>
                      <a:pt x="1377" y="16082"/>
                    </a:cubicBezTo>
                    <a:cubicBezTo>
                      <a:pt x="1126" y="15060"/>
                      <a:pt x="855" y="14017"/>
                      <a:pt x="668" y="12995"/>
                    </a:cubicBezTo>
                    <a:cubicBezTo>
                      <a:pt x="501" y="12035"/>
                      <a:pt x="396" y="11097"/>
                      <a:pt x="334" y="10137"/>
                    </a:cubicBezTo>
                    <a:cubicBezTo>
                      <a:pt x="334" y="9991"/>
                      <a:pt x="334" y="9845"/>
                      <a:pt x="313" y="9678"/>
                    </a:cubicBezTo>
                    <a:cubicBezTo>
                      <a:pt x="313" y="9532"/>
                      <a:pt x="313" y="9386"/>
                      <a:pt x="313" y="9261"/>
                    </a:cubicBezTo>
                    <a:cubicBezTo>
                      <a:pt x="292" y="7926"/>
                      <a:pt x="376" y="6591"/>
                      <a:pt x="584" y="5277"/>
                    </a:cubicBezTo>
                    <a:cubicBezTo>
                      <a:pt x="584" y="5173"/>
                      <a:pt x="605" y="5048"/>
                      <a:pt x="626" y="4923"/>
                    </a:cubicBezTo>
                    <a:lnTo>
                      <a:pt x="688" y="4547"/>
                    </a:lnTo>
                    <a:cubicBezTo>
                      <a:pt x="855" y="3734"/>
                      <a:pt x="1043" y="2941"/>
                      <a:pt x="1272" y="2149"/>
                    </a:cubicBezTo>
                    <a:cubicBezTo>
                      <a:pt x="1356" y="5736"/>
                      <a:pt x="2733" y="9178"/>
                      <a:pt x="4067" y="12536"/>
                    </a:cubicBezTo>
                    <a:cubicBezTo>
                      <a:pt x="4777" y="14288"/>
                      <a:pt x="5486" y="16103"/>
                      <a:pt x="6028" y="17938"/>
                    </a:cubicBezTo>
                    <a:cubicBezTo>
                      <a:pt x="6111" y="18209"/>
                      <a:pt x="6195" y="18480"/>
                      <a:pt x="6257" y="18751"/>
                    </a:cubicBezTo>
                    <a:cubicBezTo>
                      <a:pt x="6341" y="19064"/>
                      <a:pt x="6403" y="19377"/>
                      <a:pt x="6466" y="19690"/>
                    </a:cubicBezTo>
                    <a:cubicBezTo>
                      <a:pt x="6487" y="19690"/>
                      <a:pt x="6487" y="19690"/>
                      <a:pt x="6466" y="19711"/>
                    </a:cubicBezTo>
                    <a:cubicBezTo>
                      <a:pt x="6508" y="19899"/>
                      <a:pt x="6549" y="20086"/>
                      <a:pt x="6591" y="20274"/>
                    </a:cubicBezTo>
                    <a:cubicBezTo>
                      <a:pt x="6612" y="20399"/>
                      <a:pt x="6633" y="20503"/>
                      <a:pt x="6654" y="20608"/>
                    </a:cubicBezTo>
                    <a:cubicBezTo>
                      <a:pt x="6716" y="21067"/>
                      <a:pt x="6779" y="21525"/>
                      <a:pt x="6841" y="21963"/>
                    </a:cubicBezTo>
                    <a:cubicBezTo>
                      <a:pt x="6967" y="23215"/>
                      <a:pt x="7029" y="24445"/>
                      <a:pt x="7050" y="25697"/>
                    </a:cubicBezTo>
                    <a:cubicBezTo>
                      <a:pt x="7050" y="26260"/>
                      <a:pt x="7071" y="26823"/>
                      <a:pt x="7071" y="27366"/>
                    </a:cubicBezTo>
                    <a:lnTo>
                      <a:pt x="7071" y="27574"/>
                    </a:lnTo>
                    <a:cubicBezTo>
                      <a:pt x="7071" y="28054"/>
                      <a:pt x="7071" y="28554"/>
                      <a:pt x="7092" y="29055"/>
                    </a:cubicBezTo>
                    <a:cubicBezTo>
                      <a:pt x="7092" y="30390"/>
                      <a:pt x="7175" y="31746"/>
                      <a:pt x="7321" y="33080"/>
                    </a:cubicBezTo>
                    <a:cubicBezTo>
                      <a:pt x="7613" y="35291"/>
                      <a:pt x="8114" y="37481"/>
                      <a:pt x="8781" y="39609"/>
                    </a:cubicBezTo>
                    <a:cubicBezTo>
                      <a:pt x="8844" y="39817"/>
                      <a:pt x="8906" y="40026"/>
                      <a:pt x="8969" y="40235"/>
                    </a:cubicBezTo>
                    <a:lnTo>
                      <a:pt x="9032" y="40443"/>
                    </a:lnTo>
                    <a:lnTo>
                      <a:pt x="9178" y="40881"/>
                    </a:lnTo>
                    <a:cubicBezTo>
                      <a:pt x="9219" y="41006"/>
                      <a:pt x="9261" y="41152"/>
                      <a:pt x="9282" y="41277"/>
                    </a:cubicBezTo>
                    <a:cubicBezTo>
                      <a:pt x="9365" y="41507"/>
                      <a:pt x="9449" y="41757"/>
                      <a:pt x="9511" y="41987"/>
                    </a:cubicBezTo>
                    <a:cubicBezTo>
                      <a:pt x="9595" y="42237"/>
                      <a:pt x="9657" y="42425"/>
                      <a:pt x="9720" y="42654"/>
                    </a:cubicBezTo>
                    <a:cubicBezTo>
                      <a:pt x="9720" y="42675"/>
                      <a:pt x="9741" y="42696"/>
                      <a:pt x="9762" y="42717"/>
                    </a:cubicBezTo>
                    <a:cubicBezTo>
                      <a:pt x="10158" y="43947"/>
                      <a:pt x="10533" y="45199"/>
                      <a:pt x="10909" y="46450"/>
                    </a:cubicBezTo>
                    <a:cubicBezTo>
                      <a:pt x="10930" y="46513"/>
                      <a:pt x="10950" y="46575"/>
                      <a:pt x="10971" y="46659"/>
                    </a:cubicBezTo>
                    <a:cubicBezTo>
                      <a:pt x="11451" y="48327"/>
                      <a:pt x="11826" y="50017"/>
                      <a:pt x="12098" y="51748"/>
                    </a:cubicBezTo>
                    <a:cubicBezTo>
                      <a:pt x="12139" y="52186"/>
                      <a:pt x="12202" y="52624"/>
                      <a:pt x="12244" y="53062"/>
                    </a:cubicBezTo>
                    <a:lnTo>
                      <a:pt x="12244" y="53104"/>
                    </a:lnTo>
                    <a:cubicBezTo>
                      <a:pt x="12306" y="53959"/>
                      <a:pt x="12327" y="54835"/>
                      <a:pt x="12285" y="55711"/>
                    </a:cubicBezTo>
                    <a:cubicBezTo>
                      <a:pt x="12264" y="55961"/>
                      <a:pt x="12244" y="56232"/>
                      <a:pt x="12181" y="56483"/>
                    </a:cubicBezTo>
                    <a:lnTo>
                      <a:pt x="12515" y="56483"/>
                    </a:lnTo>
                    <a:cubicBezTo>
                      <a:pt x="12536" y="56378"/>
                      <a:pt x="12556" y="56253"/>
                      <a:pt x="12556" y="56149"/>
                    </a:cubicBezTo>
                    <a:cubicBezTo>
                      <a:pt x="12577" y="55982"/>
                      <a:pt x="12598" y="55857"/>
                      <a:pt x="12598" y="55711"/>
                    </a:cubicBezTo>
                    <a:cubicBezTo>
                      <a:pt x="12619" y="55419"/>
                      <a:pt x="12619" y="55127"/>
                      <a:pt x="12619" y="54835"/>
                    </a:cubicBezTo>
                    <a:cubicBezTo>
                      <a:pt x="12619" y="54272"/>
                      <a:pt x="12598" y="53667"/>
                      <a:pt x="12536" y="53104"/>
                    </a:cubicBezTo>
                    <a:cubicBezTo>
                      <a:pt x="12431" y="51873"/>
                      <a:pt x="12244" y="50663"/>
                      <a:pt x="11993" y="49474"/>
                    </a:cubicBezTo>
                    <a:cubicBezTo>
                      <a:pt x="11785" y="48515"/>
                      <a:pt x="11534" y="47556"/>
                      <a:pt x="11263" y="46596"/>
                    </a:cubicBezTo>
                    <a:cubicBezTo>
                      <a:pt x="11242" y="46554"/>
                      <a:pt x="11242" y="46513"/>
                      <a:pt x="11222" y="46471"/>
                    </a:cubicBezTo>
                    <a:cubicBezTo>
                      <a:pt x="10846" y="45157"/>
                      <a:pt x="10450" y="43885"/>
                      <a:pt x="10033" y="42612"/>
                    </a:cubicBezTo>
                    <a:cubicBezTo>
                      <a:pt x="9887" y="42133"/>
                      <a:pt x="9720" y="41653"/>
                      <a:pt x="9574" y="41173"/>
                    </a:cubicBezTo>
                    <a:cubicBezTo>
                      <a:pt x="9490" y="40902"/>
                      <a:pt x="9407" y="40610"/>
                      <a:pt x="9324" y="40339"/>
                    </a:cubicBezTo>
                    <a:lnTo>
                      <a:pt x="9324" y="40339"/>
                    </a:lnTo>
                    <a:cubicBezTo>
                      <a:pt x="9324" y="40339"/>
                      <a:pt x="9324" y="40339"/>
                      <a:pt x="9324" y="40339"/>
                    </a:cubicBezTo>
                    <a:cubicBezTo>
                      <a:pt x="9279" y="40184"/>
                      <a:pt x="9235" y="40047"/>
                      <a:pt x="9191" y="39909"/>
                    </a:cubicBezTo>
                    <a:lnTo>
                      <a:pt x="9191" y="39909"/>
                    </a:lnTo>
                    <a:cubicBezTo>
                      <a:pt x="9156" y="39790"/>
                      <a:pt x="9123" y="39670"/>
                      <a:pt x="9094" y="39546"/>
                    </a:cubicBezTo>
                    <a:cubicBezTo>
                      <a:pt x="9052" y="39442"/>
                      <a:pt x="9032" y="39359"/>
                      <a:pt x="9011" y="39254"/>
                    </a:cubicBezTo>
                    <a:cubicBezTo>
                      <a:pt x="8987" y="39194"/>
                      <a:pt x="8970" y="39148"/>
                      <a:pt x="8955" y="39108"/>
                    </a:cubicBezTo>
                    <a:lnTo>
                      <a:pt x="8955" y="39108"/>
                    </a:lnTo>
                    <a:cubicBezTo>
                      <a:pt x="8946" y="39075"/>
                      <a:pt x="8937" y="39042"/>
                      <a:pt x="8927" y="39004"/>
                    </a:cubicBezTo>
                    <a:cubicBezTo>
                      <a:pt x="8927" y="38983"/>
                      <a:pt x="8927" y="38963"/>
                      <a:pt x="8907" y="38942"/>
                    </a:cubicBezTo>
                    <a:lnTo>
                      <a:pt x="8907" y="38942"/>
                    </a:lnTo>
                    <a:cubicBezTo>
                      <a:pt x="8907" y="38942"/>
                      <a:pt x="8907" y="38942"/>
                      <a:pt x="8906" y="38941"/>
                    </a:cubicBezTo>
                    <a:cubicBezTo>
                      <a:pt x="8889" y="38884"/>
                      <a:pt x="8872" y="38827"/>
                      <a:pt x="8855" y="38771"/>
                    </a:cubicBezTo>
                    <a:lnTo>
                      <a:pt x="8855" y="38771"/>
                    </a:lnTo>
                    <a:cubicBezTo>
                      <a:pt x="8817" y="38631"/>
                      <a:pt x="8784" y="38484"/>
                      <a:pt x="8740" y="38337"/>
                    </a:cubicBezTo>
                    <a:cubicBezTo>
                      <a:pt x="8239" y="36605"/>
                      <a:pt x="7864" y="34833"/>
                      <a:pt x="7634" y="33039"/>
                    </a:cubicBezTo>
                    <a:cubicBezTo>
                      <a:pt x="7571" y="32642"/>
                      <a:pt x="7551" y="32225"/>
                      <a:pt x="7509" y="31829"/>
                    </a:cubicBezTo>
                    <a:cubicBezTo>
                      <a:pt x="7467" y="31328"/>
                      <a:pt x="7446" y="30849"/>
                      <a:pt x="7425" y="30369"/>
                    </a:cubicBezTo>
                    <a:lnTo>
                      <a:pt x="7425" y="30369"/>
                    </a:lnTo>
                    <a:cubicBezTo>
                      <a:pt x="7425" y="30369"/>
                      <a:pt x="7425" y="30369"/>
                      <a:pt x="7425" y="30369"/>
                    </a:cubicBezTo>
                    <a:cubicBezTo>
                      <a:pt x="7405" y="29889"/>
                      <a:pt x="7384" y="29472"/>
                      <a:pt x="7384" y="29013"/>
                    </a:cubicBezTo>
                    <a:cubicBezTo>
                      <a:pt x="7363" y="28450"/>
                      <a:pt x="7363" y="27908"/>
                      <a:pt x="7363" y="27345"/>
                    </a:cubicBezTo>
                    <a:cubicBezTo>
                      <a:pt x="7342" y="25009"/>
                      <a:pt x="7321" y="22568"/>
                      <a:pt x="6883" y="20191"/>
                    </a:cubicBezTo>
                    <a:cubicBezTo>
                      <a:pt x="6841" y="20024"/>
                      <a:pt x="6800" y="19836"/>
                      <a:pt x="6758" y="19669"/>
                    </a:cubicBezTo>
                    <a:cubicBezTo>
                      <a:pt x="6716" y="19440"/>
                      <a:pt x="6675" y="19210"/>
                      <a:pt x="6612" y="18981"/>
                    </a:cubicBezTo>
                    <a:cubicBezTo>
                      <a:pt x="6549" y="18751"/>
                      <a:pt x="6508" y="18564"/>
                      <a:pt x="6445" y="18355"/>
                    </a:cubicBezTo>
                    <a:cubicBezTo>
                      <a:pt x="6403" y="18209"/>
                      <a:pt x="6362" y="18042"/>
                      <a:pt x="6320" y="17875"/>
                    </a:cubicBezTo>
                    <a:cubicBezTo>
                      <a:pt x="6237" y="17625"/>
                      <a:pt x="6174" y="17354"/>
                      <a:pt x="6091" y="17104"/>
                    </a:cubicBezTo>
                    <a:cubicBezTo>
                      <a:pt x="6007" y="16833"/>
                      <a:pt x="5924" y="16645"/>
                      <a:pt x="5861" y="16415"/>
                    </a:cubicBezTo>
                    <a:cubicBezTo>
                      <a:pt x="5402" y="15039"/>
                      <a:pt x="4860" y="13704"/>
                      <a:pt x="4339" y="12390"/>
                    </a:cubicBezTo>
                    <a:cubicBezTo>
                      <a:pt x="2879" y="8761"/>
                      <a:pt x="1377" y="5006"/>
                      <a:pt x="1564" y="1085"/>
                    </a:cubicBezTo>
                    <a:lnTo>
                      <a:pt x="1606" y="1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5"/>
              <p:cNvSpPr/>
              <p:nvPr/>
            </p:nvSpPr>
            <p:spPr>
              <a:xfrm>
                <a:off x="8225900" y="2434700"/>
                <a:ext cx="361375" cy="1702000"/>
              </a:xfrm>
              <a:custGeom>
                <a:avLst/>
                <a:gdLst/>
                <a:ahLst/>
                <a:cxnLst/>
                <a:rect l="l" t="t" r="r" b="b"/>
                <a:pathLst>
                  <a:path w="14455" h="68080" extrusionOk="0">
                    <a:moveTo>
                      <a:pt x="0" y="1"/>
                    </a:moveTo>
                    <a:cubicBezTo>
                      <a:pt x="126" y="293"/>
                      <a:pt x="230" y="564"/>
                      <a:pt x="313" y="856"/>
                    </a:cubicBezTo>
                    <a:cubicBezTo>
                      <a:pt x="1627" y="4589"/>
                      <a:pt x="2065" y="8323"/>
                      <a:pt x="1481" y="12223"/>
                    </a:cubicBezTo>
                    <a:cubicBezTo>
                      <a:pt x="1335" y="13308"/>
                      <a:pt x="1314" y="14392"/>
                      <a:pt x="1419" y="15456"/>
                    </a:cubicBezTo>
                    <a:cubicBezTo>
                      <a:pt x="1440" y="15644"/>
                      <a:pt x="1460" y="15811"/>
                      <a:pt x="1481" y="15998"/>
                    </a:cubicBezTo>
                    <a:cubicBezTo>
                      <a:pt x="1481" y="16165"/>
                      <a:pt x="1523" y="16332"/>
                      <a:pt x="1544" y="16499"/>
                    </a:cubicBezTo>
                    <a:cubicBezTo>
                      <a:pt x="1878" y="18918"/>
                      <a:pt x="2608" y="21296"/>
                      <a:pt x="3129" y="23674"/>
                    </a:cubicBezTo>
                    <a:cubicBezTo>
                      <a:pt x="4130" y="28221"/>
                      <a:pt x="5152" y="32580"/>
                      <a:pt x="5423" y="37211"/>
                    </a:cubicBezTo>
                    <a:cubicBezTo>
                      <a:pt x="5507" y="38420"/>
                      <a:pt x="5590" y="39630"/>
                      <a:pt x="5695" y="40861"/>
                    </a:cubicBezTo>
                    <a:cubicBezTo>
                      <a:pt x="5736" y="41382"/>
                      <a:pt x="5778" y="41903"/>
                      <a:pt x="5820" y="42446"/>
                    </a:cubicBezTo>
                    <a:cubicBezTo>
                      <a:pt x="5882" y="42967"/>
                      <a:pt x="5924" y="43530"/>
                      <a:pt x="5987" y="44052"/>
                    </a:cubicBezTo>
                    <a:cubicBezTo>
                      <a:pt x="6237" y="46617"/>
                      <a:pt x="6550" y="49162"/>
                      <a:pt x="6925" y="51706"/>
                    </a:cubicBezTo>
                    <a:cubicBezTo>
                      <a:pt x="6946" y="51915"/>
                      <a:pt x="6988" y="52103"/>
                      <a:pt x="7009" y="52332"/>
                    </a:cubicBezTo>
                    <a:cubicBezTo>
                      <a:pt x="7050" y="52582"/>
                      <a:pt x="7092" y="52812"/>
                      <a:pt x="7134" y="53041"/>
                    </a:cubicBezTo>
                    <a:cubicBezTo>
                      <a:pt x="7321" y="54397"/>
                      <a:pt x="7551" y="55753"/>
                      <a:pt x="7801" y="57129"/>
                    </a:cubicBezTo>
                    <a:cubicBezTo>
                      <a:pt x="7864" y="57547"/>
                      <a:pt x="7947" y="57964"/>
                      <a:pt x="8010" y="58381"/>
                    </a:cubicBezTo>
                    <a:cubicBezTo>
                      <a:pt x="8114" y="58881"/>
                      <a:pt x="8197" y="59361"/>
                      <a:pt x="8302" y="59841"/>
                    </a:cubicBezTo>
                    <a:cubicBezTo>
                      <a:pt x="8615" y="61509"/>
                      <a:pt x="8969" y="63178"/>
                      <a:pt x="9345" y="64826"/>
                    </a:cubicBezTo>
                    <a:cubicBezTo>
                      <a:pt x="9407" y="65118"/>
                      <a:pt x="9449" y="65389"/>
                      <a:pt x="9532" y="65702"/>
                    </a:cubicBezTo>
                    <a:cubicBezTo>
                      <a:pt x="9616" y="66036"/>
                      <a:pt x="9678" y="66348"/>
                      <a:pt x="9762" y="66661"/>
                    </a:cubicBezTo>
                    <a:cubicBezTo>
                      <a:pt x="9804" y="66870"/>
                      <a:pt x="9845" y="67078"/>
                      <a:pt x="9908" y="67266"/>
                    </a:cubicBezTo>
                    <a:cubicBezTo>
                      <a:pt x="9908" y="67287"/>
                      <a:pt x="9908" y="67308"/>
                      <a:pt x="9908" y="67329"/>
                    </a:cubicBezTo>
                    <a:cubicBezTo>
                      <a:pt x="9970" y="67579"/>
                      <a:pt x="10033" y="67829"/>
                      <a:pt x="10116" y="68059"/>
                    </a:cubicBezTo>
                    <a:lnTo>
                      <a:pt x="10596" y="68059"/>
                    </a:lnTo>
                    <a:lnTo>
                      <a:pt x="10972" y="68080"/>
                    </a:lnTo>
                    <a:lnTo>
                      <a:pt x="14225" y="68080"/>
                    </a:lnTo>
                    <a:cubicBezTo>
                      <a:pt x="14246" y="68059"/>
                      <a:pt x="14246" y="68038"/>
                      <a:pt x="14267" y="68017"/>
                    </a:cubicBezTo>
                    <a:cubicBezTo>
                      <a:pt x="14288" y="67934"/>
                      <a:pt x="14288" y="67871"/>
                      <a:pt x="14309" y="67808"/>
                    </a:cubicBezTo>
                    <a:cubicBezTo>
                      <a:pt x="14330" y="67725"/>
                      <a:pt x="14350" y="67642"/>
                      <a:pt x="14371" y="67537"/>
                    </a:cubicBezTo>
                    <a:cubicBezTo>
                      <a:pt x="14392" y="67412"/>
                      <a:pt x="14413" y="67266"/>
                      <a:pt x="14434" y="67120"/>
                    </a:cubicBezTo>
                    <a:cubicBezTo>
                      <a:pt x="14455" y="66828"/>
                      <a:pt x="14455" y="66536"/>
                      <a:pt x="14434" y="66244"/>
                    </a:cubicBezTo>
                    <a:cubicBezTo>
                      <a:pt x="14455" y="66223"/>
                      <a:pt x="14455" y="66223"/>
                      <a:pt x="14434" y="66223"/>
                    </a:cubicBezTo>
                    <a:cubicBezTo>
                      <a:pt x="14434" y="65931"/>
                      <a:pt x="14413" y="65639"/>
                      <a:pt x="14371" y="65368"/>
                    </a:cubicBezTo>
                    <a:cubicBezTo>
                      <a:pt x="14371" y="65264"/>
                      <a:pt x="14350" y="65160"/>
                      <a:pt x="14350" y="65076"/>
                    </a:cubicBezTo>
                    <a:cubicBezTo>
                      <a:pt x="14330" y="64972"/>
                      <a:pt x="14309" y="64888"/>
                      <a:pt x="14309" y="64784"/>
                    </a:cubicBezTo>
                    <a:cubicBezTo>
                      <a:pt x="14288" y="64742"/>
                      <a:pt x="14288" y="64680"/>
                      <a:pt x="14288" y="64638"/>
                    </a:cubicBezTo>
                    <a:lnTo>
                      <a:pt x="14225" y="64117"/>
                    </a:lnTo>
                    <a:cubicBezTo>
                      <a:pt x="14163" y="63741"/>
                      <a:pt x="14121" y="63366"/>
                      <a:pt x="14058" y="62990"/>
                    </a:cubicBezTo>
                    <a:cubicBezTo>
                      <a:pt x="13975" y="62427"/>
                      <a:pt x="13871" y="61843"/>
                      <a:pt x="13766" y="61259"/>
                    </a:cubicBezTo>
                    <a:cubicBezTo>
                      <a:pt x="13725" y="61009"/>
                      <a:pt x="13683" y="60779"/>
                      <a:pt x="13641" y="60508"/>
                    </a:cubicBezTo>
                    <a:cubicBezTo>
                      <a:pt x="13600" y="60258"/>
                      <a:pt x="13558" y="60029"/>
                      <a:pt x="13495" y="59778"/>
                    </a:cubicBezTo>
                    <a:cubicBezTo>
                      <a:pt x="13349" y="58965"/>
                      <a:pt x="13182" y="58172"/>
                      <a:pt x="13016" y="57359"/>
                    </a:cubicBezTo>
                    <a:cubicBezTo>
                      <a:pt x="12870" y="56671"/>
                      <a:pt x="12724" y="55961"/>
                      <a:pt x="12578" y="55252"/>
                    </a:cubicBezTo>
                    <a:lnTo>
                      <a:pt x="12515" y="55065"/>
                    </a:lnTo>
                    <a:cubicBezTo>
                      <a:pt x="11848" y="52019"/>
                      <a:pt x="11138" y="48974"/>
                      <a:pt x="10534" y="45929"/>
                    </a:cubicBezTo>
                    <a:cubicBezTo>
                      <a:pt x="10513" y="45825"/>
                      <a:pt x="10492" y="45720"/>
                      <a:pt x="10471" y="45616"/>
                    </a:cubicBezTo>
                    <a:cubicBezTo>
                      <a:pt x="10450" y="45491"/>
                      <a:pt x="10429" y="45387"/>
                      <a:pt x="10408" y="45282"/>
                    </a:cubicBezTo>
                    <a:cubicBezTo>
                      <a:pt x="10137" y="43843"/>
                      <a:pt x="9887" y="42404"/>
                      <a:pt x="9678" y="40944"/>
                    </a:cubicBezTo>
                    <a:cubicBezTo>
                      <a:pt x="9282" y="38274"/>
                      <a:pt x="9094" y="35584"/>
                      <a:pt x="9115" y="32893"/>
                    </a:cubicBezTo>
                    <a:lnTo>
                      <a:pt x="9115" y="32538"/>
                    </a:lnTo>
                    <a:cubicBezTo>
                      <a:pt x="9136" y="31829"/>
                      <a:pt x="9157" y="31120"/>
                      <a:pt x="9178" y="30411"/>
                    </a:cubicBezTo>
                    <a:lnTo>
                      <a:pt x="9178" y="30244"/>
                    </a:lnTo>
                    <a:cubicBezTo>
                      <a:pt x="9178" y="30223"/>
                      <a:pt x="9178" y="30202"/>
                      <a:pt x="9178" y="30182"/>
                    </a:cubicBezTo>
                    <a:lnTo>
                      <a:pt x="9178" y="29931"/>
                    </a:lnTo>
                    <a:cubicBezTo>
                      <a:pt x="9199" y="29014"/>
                      <a:pt x="9199" y="28096"/>
                      <a:pt x="9136" y="27199"/>
                    </a:cubicBezTo>
                    <a:cubicBezTo>
                      <a:pt x="9115" y="27032"/>
                      <a:pt x="9115" y="26886"/>
                      <a:pt x="9094" y="26719"/>
                    </a:cubicBezTo>
                    <a:cubicBezTo>
                      <a:pt x="9094" y="26677"/>
                      <a:pt x="9074" y="26615"/>
                      <a:pt x="9074" y="26573"/>
                    </a:cubicBezTo>
                    <a:cubicBezTo>
                      <a:pt x="9053" y="26365"/>
                      <a:pt x="9032" y="26135"/>
                      <a:pt x="8990" y="25927"/>
                    </a:cubicBezTo>
                    <a:cubicBezTo>
                      <a:pt x="8990" y="25906"/>
                      <a:pt x="8990" y="25885"/>
                      <a:pt x="8990" y="25885"/>
                    </a:cubicBezTo>
                    <a:cubicBezTo>
                      <a:pt x="8761" y="24362"/>
                      <a:pt x="8260" y="22902"/>
                      <a:pt x="7843" y="21421"/>
                    </a:cubicBezTo>
                    <a:cubicBezTo>
                      <a:pt x="7780" y="21275"/>
                      <a:pt x="7739" y="21109"/>
                      <a:pt x="7697" y="20942"/>
                    </a:cubicBezTo>
                    <a:cubicBezTo>
                      <a:pt x="7655" y="20775"/>
                      <a:pt x="7593" y="20608"/>
                      <a:pt x="7551" y="20441"/>
                    </a:cubicBezTo>
                    <a:cubicBezTo>
                      <a:pt x="7363" y="19753"/>
                      <a:pt x="7217" y="19064"/>
                      <a:pt x="7113" y="18355"/>
                    </a:cubicBezTo>
                    <a:cubicBezTo>
                      <a:pt x="6571" y="14518"/>
                      <a:pt x="6904" y="11201"/>
                      <a:pt x="5799" y="7864"/>
                    </a:cubicBezTo>
                    <a:cubicBezTo>
                      <a:pt x="5757" y="7760"/>
                      <a:pt x="5715" y="7614"/>
                      <a:pt x="5674" y="7489"/>
                    </a:cubicBezTo>
                    <a:cubicBezTo>
                      <a:pt x="5632" y="7384"/>
                      <a:pt x="5590" y="7280"/>
                      <a:pt x="5549" y="7155"/>
                    </a:cubicBezTo>
                    <a:cubicBezTo>
                      <a:pt x="5173" y="6195"/>
                      <a:pt x="4673" y="5278"/>
                      <a:pt x="4068" y="4423"/>
                    </a:cubicBezTo>
                    <a:cubicBezTo>
                      <a:pt x="3192" y="3213"/>
                      <a:pt x="1398" y="2087"/>
                      <a:pt x="459" y="772"/>
                    </a:cubicBezTo>
                    <a:cubicBezTo>
                      <a:pt x="272" y="543"/>
                      <a:pt x="126" y="272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5"/>
              <p:cNvSpPr/>
              <p:nvPr/>
            </p:nvSpPr>
            <p:spPr>
              <a:xfrm>
                <a:off x="8362525" y="2410725"/>
                <a:ext cx="225275" cy="1725450"/>
              </a:xfrm>
              <a:custGeom>
                <a:avLst/>
                <a:gdLst/>
                <a:ahLst/>
                <a:cxnLst/>
                <a:rect l="l" t="t" r="r" b="b"/>
                <a:pathLst>
                  <a:path w="9011" h="69018" extrusionOk="0">
                    <a:moveTo>
                      <a:pt x="1481" y="0"/>
                    </a:moveTo>
                    <a:lnTo>
                      <a:pt x="1481" y="0"/>
                    </a:lnTo>
                    <a:cubicBezTo>
                      <a:pt x="834" y="2670"/>
                      <a:pt x="417" y="5402"/>
                      <a:pt x="230" y="8156"/>
                    </a:cubicBezTo>
                    <a:cubicBezTo>
                      <a:pt x="230" y="8260"/>
                      <a:pt x="209" y="8364"/>
                      <a:pt x="209" y="8468"/>
                    </a:cubicBezTo>
                    <a:cubicBezTo>
                      <a:pt x="209" y="8594"/>
                      <a:pt x="188" y="8740"/>
                      <a:pt x="188" y="8865"/>
                    </a:cubicBezTo>
                    <a:cubicBezTo>
                      <a:pt x="0" y="12744"/>
                      <a:pt x="84" y="16665"/>
                      <a:pt x="459" y="20545"/>
                    </a:cubicBezTo>
                    <a:cubicBezTo>
                      <a:pt x="709" y="23590"/>
                      <a:pt x="1210" y="26635"/>
                      <a:pt x="1544" y="29681"/>
                    </a:cubicBezTo>
                    <a:cubicBezTo>
                      <a:pt x="1564" y="29931"/>
                      <a:pt x="1585" y="30160"/>
                      <a:pt x="1627" y="30452"/>
                    </a:cubicBezTo>
                    <a:cubicBezTo>
                      <a:pt x="1648" y="30744"/>
                      <a:pt x="1669" y="31015"/>
                      <a:pt x="1690" y="31307"/>
                    </a:cubicBezTo>
                    <a:cubicBezTo>
                      <a:pt x="1773" y="32350"/>
                      <a:pt x="1836" y="33414"/>
                      <a:pt x="1836" y="34457"/>
                    </a:cubicBezTo>
                    <a:cubicBezTo>
                      <a:pt x="1856" y="39275"/>
                      <a:pt x="855" y="44135"/>
                      <a:pt x="1752" y="48869"/>
                    </a:cubicBezTo>
                    <a:cubicBezTo>
                      <a:pt x="2211" y="51226"/>
                      <a:pt x="3108" y="53479"/>
                      <a:pt x="3671" y="55815"/>
                    </a:cubicBezTo>
                    <a:cubicBezTo>
                      <a:pt x="4005" y="57338"/>
                      <a:pt x="4234" y="58881"/>
                      <a:pt x="4339" y="60445"/>
                    </a:cubicBezTo>
                    <a:lnTo>
                      <a:pt x="4339" y="60487"/>
                    </a:lnTo>
                    <a:cubicBezTo>
                      <a:pt x="4359" y="60675"/>
                      <a:pt x="4380" y="60862"/>
                      <a:pt x="4380" y="61071"/>
                    </a:cubicBezTo>
                    <a:cubicBezTo>
                      <a:pt x="4401" y="61154"/>
                      <a:pt x="4401" y="61238"/>
                      <a:pt x="4401" y="61363"/>
                    </a:cubicBezTo>
                    <a:cubicBezTo>
                      <a:pt x="4422" y="61467"/>
                      <a:pt x="4422" y="61551"/>
                      <a:pt x="4422" y="61697"/>
                    </a:cubicBezTo>
                    <a:cubicBezTo>
                      <a:pt x="4443" y="61864"/>
                      <a:pt x="4464" y="62010"/>
                      <a:pt x="4464" y="62176"/>
                    </a:cubicBezTo>
                    <a:cubicBezTo>
                      <a:pt x="4526" y="63345"/>
                      <a:pt x="4589" y="64533"/>
                      <a:pt x="4672" y="65722"/>
                    </a:cubicBezTo>
                    <a:cubicBezTo>
                      <a:pt x="4735" y="66807"/>
                      <a:pt x="4818" y="67912"/>
                      <a:pt x="4964" y="68997"/>
                    </a:cubicBezTo>
                    <a:lnTo>
                      <a:pt x="5131" y="68997"/>
                    </a:lnTo>
                    <a:lnTo>
                      <a:pt x="5507" y="69018"/>
                    </a:lnTo>
                    <a:lnTo>
                      <a:pt x="8072" y="69018"/>
                    </a:lnTo>
                    <a:cubicBezTo>
                      <a:pt x="8176" y="68747"/>
                      <a:pt x="8260" y="68455"/>
                      <a:pt x="8364" y="68183"/>
                    </a:cubicBezTo>
                    <a:cubicBezTo>
                      <a:pt x="8385" y="68100"/>
                      <a:pt x="8385" y="68037"/>
                      <a:pt x="8427" y="67933"/>
                    </a:cubicBezTo>
                    <a:cubicBezTo>
                      <a:pt x="8447" y="67829"/>
                      <a:pt x="8468" y="67725"/>
                      <a:pt x="8510" y="67641"/>
                    </a:cubicBezTo>
                    <a:cubicBezTo>
                      <a:pt x="8531" y="67537"/>
                      <a:pt x="8573" y="67412"/>
                      <a:pt x="8593" y="67307"/>
                    </a:cubicBezTo>
                    <a:cubicBezTo>
                      <a:pt x="8677" y="66932"/>
                      <a:pt x="8739" y="66577"/>
                      <a:pt x="8802" y="66202"/>
                    </a:cubicBezTo>
                    <a:cubicBezTo>
                      <a:pt x="8802" y="66160"/>
                      <a:pt x="8802" y="66139"/>
                      <a:pt x="8802" y="66119"/>
                    </a:cubicBezTo>
                    <a:cubicBezTo>
                      <a:pt x="8823" y="66014"/>
                      <a:pt x="8823" y="65889"/>
                      <a:pt x="8844" y="65785"/>
                    </a:cubicBezTo>
                    <a:cubicBezTo>
                      <a:pt x="8844" y="65743"/>
                      <a:pt x="8844" y="65681"/>
                      <a:pt x="8865" y="65639"/>
                    </a:cubicBezTo>
                    <a:cubicBezTo>
                      <a:pt x="8885" y="65597"/>
                      <a:pt x="8885" y="65555"/>
                      <a:pt x="8885" y="65514"/>
                    </a:cubicBezTo>
                    <a:lnTo>
                      <a:pt x="8885" y="65389"/>
                    </a:lnTo>
                    <a:cubicBezTo>
                      <a:pt x="8906" y="65138"/>
                      <a:pt x="8948" y="64867"/>
                      <a:pt x="8948" y="64617"/>
                    </a:cubicBezTo>
                    <a:cubicBezTo>
                      <a:pt x="9011" y="63470"/>
                      <a:pt x="8969" y="62343"/>
                      <a:pt x="8844" y="61217"/>
                    </a:cubicBezTo>
                    <a:cubicBezTo>
                      <a:pt x="8802" y="60842"/>
                      <a:pt x="8760" y="60466"/>
                      <a:pt x="8698" y="60112"/>
                    </a:cubicBezTo>
                    <a:cubicBezTo>
                      <a:pt x="8656" y="59840"/>
                      <a:pt x="8614" y="59590"/>
                      <a:pt x="8552" y="59319"/>
                    </a:cubicBezTo>
                    <a:cubicBezTo>
                      <a:pt x="8531" y="59194"/>
                      <a:pt x="8510" y="59069"/>
                      <a:pt x="8489" y="58944"/>
                    </a:cubicBezTo>
                    <a:cubicBezTo>
                      <a:pt x="8406" y="58485"/>
                      <a:pt x="8301" y="58047"/>
                      <a:pt x="8197" y="57630"/>
                    </a:cubicBezTo>
                    <a:cubicBezTo>
                      <a:pt x="8114" y="57233"/>
                      <a:pt x="8009" y="56816"/>
                      <a:pt x="7905" y="56420"/>
                    </a:cubicBezTo>
                    <a:cubicBezTo>
                      <a:pt x="7905" y="56420"/>
                      <a:pt x="7905" y="56399"/>
                      <a:pt x="7905" y="56399"/>
                    </a:cubicBezTo>
                    <a:cubicBezTo>
                      <a:pt x="7843" y="56170"/>
                      <a:pt x="7759" y="55898"/>
                      <a:pt x="7697" y="55648"/>
                    </a:cubicBezTo>
                    <a:cubicBezTo>
                      <a:pt x="7634" y="55440"/>
                      <a:pt x="7592" y="55252"/>
                      <a:pt x="7530" y="55064"/>
                    </a:cubicBezTo>
                    <a:cubicBezTo>
                      <a:pt x="6883" y="52832"/>
                      <a:pt x="6153" y="50601"/>
                      <a:pt x="5611" y="48348"/>
                    </a:cubicBezTo>
                    <a:cubicBezTo>
                      <a:pt x="5444" y="47743"/>
                      <a:pt x="5319" y="47138"/>
                      <a:pt x="5194" y="46533"/>
                    </a:cubicBezTo>
                    <a:lnTo>
                      <a:pt x="5131" y="46221"/>
                    </a:lnTo>
                    <a:cubicBezTo>
                      <a:pt x="5110" y="46116"/>
                      <a:pt x="5089" y="46012"/>
                      <a:pt x="5069" y="45908"/>
                    </a:cubicBezTo>
                    <a:cubicBezTo>
                      <a:pt x="4714" y="44135"/>
                      <a:pt x="4464" y="42362"/>
                      <a:pt x="4276" y="40589"/>
                    </a:cubicBezTo>
                    <a:cubicBezTo>
                      <a:pt x="4005" y="37878"/>
                      <a:pt x="3859" y="35145"/>
                      <a:pt x="3775" y="32413"/>
                    </a:cubicBezTo>
                    <a:cubicBezTo>
                      <a:pt x="3775" y="32058"/>
                      <a:pt x="3755" y="31725"/>
                      <a:pt x="3755" y="31391"/>
                    </a:cubicBezTo>
                    <a:lnTo>
                      <a:pt x="3755" y="31224"/>
                    </a:lnTo>
                    <a:cubicBezTo>
                      <a:pt x="3755" y="31203"/>
                      <a:pt x="3755" y="31182"/>
                      <a:pt x="3755" y="31161"/>
                    </a:cubicBezTo>
                    <a:lnTo>
                      <a:pt x="3755" y="31141"/>
                    </a:lnTo>
                    <a:lnTo>
                      <a:pt x="3755" y="30890"/>
                    </a:lnTo>
                    <a:cubicBezTo>
                      <a:pt x="3734" y="30411"/>
                      <a:pt x="3713" y="29889"/>
                      <a:pt x="3713" y="29472"/>
                    </a:cubicBezTo>
                    <a:lnTo>
                      <a:pt x="3713" y="28158"/>
                    </a:lnTo>
                    <a:lnTo>
                      <a:pt x="3713" y="27803"/>
                    </a:lnTo>
                    <a:lnTo>
                      <a:pt x="3713" y="27678"/>
                    </a:lnTo>
                    <a:cubicBezTo>
                      <a:pt x="3713" y="27616"/>
                      <a:pt x="3713" y="27574"/>
                      <a:pt x="3713" y="27532"/>
                    </a:cubicBezTo>
                    <a:lnTo>
                      <a:pt x="3713" y="27178"/>
                    </a:lnTo>
                    <a:cubicBezTo>
                      <a:pt x="3734" y="26531"/>
                      <a:pt x="3734" y="25905"/>
                      <a:pt x="3755" y="25280"/>
                    </a:cubicBezTo>
                    <a:lnTo>
                      <a:pt x="3755" y="25092"/>
                    </a:lnTo>
                    <a:cubicBezTo>
                      <a:pt x="3775" y="24320"/>
                      <a:pt x="3817" y="23528"/>
                      <a:pt x="3838" y="22756"/>
                    </a:cubicBezTo>
                    <a:lnTo>
                      <a:pt x="3838" y="22526"/>
                    </a:lnTo>
                    <a:cubicBezTo>
                      <a:pt x="3880" y="21546"/>
                      <a:pt x="3921" y="20566"/>
                      <a:pt x="3921" y="19585"/>
                    </a:cubicBezTo>
                    <a:lnTo>
                      <a:pt x="3921" y="19398"/>
                    </a:lnTo>
                    <a:cubicBezTo>
                      <a:pt x="3942" y="18271"/>
                      <a:pt x="3942" y="17124"/>
                      <a:pt x="3901" y="15998"/>
                    </a:cubicBezTo>
                    <a:cubicBezTo>
                      <a:pt x="3796" y="13161"/>
                      <a:pt x="3191" y="10596"/>
                      <a:pt x="2586" y="7947"/>
                    </a:cubicBezTo>
                    <a:cubicBezTo>
                      <a:pt x="2524" y="7738"/>
                      <a:pt x="2482" y="7509"/>
                      <a:pt x="2420" y="7280"/>
                    </a:cubicBezTo>
                    <a:cubicBezTo>
                      <a:pt x="2378" y="7071"/>
                      <a:pt x="2315" y="6842"/>
                      <a:pt x="2274" y="6612"/>
                    </a:cubicBezTo>
                    <a:cubicBezTo>
                      <a:pt x="2086" y="5861"/>
                      <a:pt x="1940" y="5090"/>
                      <a:pt x="1773" y="4318"/>
                    </a:cubicBezTo>
                    <a:cubicBezTo>
                      <a:pt x="1502" y="2879"/>
                      <a:pt x="1418" y="1439"/>
                      <a:pt x="14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" name="Google Shape;348;p5"/>
              <p:cNvSpPr/>
              <p:nvPr/>
            </p:nvSpPr>
            <p:spPr>
              <a:xfrm>
                <a:off x="8414150" y="2180775"/>
                <a:ext cx="200250" cy="1955400"/>
              </a:xfrm>
              <a:custGeom>
                <a:avLst/>
                <a:gdLst/>
                <a:ahLst/>
                <a:cxnLst/>
                <a:rect l="l" t="t" r="r" b="b"/>
                <a:pathLst>
                  <a:path w="8010" h="78216" extrusionOk="0">
                    <a:moveTo>
                      <a:pt x="2420" y="0"/>
                    </a:moveTo>
                    <a:lnTo>
                      <a:pt x="2420" y="0"/>
                    </a:lnTo>
                    <a:cubicBezTo>
                      <a:pt x="563" y="1606"/>
                      <a:pt x="396" y="4380"/>
                      <a:pt x="375" y="6841"/>
                    </a:cubicBezTo>
                    <a:cubicBezTo>
                      <a:pt x="355" y="9824"/>
                      <a:pt x="375" y="12807"/>
                      <a:pt x="375" y="15789"/>
                    </a:cubicBezTo>
                    <a:lnTo>
                      <a:pt x="375" y="16478"/>
                    </a:lnTo>
                    <a:lnTo>
                      <a:pt x="375" y="17166"/>
                    </a:lnTo>
                    <a:cubicBezTo>
                      <a:pt x="375" y="21171"/>
                      <a:pt x="355" y="25175"/>
                      <a:pt x="250" y="29180"/>
                    </a:cubicBezTo>
                    <a:cubicBezTo>
                      <a:pt x="229" y="29680"/>
                      <a:pt x="209" y="30181"/>
                      <a:pt x="188" y="30682"/>
                    </a:cubicBezTo>
                    <a:cubicBezTo>
                      <a:pt x="188" y="30828"/>
                      <a:pt x="209" y="30953"/>
                      <a:pt x="188" y="31120"/>
                    </a:cubicBezTo>
                    <a:cubicBezTo>
                      <a:pt x="188" y="31266"/>
                      <a:pt x="188" y="31391"/>
                      <a:pt x="188" y="31516"/>
                    </a:cubicBezTo>
                    <a:cubicBezTo>
                      <a:pt x="83" y="34603"/>
                      <a:pt x="0" y="37669"/>
                      <a:pt x="21" y="40735"/>
                    </a:cubicBezTo>
                    <a:lnTo>
                      <a:pt x="21" y="41444"/>
                    </a:lnTo>
                    <a:cubicBezTo>
                      <a:pt x="42" y="41757"/>
                      <a:pt x="42" y="42049"/>
                      <a:pt x="42" y="42341"/>
                    </a:cubicBezTo>
                    <a:cubicBezTo>
                      <a:pt x="83" y="44677"/>
                      <a:pt x="209" y="46992"/>
                      <a:pt x="459" y="49307"/>
                    </a:cubicBezTo>
                    <a:cubicBezTo>
                      <a:pt x="521" y="49787"/>
                      <a:pt x="584" y="50308"/>
                      <a:pt x="626" y="50767"/>
                    </a:cubicBezTo>
                    <a:cubicBezTo>
                      <a:pt x="688" y="51226"/>
                      <a:pt x="751" y="51664"/>
                      <a:pt x="834" y="52123"/>
                    </a:cubicBezTo>
                    <a:cubicBezTo>
                      <a:pt x="939" y="52853"/>
                      <a:pt x="1064" y="53583"/>
                      <a:pt x="1189" y="54292"/>
                    </a:cubicBezTo>
                    <a:cubicBezTo>
                      <a:pt x="1481" y="55836"/>
                      <a:pt x="1836" y="57379"/>
                      <a:pt x="2148" y="58902"/>
                    </a:cubicBezTo>
                    <a:cubicBezTo>
                      <a:pt x="2190" y="59048"/>
                      <a:pt x="2211" y="59194"/>
                      <a:pt x="2232" y="59319"/>
                    </a:cubicBezTo>
                    <a:cubicBezTo>
                      <a:pt x="2253" y="59402"/>
                      <a:pt x="2274" y="59465"/>
                      <a:pt x="2274" y="59527"/>
                    </a:cubicBezTo>
                    <a:cubicBezTo>
                      <a:pt x="2336" y="59819"/>
                      <a:pt x="2399" y="60111"/>
                      <a:pt x="2440" y="60403"/>
                    </a:cubicBezTo>
                    <a:cubicBezTo>
                      <a:pt x="2545" y="60967"/>
                      <a:pt x="2649" y="61530"/>
                      <a:pt x="2732" y="62093"/>
                    </a:cubicBezTo>
                    <a:cubicBezTo>
                      <a:pt x="2774" y="62385"/>
                      <a:pt x="2816" y="62677"/>
                      <a:pt x="2837" y="62990"/>
                    </a:cubicBezTo>
                    <a:lnTo>
                      <a:pt x="2837" y="63011"/>
                    </a:lnTo>
                    <a:cubicBezTo>
                      <a:pt x="2878" y="63261"/>
                      <a:pt x="2899" y="63490"/>
                      <a:pt x="2920" y="63720"/>
                    </a:cubicBezTo>
                    <a:cubicBezTo>
                      <a:pt x="3045" y="65076"/>
                      <a:pt x="3087" y="66452"/>
                      <a:pt x="3150" y="67808"/>
                    </a:cubicBezTo>
                    <a:cubicBezTo>
                      <a:pt x="3170" y="68246"/>
                      <a:pt x="3170" y="68663"/>
                      <a:pt x="3191" y="69080"/>
                    </a:cubicBezTo>
                    <a:lnTo>
                      <a:pt x="3191" y="69226"/>
                    </a:lnTo>
                    <a:cubicBezTo>
                      <a:pt x="3212" y="69727"/>
                      <a:pt x="3233" y="70206"/>
                      <a:pt x="3275" y="70707"/>
                    </a:cubicBezTo>
                    <a:cubicBezTo>
                      <a:pt x="3337" y="72105"/>
                      <a:pt x="3504" y="73502"/>
                      <a:pt x="3754" y="74879"/>
                    </a:cubicBezTo>
                    <a:cubicBezTo>
                      <a:pt x="3859" y="75421"/>
                      <a:pt x="3984" y="75963"/>
                      <a:pt x="4151" y="76505"/>
                    </a:cubicBezTo>
                    <a:cubicBezTo>
                      <a:pt x="4318" y="77089"/>
                      <a:pt x="4526" y="77653"/>
                      <a:pt x="4776" y="78216"/>
                    </a:cubicBezTo>
                    <a:lnTo>
                      <a:pt x="7196" y="78216"/>
                    </a:lnTo>
                    <a:cubicBezTo>
                      <a:pt x="7196" y="78195"/>
                      <a:pt x="7196" y="78195"/>
                      <a:pt x="7196" y="78174"/>
                    </a:cubicBezTo>
                    <a:cubicBezTo>
                      <a:pt x="7238" y="78091"/>
                      <a:pt x="7259" y="77986"/>
                      <a:pt x="7279" y="77882"/>
                    </a:cubicBezTo>
                    <a:cubicBezTo>
                      <a:pt x="7279" y="77861"/>
                      <a:pt x="7300" y="77819"/>
                      <a:pt x="7300" y="77799"/>
                    </a:cubicBezTo>
                    <a:cubicBezTo>
                      <a:pt x="7300" y="77778"/>
                      <a:pt x="7321" y="77736"/>
                      <a:pt x="7321" y="77715"/>
                    </a:cubicBezTo>
                    <a:cubicBezTo>
                      <a:pt x="7321" y="77694"/>
                      <a:pt x="7321" y="77694"/>
                      <a:pt x="7321" y="77694"/>
                    </a:cubicBezTo>
                    <a:cubicBezTo>
                      <a:pt x="7342" y="77632"/>
                      <a:pt x="7342" y="77611"/>
                      <a:pt x="7363" y="77527"/>
                    </a:cubicBezTo>
                    <a:cubicBezTo>
                      <a:pt x="7384" y="77423"/>
                      <a:pt x="7405" y="77340"/>
                      <a:pt x="7425" y="77235"/>
                    </a:cubicBezTo>
                    <a:cubicBezTo>
                      <a:pt x="7446" y="77131"/>
                      <a:pt x="7467" y="77048"/>
                      <a:pt x="7488" y="76923"/>
                    </a:cubicBezTo>
                    <a:cubicBezTo>
                      <a:pt x="7509" y="76797"/>
                      <a:pt x="7551" y="76693"/>
                      <a:pt x="7571" y="76568"/>
                    </a:cubicBezTo>
                    <a:cubicBezTo>
                      <a:pt x="7634" y="76234"/>
                      <a:pt x="7676" y="75901"/>
                      <a:pt x="7717" y="75567"/>
                    </a:cubicBezTo>
                    <a:cubicBezTo>
                      <a:pt x="7759" y="75337"/>
                      <a:pt x="7801" y="75108"/>
                      <a:pt x="7822" y="74879"/>
                    </a:cubicBezTo>
                    <a:cubicBezTo>
                      <a:pt x="7884" y="74336"/>
                      <a:pt x="7926" y="73794"/>
                      <a:pt x="7968" y="73231"/>
                    </a:cubicBezTo>
                    <a:cubicBezTo>
                      <a:pt x="8009" y="72501"/>
                      <a:pt x="8009" y="71771"/>
                      <a:pt x="8009" y="71020"/>
                    </a:cubicBezTo>
                    <a:cubicBezTo>
                      <a:pt x="8009" y="70770"/>
                      <a:pt x="8009" y="70498"/>
                      <a:pt x="7989" y="70248"/>
                    </a:cubicBezTo>
                    <a:cubicBezTo>
                      <a:pt x="7989" y="70081"/>
                      <a:pt x="7968" y="69914"/>
                      <a:pt x="7968" y="69748"/>
                    </a:cubicBezTo>
                    <a:lnTo>
                      <a:pt x="7968" y="69560"/>
                    </a:lnTo>
                    <a:cubicBezTo>
                      <a:pt x="7968" y="69539"/>
                      <a:pt x="7968" y="69518"/>
                      <a:pt x="7968" y="69497"/>
                    </a:cubicBezTo>
                    <a:cubicBezTo>
                      <a:pt x="7926" y="68913"/>
                      <a:pt x="7905" y="68308"/>
                      <a:pt x="7843" y="67704"/>
                    </a:cubicBezTo>
                    <a:cubicBezTo>
                      <a:pt x="7822" y="67537"/>
                      <a:pt x="7801" y="67370"/>
                      <a:pt x="7801" y="67203"/>
                    </a:cubicBezTo>
                    <a:cubicBezTo>
                      <a:pt x="7780" y="67057"/>
                      <a:pt x="7780" y="66890"/>
                      <a:pt x="7759" y="66744"/>
                    </a:cubicBezTo>
                    <a:cubicBezTo>
                      <a:pt x="7613" y="65180"/>
                      <a:pt x="7405" y="63616"/>
                      <a:pt x="7196" y="62051"/>
                    </a:cubicBezTo>
                    <a:cubicBezTo>
                      <a:pt x="7175" y="61905"/>
                      <a:pt x="7154" y="61759"/>
                      <a:pt x="7133" y="61613"/>
                    </a:cubicBezTo>
                    <a:cubicBezTo>
                      <a:pt x="7113" y="61509"/>
                      <a:pt x="7092" y="61405"/>
                      <a:pt x="7092" y="61321"/>
                    </a:cubicBezTo>
                    <a:cubicBezTo>
                      <a:pt x="7050" y="61071"/>
                      <a:pt x="7029" y="60841"/>
                      <a:pt x="6987" y="60591"/>
                    </a:cubicBezTo>
                    <a:cubicBezTo>
                      <a:pt x="6841" y="59444"/>
                      <a:pt x="6695" y="58297"/>
                      <a:pt x="6570" y="57171"/>
                    </a:cubicBezTo>
                    <a:cubicBezTo>
                      <a:pt x="6362" y="55147"/>
                      <a:pt x="6216" y="53124"/>
                      <a:pt x="6111" y="51080"/>
                    </a:cubicBezTo>
                    <a:cubicBezTo>
                      <a:pt x="6090" y="50454"/>
                      <a:pt x="6070" y="49787"/>
                      <a:pt x="6049" y="49140"/>
                    </a:cubicBezTo>
                    <a:lnTo>
                      <a:pt x="6049" y="49015"/>
                    </a:lnTo>
                    <a:cubicBezTo>
                      <a:pt x="6007" y="47493"/>
                      <a:pt x="5986" y="45949"/>
                      <a:pt x="5986" y="44427"/>
                    </a:cubicBezTo>
                    <a:cubicBezTo>
                      <a:pt x="5965" y="42466"/>
                      <a:pt x="5986" y="40526"/>
                      <a:pt x="5986" y="38587"/>
                    </a:cubicBezTo>
                    <a:lnTo>
                      <a:pt x="5986" y="38441"/>
                    </a:lnTo>
                    <a:cubicBezTo>
                      <a:pt x="6007" y="36730"/>
                      <a:pt x="6007" y="35020"/>
                      <a:pt x="6007" y="33310"/>
                    </a:cubicBezTo>
                    <a:lnTo>
                      <a:pt x="6007" y="33226"/>
                    </a:lnTo>
                    <a:lnTo>
                      <a:pt x="6007" y="32705"/>
                    </a:lnTo>
                    <a:lnTo>
                      <a:pt x="6007" y="32058"/>
                    </a:lnTo>
                    <a:cubicBezTo>
                      <a:pt x="5986" y="31036"/>
                      <a:pt x="5986" y="29993"/>
                      <a:pt x="5944" y="28971"/>
                    </a:cubicBezTo>
                    <a:cubicBezTo>
                      <a:pt x="5944" y="28658"/>
                      <a:pt x="5924" y="28366"/>
                      <a:pt x="5924" y="28053"/>
                    </a:cubicBezTo>
                    <a:cubicBezTo>
                      <a:pt x="5924" y="27782"/>
                      <a:pt x="5903" y="27532"/>
                      <a:pt x="5903" y="27261"/>
                    </a:cubicBezTo>
                    <a:cubicBezTo>
                      <a:pt x="5882" y="26969"/>
                      <a:pt x="5882" y="26677"/>
                      <a:pt x="5861" y="26385"/>
                    </a:cubicBezTo>
                    <a:cubicBezTo>
                      <a:pt x="5861" y="26260"/>
                      <a:pt x="5861" y="26093"/>
                      <a:pt x="5840" y="26009"/>
                    </a:cubicBezTo>
                    <a:cubicBezTo>
                      <a:pt x="5819" y="25926"/>
                      <a:pt x="5819" y="25843"/>
                      <a:pt x="5819" y="25759"/>
                    </a:cubicBezTo>
                    <a:lnTo>
                      <a:pt x="5819" y="25592"/>
                    </a:lnTo>
                    <a:cubicBezTo>
                      <a:pt x="5673" y="22443"/>
                      <a:pt x="5340" y="19314"/>
                      <a:pt x="4818" y="16186"/>
                    </a:cubicBezTo>
                    <a:cubicBezTo>
                      <a:pt x="4756" y="15914"/>
                      <a:pt x="4714" y="15643"/>
                      <a:pt x="4651" y="15351"/>
                    </a:cubicBezTo>
                    <a:cubicBezTo>
                      <a:pt x="4610" y="15122"/>
                      <a:pt x="4568" y="14872"/>
                      <a:pt x="4505" y="14621"/>
                    </a:cubicBezTo>
                    <a:cubicBezTo>
                      <a:pt x="4338" y="13766"/>
                      <a:pt x="4151" y="12911"/>
                      <a:pt x="3942" y="12056"/>
                    </a:cubicBezTo>
                    <a:cubicBezTo>
                      <a:pt x="2941" y="8093"/>
                      <a:pt x="1481" y="3984"/>
                      <a:pt x="24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5"/>
              <p:cNvSpPr/>
              <p:nvPr/>
            </p:nvSpPr>
            <p:spPr>
              <a:xfrm>
                <a:off x="8548675" y="2808575"/>
                <a:ext cx="156450" cy="1327075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53083" extrusionOk="0">
                    <a:moveTo>
                      <a:pt x="2816" y="1"/>
                    </a:moveTo>
                    <a:cubicBezTo>
                      <a:pt x="2795" y="42"/>
                      <a:pt x="2774" y="63"/>
                      <a:pt x="2754" y="105"/>
                    </a:cubicBezTo>
                    <a:cubicBezTo>
                      <a:pt x="2754" y="126"/>
                      <a:pt x="2733" y="126"/>
                      <a:pt x="2733" y="147"/>
                    </a:cubicBezTo>
                    <a:cubicBezTo>
                      <a:pt x="2691" y="251"/>
                      <a:pt x="2649" y="334"/>
                      <a:pt x="2608" y="439"/>
                    </a:cubicBezTo>
                    <a:cubicBezTo>
                      <a:pt x="2190" y="1356"/>
                      <a:pt x="1857" y="2316"/>
                      <a:pt x="1565" y="3275"/>
                    </a:cubicBezTo>
                    <a:cubicBezTo>
                      <a:pt x="1544" y="3379"/>
                      <a:pt x="1523" y="3463"/>
                      <a:pt x="1481" y="3567"/>
                    </a:cubicBezTo>
                    <a:lnTo>
                      <a:pt x="1419" y="3859"/>
                    </a:lnTo>
                    <a:cubicBezTo>
                      <a:pt x="1273" y="4402"/>
                      <a:pt x="1147" y="4923"/>
                      <a:pt x="1043" y="5465"/>
                    </a:cubicBezTo>
                    <a:cubicBezTo>
                      <a:pt x="939" y="5966"/>
                      <a:pt x="855" y="6487"/>
                      <a:pt x="772" y="7009"/>
                    </a:cubicBezTo>
                    <a:cubicBezTo>
                      <a:pt x="730" y="7342"/>
                      <a:pt x="689" y="7697"/>
                      <a:pt x="647" y="8052"/>
                    </a:cubicBezTo>
                    <a:lnTo>
                      <a:pt x="647" y="8198"/>
                    </a:lnTo>
                    <a:cubicBezTo>
                      <a:pt x="563" y="8865"/>
                      <a:pt x="522" y="9553"/>
                      <a:pt x="480" y="10242"/>
                    </a:cubicBezTo>
                    <a:cubicBezTo>
                      <a:pt x="438" y="11264"/>
                      <a:pt x="417" y="12265"/>
                      <a:pt x="417" y="13287"/>
                    </a:cubicBezTo>
                    <a:lnTo>
                      <a:pt x="417" y="13495"/>
                    </a:lnTo>
                    <a:cubicBezTo>
                      <a:pt x="417" y="14121"/>
                      <a:pt x="438" y="14768"/>
                      <a:pt x="459" y="15393"/>
                    </a:cubicBezTo>
                    <a:cubicBezTo>
                      <a:pt x="501" y="16687"/>
                      <a:pt x="543" y="17959"/>
                      <a:pt x="605" y="19294"/>
                    </a:cubicBezTo>
                    <a:cubicBezTo>
                      <a:pt x="668" y="20629"/>
                      <a:pt x="709" y="21964"/>
                      <a:pt x="730" y="23257"/>
                    </a:cubicBezTo>
                    <a:lnTo>
                      <a:pt x="730" y="25968"/>
                    </a:lnTo>
                    <a:cubicBezTo>
                      <a:pt x="730" y="26656"/>
                      <a:pt x="709" y="27366"/>
                      <a:pt x="689" y="28075"/>
                    </a:cubicBezTo>
                    <a:cubicBezTo>
                      <a:pt x="605" y="31558"/>
                      <a:pt x="376" y="35041"/>
                      <a:pt x="271" y="38545"/>
                    </a:cubicBezTo>
                    <a:cubicBezTo>
                      <a:pt x="251" y="38775"/>
                      <a:pt x="251" y="39004"/>
                      <a:pt x="251" y="39234"/>
                    </a:cubicBezTo>
                    <a:cubicBezTo>
                      <a:pt x="251" y="39234"/>
                      <a:pt x="251" y="39254"/>
                      <a:pt x="251" y="39275"/>
                    </a:cubicBezTo>
                    <a:lnTo>
                      <a:pt x="251" y="39317"/>
                    </a:lnTo>
                    <a:cubicBezTo>
                      <a:pt x="230" y="39463"/>
                      <a:pt x="251" y="39609"/>
                      <a:pt x="230" y="39734"/>
                    </a:cubicBezTo>
                    <a:cubicBezTo>
                      <a:pt x="230" y="39838"/>
                      <a:pt x="230" y="39943"/>
                      <a:pt x="230" y="40047"/>
                    </a:cubicBezTo>
                    <a:lnTo>
                      <a:pt x="230" y="40235"/>
                    </a:lnTo>
                    <a:cubicBezTo>
                      <a:pt x="188" y="40819"/>
                      <a:pt x="167" y="41465"/>
                      <a:pt x="125" y="42133"/>
                    </a:cubicBezTo>
                    <a:cubicBezTo>
                      <a:pt x="105" y="42237"/>
                      <a:pt x="125" y="42320"/>
                      <a:pt x="105" y="42425"/>
                    </a:cubicBezTo>
                    <a:cubicBezTo>
                      <a:pt x="105" y="42529"/>
                      <a:pt x="105" y="42654"/>
                      <a:pt x="105" y="42758"/>
                    </a:cubicBezTo>
                    <a:cubicBezTo>
                      <a:pt x="42" y="43843"/>
                      <a:pt x="0" y="44969"/>
                      <a:pt x="0" y="46096"/>
                    </a:cubicBezTo>
                    <a:cubicBezTo>
                      <a:pt x="21" y="46367"/>
                      <a:pt x="21" y="46638"/>
                      <a:pt x="21" y="46930"/>
                    </a:cubicBezTo>
                    <a:cubicBezTo>
                      <a:pt x="42" y="47410"/>
                      <a:pt x="63" y="47910"/>
                      <a:pt x="105" y="48348"/>
                    </a:cubicBezTo>
                    <a:cubicBezTo>
                      <a:pt x="146" y="48786"/>
                      <a:pt x="188" y="49224"/>
                      <a:pt x="251" y="49662"/>
                    </a:cubicBezTo>
                    <a:cubicBezTo>
                      <a:pt x="251" y="49683"/>
                      <a:pt x="251" y="49683"/>
                      <a:pt x="251" y="49704"/>
                    </a:cubicBezTo>
                    <a:cubicBezTo>
                      <a:pt x="313" y="50079"/>
                      <a:pt x="376" y="50434"/>
                      <a:pt x="459" y="50809"/>
                    </a:cubicBezTo>
                    <a:cubicBezTo>
                      <a:pt x="501" y="51018"/>
                      <a:pt x="563" y="51268"/>
                      <a:pt x="626" y="51456"/>
                    </a:cubicBezTo>
                    <a:cubicBezTo>
                      <a:pt x="668" y="51644"/>
                      <a:pt x="730" y="51811"/>
                      <a:pt x="793" y="51998"/>
                    </a:cubicBezTo>
                    <a:cubicBezTo>
                      <a:pt x="814" y="52082"/>
                      <a:pt x="855" y="52165"/>
                      <a:pt x="897" y="52249"/>
                    </a:cubicBezTo>
                    <a:cubicBezTo>
                      <a:pt x="918" y="52332"/>
                      <a:pt x="939" y="52415"/>
                      <a:pt x="981" y="52478"/>
                    </a:cubicBezTo>
                    <a:cubicBezTo>
                      <a:pt x="1043" y="52645"/>
                      <a:pt x="1127" y="52833"/>
                      <a:pt x="1210" y="52999"/>
                    </a:cubicBezTo>
                    <a:cubicBezTo>
                      <a:pt x="1210" y="52999"/>
                      <a:pt x="1210" y="53020"/>
                      <a:pt x="1231" y="53020"/>
                    </a:cubicBezTo>
                    <a:lnTo>
                      <a:pt x="1252" y="53083"/>
                    </a:lnTo>
                    <a:lnTo>
                      <a:pt x="2920" y="53083"/>
                    </a:lnTo>
                    <a:cubicBezTo>
                      <a:pt x="3129" y="53083"/>
                      <a:pt x="3358" y="53062"/>
                      <a:pt x="3567" y="53062"/>
                    </a:cubicBezTo>
                    <a:lnTo>
                      <a:pt x="3630" y="52895"/>
                    </a:lnTo>
                    <a:cubicBezTo>
                      <a:pt x="3650" y="52833"/>
                      <a:pt x="3671" y="52770"/>
                      <a:pt x="3692" y="52707"/>
                    </a:cubicBezTo>
                    <a:cubicBezTo>
                      <a:pt x="3713" y="52624"/>
                      <a:pt x="3734" y="52541"/>
                      <a:pt x="3755" y="52478"/>
                    </a:cubicBezTo>
                    <a:cubicBezTo>
                      <a:pt x="3984" y="51602"/>
                      <a:pt x="4172" y="50705"/>
                      <a:pt x="4318" y="49808"/>
                    </a:cubicBezTo>
                    <a:cubicBezTo>
                      <a:pt x="4547" y="48369"/>
                      <a:pt x="4672" y="47013"/>
                      <a:pt x="4777" y="46471"/>
                    </a:cubicBezTo>
                    <a:cubicBezTo>
                      <a:pt x="4860" y="45929"/>
                      <a:pt x="4944" y="45386"/>
                      <a:pt x="5006" y="44844"/>
                    </a:cubicBezTo>
                    <a:cubicBezTo>
                      <a:pt x="5048" y="44594"/>
                      <a:pt x="5090" y="44364"/>
                      <a:pt x="5131" y="44072"/>
                    </a:cubicBezTo>
                    <a:cubicBezTo>
                      <a:pt x="5173" y="43760"/>
                      <a:pt x="5215" y="43488"/>
                      <a:pt x="5236" y="43176"/>
                    </a:cubicBezTo>
                    <a:cubicBezTo>
                      <a:pt x="5528" y="41152"/>
                      <a:pt x="5736" y="39129"/>
                      <a:pt x="5903" y="37085"/>
                    </a:cubicBezTo>
                    <a:cubicBezTo>
                      <a:pt x="5924" y="36835"/>
                      <a:pt x="5945" y="36605"/>
                      <a:pt x="5966" y="36376"/>
                    </a:cubicBezTo>
                    <a:cubicBezTo>
                      <a:pt x="5986" y="36126"/>
                      <a:pt x="5986" y="35896"/>
                      <a:pt x="6007" y="35646"/>
                    </a:cubicBezTo>
                    <a:cubicBezTo>
                      <a:pt x="6174" y="33289"/>
                      <a:pt x="6258" y="30932"/>
                      <a:pt x="6237" y="28554"/>
                    </a:cubicBezTo>
                    <a:cubicBezTo>
                      <a:pt x="6237" y="28262"/>
                      <a:pt x="6237" y="27991"/>
                      <a:pt x="6174" y="27678"/>
                    </a:cubicBezTo>
                    <a:lnTo>
                      <a:pt x="6174" y="27407"/>
                    </a:lnTo>
                    <a:cubicBezTo>
                      <a:pt x="6174" y="27199"/>
                      <a:pt x="6174" y="26990"/>
                      <a:pt x="6174" y="26782"/>
                    </a:cubicBezTo>
                    <a:lnTo>
                      <a:pt x="6174" y="26469"/>
                    </a:lnTo>
                    <a:cubicBezTo>
                      <a:pt x="6153" y="26135"/>
                      <a:pt x="6153" y="25801"/>
                      <a:pt x="6132" y="25468"/>
                    </a:cubicBezTo>
                    <a:lnTo>
                      <a:pt x="6132" y="25363"/>
                    </a:lnTo>
                    <a:cubicBezTo>
                      <a:pt x="6049" y="23507"/>
                      <a:pt x="5903" y="21651"/>
                      <a:pt x="5674" y="19815"/>
                    </a:cubicBezTo>
                    <a:lnTo>
                      <a:pt x="5674" y="19690"/>
                    </a:lnTo>
                    <a:cubicBezTo>
                      <a:pt x="5590" y="18939"/>
                      <a:pt x="5486" y="18209"/>
                      <a:pt x="5382" y="17458"/>
                    </a:cubicBezTo>
                    <a:lnTo>
                      <a:pt x="5382" y="17437"/>
                    </a:lnTo>
                    <a:lnTo>
                      <a:pt x="5319" y="17145"/>
                    </a:lnTo>
                    <a:cubicBezTo>
                      <a:pt x="4964" y="14809"/>
                      <a:pt x="4485" y="12473"/>
                      <a:pt x="4047" y="10137"/>
                    </a:cubicBezTo>
                    <a:cubicBezTo>
                      <a:pt x="3963" y="9658"/>
                      <a:pt x="3859" y="9199"/>
                      <a:pt x="3776" y="8719"/>
                    </a:cubicBezTo>
                    <a:cubicBezTo>
                      <a:pt x="3671" y="8135"/>
                      <a:pt x="3588" y="7551"/>
                      <a:pt x="3484" y="6967"/>
                    </a:cubicBezTo>
                    <a:cubicBezTo>
                      <a:pt x="3233" y="5403"/>
                      <a:pt x="3025" y="3838"/>
                      <a:pt x="2900" y="2274"/>
                    </a:cubicBezTo>
                    <a:cubicBezTo>
                      <a:pt x="2879" y="1815"/>
                      <a:pt x="2858" y="1335"/>
                      <a:pt x="2837" y="856"/>
                    </a:cubicBezTo>
                    <a:cubicBezTo>
                      <a:pt x="2816" y="585"/>
                      <a:pt x="2816" y="293"/>
                      <a:pt x="28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5"/>
              <p:cNvSpPr/>
              <p:nvPr/>
            </p:nvSpPr>
            <p:spPr>
              <a:xfrm>
                <a:off x="8494450" y="2310075"/>
                <a:ext cx="176275" cy="1825075"/>
              </a:xfrm>
              <a:custGeom>
                <a:avLst/>
                <a:gdLst/>
                <a:ahLst/>
                <a:cxnLst/>
                <a:rect l="l" t="t" r="r" b="b"/>
                <a:pathLst>
                  <a:path w="7051" h="73003" extrusionOk="0">
                    <a:moveTo>
                      <a:pt x="4318" y="1"/>
                    </a:moveTo>
                    <a:lnTo>
                      <a:pt x="4318" y="1"/>
                    </a:lnTo>
                    <a:cubicBezTo>
                      <a:pt x="2399" y="2295"/>
                      <a:pt x="1690" y="5361"/>
                      <a:pt x="1523" y="8323"/>
                    </a:cubicBezTo>
                    <a:cubicBezTo>
                      <a:pt x="1481" y="8698"/>
                      <a:pt x="1460" y="9074"/>
                      <a:pt x="1460" y="9470"/>
                    </a:cubicBezTo>
                    <a:lnTo>
                      <a:pt x="1460" y="9491"/>
                    </a:lnTo>
                    <a:cubicBezTo>
                      <a:pt x="1460" y="9720"/>
                      <a:pt x="1460" y="9971"/>
                      <a:pt x="1460" y="10221"/>
                    </a:cubicBezTo>
                    <a:lnTo>
                      <a:pt x="1460" y="11097"/>
                    </a:lnTo>
                    <a:cubicBezTo>
                      <a:pt x="1481" y="13141"/>
                      <a:pt x="1585" y="15206"/>
                      <a:pt x="1481" y="17250"/>
                    </a:cubicBezTo>
                    <a:cubicBezTo>
                      <a:pt x="1335" y="20107"/>
                      <a:pt x="772" y="22902"/>
                      <a:pt x="417" y="25739"/>
                    </a:cubicBezTo>
                    <a:cubicBezTo>
                      <a:pt x="0" y="28888"/>
                      <a:pt x="21" y="31954"/>
                      <a:pt x="167" y="35000"/>
                    </a:cubicBezTo>
                    <a:cubicBezTo>
                      <a:pt x="209" y="35813"/>
                      <a:pt x="250" y="36627"/>
                      <a:pt x="292" y="37419"/>
                    </a:cubicBezTo>
                    <a:cubicBezTo>
                      <a:pt x="313" y="37711"/>
                      <a:pt x="334" y="38003"/>
                      <a:pt x="355" y="38316"/>
                    </a:cubicBezTo>
                    <a:cubicBezTo>
                      <a:pt x="376" y="38837"/>
                      <a:pt x="417" y="39359"/>
                      <a:pt x="438" y="39880"/>
                    </a:cubicBezTo>
                    <a:cubicBezTo>
                      <a:pt x="459" y="40297"/>
                      <a:pt x="480" y="40715"/>
                      <a:pt x="501" y="41111"/>
                    </a:cubicBezTo>
                    <a:cubicBezTo>
                      <a:pt x="605" y="43009"/>
                      <a:pt x="668" y="44907"/>
                      <a:pt x="605" y="46826"/>
                    </a:cubicBezTo>
                    <a:lnTo>
                      <a:pt x="605" y="47222"/>
                    </a:lnTo>
                    <a:lnTo>
                      <a:pt x="605" y="47243"/>
                    </a:lnTo>
                    <a:lnTo>
                      <a:pt x="605" y="47827"/>
                    </a:lnTo>
                    <a:lnTo>
                      <a:pt x="626" y="48307"/>
                    </a:lnTo>
                    <a:cubicBezTo>
                      <a:pt x="730" y="50142"/>
                      <a:pt x="980" y="51957"/>
                      <a:pt x="1356" y="53751"/>
                    </a:cubicBezTo>
                    <a:cubicBezTo>
                      <a:pt x="1377" y="53813"/>
                      <a:pt x="1377" y="53876"/>
                      <a:pt x="1398" y="53959"/>
                    </a:cubicBezTo>
                    <a:cubicBezTo>
                      <a:pt x="1731" y="55649"/>
                      <a:pt x="2107" y="57338"/>
                      <a:pt x="2420" y="59048"/>
                    </a:cubicBezTo>
                    <a:lnTo>
                      <a:pt x="2420" y="59069"/>
                    </a:lnTo>
                    <a:cubicBezTo>
                      <a:pt x="2420" y="59111"/>
                      <a:pt x="2440" y="59174"/>
                      <a:pt x="2440" y="59215"/>
                    </a:cubicBezTo>
                    <a:cubicBezTo>
                      <a:pt x="2503" y="59632"/>
                      <a:pt x="2566" y="60029"/>
                      <a:pt x="2628" y="60425"/>
                    </a:cubicBezTo>
                    <a:cubicBezTo>
                      <a:pt x="2628" y="60446"/>
                      <a:pt x="2628" y="60446"/>
                      <a:pt x="2628" y="60446"/>
                    </a:cubicBezTo>
                    <a:cubicBezTo>
                      <a:pt x="2691" y="60863"/>
                      <a:pt x="2732" y="61280"/>
                      <a:pt x="2795" y="61697"/>
                    </a:cubicBezTo>
                    <a:cubicBezTo>
                      <a:pt x="2878" y="62511"/>
                      <a:pt x="2920" y="63345"/>
                      <a:pt x="2920" y="64158"/>
                    </a:cubicBezTo>
                    <a:lnTo>
                      <a:pt x="2920" y="65076"/>
                    </a:lnTo>
                    <a:lnTo>
                      <a:pt x="2920" y="65097"/>
                    </a:lnTo>
                    <a:lnTo>
                      <a:pt x="2920" y="65514"/>
                    </a:lnTo>
                    <a:lnTo>
                      <a:pt x="2920" y="65973"/>
                    </a:lnTo>
                    <a:cubicBezTo>
                      <a:pt x="2878" y="67204"/>
                      <a:pt x="2878" y="68413"/>
                      <a:pt x="2941" y="69623"/>
                    </a:cubicBezTo>
                    <a:cubicBezTo>
                      <a:pt x="2983" y="70186"/>
                      <a:pt x="3066" y="70749"/>
                      <a:pt x="3170" y="71292"/>
                    </a:cubicBezTo>
                    <a:cubicBezTo>
                      <a:pt x="3212" y="71417"/>
                      <a:pt x="3233" y="71521"/>
                      <a:pt x="3254" y="71625"/>
                    </a:cubicBezTo>
                    <a:cubicBezTo>
                      <a:pt x="3275" y="71730"/>
                      <a:pt x="3316" y="71834"/>
                      <a:pt x="3337" y="71917"/>
                    </a:cubicBezTo>
                    <a:cubicBezTo>
                      <a:pt x="3379" y="72063"/>
                      <a:pt x="3421" y="72209"/>
                      <a:pt x="3462" y="72355"/>
                    </a:cubicBezTo>
                    <a:cubicBezTo>
                      <a:pt x="3483" y="72418"/>
                      <a:pt x="3504" y="72501"/>
                      <a:pt x="3546" y="72564"/>
                    </a:cubicBezTo>
                    <a:cubicBezTo>
                      <a:pt x="3567" y="72627"/>
                      <a:pt x="3588" y="72668"/>
                      <a:pt x="3629" y="72731"/>
                    </a:cubicBezTo>
                    <a:cubicBezTo>
                      <a:pt x="3650" y="72773"/>
                      <a:pt x="3671" y="72814"/>
                      <a:pt x="3713" y="72856"/>
                    </a:cubicBezTo>
                    <a:cubicBezTo>
                      <a:pt x="3734" y="72898"/>
                      <a:pt x="3755" y="72919"/>
                      <a:pt x="3775" y="72939"/>
                    </a:cubicBezTo>
                    <a:cubicBezTo>
                      <a:pt x="3796" y="72960"/>
                      <a:pt x="3817" y="72981"/>
                      <a:pt x="3838" y="73002"/>
                    </a:cubicBezTo>
                    <a:lnTo>
                      <a:pt x="4881" y="73002"/>
                    </a:lnTo>
                    <a:lnTo>
                      <a:pt x="4943" y="72960"/>
                    </a:lnTo>
                    <a:cubicBezTo>
                      <a:pt x="5215" y="72731"/>
                      <a:pt x="5423" y="72460"/>
                      <a:pt x="5569" y="72147"/>
                    </a:cubicBezTo>
                    <a:cubicBezTo>
                      <a:pt x="5611" y="72063"/>
                      <a:pt x="5632" y="72001"/>
                      <a:pt x="5673" y="71917"/>
                    </a:cubicBezTo>
                    <a:cubicBezTo>
                      <a:pt x="5694" y="71834"/>
                      <a:pt x="5736" y="71751"/>
                      <a:pt x="5757" y="71667"/>
                    </a:cubicBezTo>
                    <a:cubicBezTo>
                      <a:pt x="5778" y="71605"/>
                      <a:pt x="5799" y="71542"/>
                      <a:pt x="5799" y="71500"/>
                    </a:cubicBezTo>
                    <a:cubicBezTo>
                      <a:pt x="5945" y="70916"/>
                      <a:pt x="6070" y="70311"/>
                      <a:pt x="6195" y="69707"/>
                    </a:cubicBezTo>
                    <a:cubicBezTo>
                      <a:pt x="6403" y="68559"/>
                      <a:pt x="6570" y="67371"/>
                      <a:pt x="6716" y="66202"/>
                    </a:cubicBezTo>
                    <a:cubicBezTo>
                      <a:pt x="6737" y="65973"/>
                      <a:pt x="6758" y="65744"/>
                      <a:pt x="6779" y="65535"/>
                    </a:cubicBezTo>
                    <a:cubicBezTo>
                      <a:pt x="6800" y="65347"/>
                      <a:pt x="6821" y="65160"/>
                      <a:pt x="6821" y="64972"/>
                    </a:cubicBezTo>
                    <a:lnTo>
                      <a:pt x="6821" y="64847"/>
                    </a:lnTo>
                    <a:cubicBezTo>
                      <a:pt x="6841" y="64638"/>
                      <a:pt x="6862" y="64430"/>
                      <a:pt x="6883" y="64242"/>
                    </a:cubicBezTo>
                    <a:cubicBezTo>
                      <a:pt x="6883" y="64096"/>
                      <a:pt x="6904" y="63950"/>
                      <a:pt x="6904" y="63804"/>
                    </a:cubicBezTo>
                    <a:cubicBezTo>
                      <a:pt x="6925" y="63616"/>
                      <a:pt x="6925" y="63408"/>
                      <a:pt x="6946" y="63241"/>
                    </a:cubicBezTo>
                    <a:cubicBezTo>
                      <a:pt x="6946" y="63074"/>
                      <a:pt x="6967" y="62928"/>
                      <a:pt x="6967" y="62761"/>
                    </a:cubicBezTo>
                    <a:lnTo>
                      <a:pt x="6967" y="62698"/>
                    </a:lnTo>
                    <a:lnTo>
                      <a:pt x="6967" y="62573"/>
                    </a:lnTo>
                    <a:lnTo>
                      <a:pt x="6967" y="62511"/>
                    </a:lnTo>
                    <a:cubicBezTo>
                      <a:pt x="6987" y="62156"/>
                      <a:pt x="7008" y="61822"/>
                      <a:pt x="7008" y="61489"/>
                    </a:cubicBezTo>
                    <a:lnTo>
                      <a:pt x="7008" y="61468"/>
                    </a:lnTo>
                    <a:cubicBezTo>
                      <a:pt x="7029" y="61072"/>
                      <a:pt x="7050" y="60675"/>
                      <a:pt x="7050" y="60300"/>
                    </a:cubicBezTo>
                    <a:lnTo>
                      <a:pt x="7050" y="59778"/>
                    </a:lnTo>
                    <a:lnTo>
                      <a:pt x="7050" y="59257"/>
                    </a:lnTo>
                    <a:cubicBezTo>
                      <a:pt x="7050" y="57964"/>
                      <a:pt x="7050" y="56671"/>
                      <a:pt x="7008" y="55357"/>
                    </a:cubicBezTo>
                    <a:lnTo>
                      <a:pt x="7008" y="54689"/>
                    </a:lnTo>
                    <a:cubicBezTo>
                      <a:pt x="7008" y="54501"/>
                      <a:pt x="7008" y="54293"/>
                      <a:pt x="7008" y="54084"/>
                    </a:cubicBezTo>
                    <a:lnTo>
                      <a:pt x="7008" y="54043"/>
                    </a:lnTo>
                    <a:lnTo>
                      <a:pt x="7008" y="53563"/>
                    </a:lnTo>
                    <a:lnTo>
                      <a:pt x="7008" y="53021"/>
                    </a:lnTo>
                    <a:cubicBezTo>
                      <a:pt x="7008" y="52770"/>
                      <a:pt x="6987" y="52520"/>
                      <a:pt x="6987" y="52270"/>
                    </a:cubicBezTo>
                    <a:cubicBezTo>
                      <a:pt x="6967" y="51331"/>
                      <a:pt x="6946" y="50393"/>
                      <a:pt x="6925" y="49454"/>
                    </a:cubicBezTo>
                    <a:lnTo>
                      <a:pt x="6925" y="49266"/>
                    </a:lnTo>
                    <a:cubicBezTo>
                      <a:pt x="6800" y="44386"/>
                      <a:pt x="6654" y="39484"/>
                      <a:pt x="6383" y="34603"/>
                    </a:cubicBezTo>
                    <a:cubicBezTo>
                      <a:pt x="6362" y="34520"/>
                      <a:pt x="6362" y="34457"/>
                      <a:pt x="6362" y="34395"/>
                    </a:cubicBezTo>
                    <a:cubicBezTo>
                      <a:pt x="6257" y="32476"/>
                      <a:pt x="6132" y="30578"/>
                      <a:pt x="5965" y="28659"/>
                    </a:cubicBezTo>
                    <a:cubicBezTo>
                      <a:pt x="5819" y="26740"/>
                      <a:pt x="5632" y="24821"/>
                      <a:pt x="5423" y="22902"/>
                    </a:cubicBezTo>
                    <a:cubicBezTo>
                      <a:pt x="5319" y="22026"/>
                      <a:pt x="5215" y="21171"/>
                      <a:pt x="5110" y="20295"/>
                    </a:cubicBezTo>
                    <a:cubicBezTo>
                      <a:pt x="5048" y="19920"/>
                      <a:pt x="5006" y="19523"/>
                      <a:pt x="4964" y="19127"/>
                    </a:cubicBezTo>
                    <a:cubicBezTo>
                      <a:pt x="4923" y="18731"/>
                      <a:pt x="4860" y="18355"/>
                      <a:pt x="4818" y="17959"/>
                    </a:cubicBezTo>
                    <a:cubicBezTo>
                      <a:pt x="4067" y="11973"/>
                      <a:pt x="3421" y="5945"/>
                      <a:pt x="43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" name="Google Shape;351;p5"/>
              <p:cNvSpPr/>
              <p:nvPr/>
            </p:nvSpPr>
            <p:spPr>
              <a:xfrm>
                <a:off x="8610200" y="2749650"/>
                <a:ext cx="310275" cy="1383925"/>
              </a:xfrm>
              <a:custGeom>
                <a:avLst/>
                <a:gdLst/>
                <a:ahLst/>
                <a:cxnLst/>
                <a:rect l="l" t="t" r="r" b="b"/>
                <a:pathLst>
                  <a:path w="12411" h="55357" extrusionOk="0">
                    <a:moveTo>
                      <a:pt x="11013" y="1"/>
                    </a:moveTo>
                    <a:lnTo>
                      <a:pt x="11013" y="1"/>
                    </a:lnTo>
                    <a:cubicBezTo>
                      <a:pt x="11076" y="1502"/>
                      <a:pt x="10930" y="3004"/>
                      <a:pt x="10596" y="4464"/>
                    </a:cubicBezTo>
                    <a:cubicBezTo>
                      <a:pt x="10575" y="4527"/>
                      <a:pt x="10575" y="4568"/>
                      <a:pt x="10555" y="4631"/>
                    </a:cubicBezTo>
                    <a:cubicBezTo>
                      <a:pt x="9762" y="8073"/>
                      <a:pt x="8135" y="11389"/>
                      <a:pt x="6925" y="14789"/>
                    </a:cubicBezTo>
                    <a:cubicBezTo>
                      <a:pt x="6842" y="14997"/>
                      <a:pt x="6779" y="15206"/>
                      <a:pt x="6696" y="15456"/>
                    </a:cubicBezTo>
                    <a:cubicBezTo>
                      <a:pt x="6612" y="15686"/>
                      <a:pt x="6529" y="15936"/>
                      <a:pt x="6466" y="16165"/>
                    </a:cubicBezTo>
                    <a:cubicBezTo>
                      <a:pt x="6154" y="17146"/>
                      <a:pt x="5903" y="18147"/>
                      <a:pt x="5695" y="19148"/>
                    </a:cubicBezTo>
                    <a:cubicBezTo>
                      <a:pt x="4923" y="23340"/>
                      <a:pt x="5465" y="27699"/>
                      <a:pt x="4965" y="31954"/>
                    </a:cubicBezTo>
                    <a:cubicBezTo>
                      <a:pt x="4819" y="33102"/>
                      <a:pt x="4610" y="34249"/>
                      <a:pt x="4339" y="35375"/>
                    </a:cubicBezTo>
                    <a:lnTo>
                      <a:pt x="4172" y="36105"/>
                    </a:lnTo>
                    <a:cubicBezTo>
                      <a:pt x="4109" y="36314"/>
                      <a:pt x="4047" y="36543"/>
                      <a:pt x="4005" y="36752"/>
                    </a:cubicBezTo>
                    <a:cubicBezTo>
                      <a:pt x="3817" y="37377"/>
                      <a:pt x="3651" y="38024"/>
                      <a:pt x="3463" y="38650"/>
                    </a:cubicBezTo>
                    <a:cubicBezTo>
                      <a:pt x="3171" y="39630"/>
                      <a:pt x="2837" y="40610"/>
                      <a:pt x="2524" y="41591"/>
                    </a:cubicBezTo>
                    <a:cubicBezTo>
                      <a:pt x="2483" y="41757"/>
                      <a:pt x="2420" y="41924"/>
                      <a:pt x="2378" y="42091"/>
                    </a:cubicBezTo>
                    <a:cubicBezTo>
                      <a:pt x="2316" y="42279"/>
                      <a:pt x="2253" y="42446"/>
                      <a:pt x="2211" y="42613"/>
                    </a:cubicBezTo>
                    <a:cubicBezTo>
                      <a:pt x="1607" y="44511"/>
                      <a:pt x="1023" y="46388"/>
                      <a:pt x="605" y="48286"/>
                    </a:cubicBezTo>
                    <a:cubicBezTo>
                      <a:pt x="605" y="48327"/>
                      <a:pt x="605" y="48369"/>
                      <a:pt x="605" y="48390"/>
                    </a:cubicBezTo>
                    <a:cubicBezTo>
                      <a:pt x="585" y="48432"/>
                      <a:pt x="564" y="48494"/>
                      <a:pt x="564" y="48536"/>
                    </a:cubicBezTo>
                    <a:cubicBezTo>
                      <a:pt x="522" y="48745"/>
                      <a:pt x="480" y="48974"/>
                      <a:pt x="439" y="49183"/>
                    </a:cubicBezTo>
                    <a:cubicBezTo>
                      <a:pt x="439" y="49204"/>
                      <a:pt x="439" y="49204"/>
                      <a:pt x="439" y="49204"/>
                    </a:cubicBezTo>
                    <a:cubicBezTo>
                      <a:pt x="355" y="49621"/>
                      <a:pt x="293" y="50017"/>
                      <a:pt x="230" y="50413"/>
                    </a:cubicBezTo>
                    <a:cubicBezTo>
                      <a:pt x="230" y="50434"/>
                      <a:pt x="230" y="50434"/>
                      <a:pt x="230" y="50455"/>
                    </a:cubicBezTo>
                    <a:cubicBezTo>
                      <a:pt x="147" y="50976"/>
                      <a:pt x="105" y="51519"/>
                      <a:pt x="63" y="52040"/>
                    </a:cubicBezTo>
                    <a:cubicBezTo>
                      <a:pt x="42" y="52061"/>
                      <a:pt x="42" y="52082"/>
                      <a:pt x="63" y="52103"/>
                    </a:cubicBezTo>
                    <a:cubicBezTo>
                      <a:pt x="42" y="52290"/>
                      <a:pt x="21" y="52499"/>
                      <a:pt x="21" y="52708"/>
                    </a:cubicBezTo>
                    <a:cubicBezTo>
                      <a:pt x="1" y="52833"/>
                      <a:pt x="1" y="52979"/>
                      <a:pt x="1" y="53104"/>
                    </a:cubicBezTo>
                    <a:lnTo>
                      <a:pt x="1" y="53187"/>
                    </a:lnTo>
                    <a:lnTo>
                      <a:pt x="1" y="53813"/>
                    </a:lnTo>
                    <a:cubicBezTo>
                      <a:pt x="1" y="54084"/>
                      <a:pt x="1" y="54355"/>
                      <a:pt x="21" y="54626"/>
                    </a:cubicBezTo>
                    <a:cubicBezTo>
                      <a:pt x="21" y="54731"/>
                      <a:pt x="42" y="54856"/>
                      <a:pt x="42" y="54981"/>
                    </a:cubicBezTo>
                    <a:cubicBezTo>
                      <a:pt x="63" y="55064"/>
                      <a:pt x="84" y="55148"/>
                      <a:pt x="84" y="55252"/>
                    </a:cubicBezTo>
                    <a:cubicBezTo>
                      <a:pt x="105" y="55294"/>
                      <a:pt x="105" y="55336"/>
                      <a:pt x="105" y="55356"/>
                    </a:cubicBezTo>
                    <a:lnTo>
                      <a:pt x="439" y="55356"/>
                    </a:lnTo>
                    <a:cubicBezTo>
                      <a:pt x="668" y="55356"/>
                      <a:pt x="877" y="55336"/>
                      <a:pt x="1106" y="55336"/>
                    </a:cubicBezTo>
                    <a:lnTo>
                      <a:pt x="1607" y="55336"/>
                    </a:lnTo>
                    <a:cubicBezTo>
                      <a:pt x="2065" y="55315"/>
                      <a:pt x="2524" y="55294"/>
                      <a:pt x="2962" y="55273"/>
                    </a:cubicBezTo>
                    <a:lnTo>
                      <a:pt x="3087" y="55273"/>
                    </a:lnTo>
                    <a:lnTo>
                      <a:pt x="3233" y="55252"/>
                    </a:lnTo>
                    <a:lnTo>
                      <a:pt x="3651" y="55252"/>
                    </a:lnTo>
                    <a:lnTo>
                      <a:pt x="3651" y="55231"/>
                    </a:lnTo>
                    <a:cubicBezTo>
                      <a:pt x="3651" y="55231"/>
                      <a:pt x="3651" y="55210"/>
                      <a:pt x="3651" y="55210"/>
                    </a:cubicBezTo>
                    <a:lnTo>
                      <a:pt x="3651" y="54960"/>
                    </a:lnTo>
                    <a:cubicBezTo>
                      <a:pt x="3630" y="54856"/>
                      <a:pt x="3630" y="54731"/>
                      <a:pt x="3630" y="54626"/>
                    </a:cubicBezTo>
                    <a:cubicBezTo>
                      <a:pt x="3630" y="54314"/>
                      <a:pt x="3609" y="54042"/>
                      <a:pt x="3630" y="53792"/>
                    </a:cubicBezTo>
                    <a:cubicBezTo>
                      <a:pt x="3671" y="53292"/>
                      <a:pt x="3713" y="52791"/>
                      <a:pt x="3797" y="52270"/>
                    </a:cubicBezTo>
                    <a:cubicBezTo>
                      <a:pt x="3817" y="52103"/>
                      <a:pt x="3838" y="51915"/>
                      <a:pt x="3859" y="51748"/>
                    </a:cubicBezTo>
                    <a:cubicBezTo>
                      <a:pt x="3880" y="51665"/>
                      <a:pt x="3901" y="51602"/>
                      <a:pt x="3901" y="51540"/>
                    </a:cubicBezTo>
                    <a:cubicBezTo>
                      <a:pt x="3922" y="51435"/>
                      <a:pt x="3922" y="51331"/>
                      <a:pt x="3963" y="51227"/>
                    </a:cubicBezTo>
                    <a:cubicBezTo>
                      <a:pt x="4005" y="50976"/>
                      <a:pt x="4047" y="50705"/>
                      <a:pt x="4109" y="50455"/>
                    </a:cubicBezTo>
                    <a:cubicBezTo>
                      <a:pt x="4151" y="50226"/>
                      <a:pt x="4214" y="49996"/>
                      <a:pt x="4255" y="49788"/>
                    </a:cubicBezTo>
                    <a:cubicBezTo>
                      <a:pt x="4652" y="48056"/>
                      <a:pt x="5173" y="46325"/>
                      <a:pt x="5716" y="44615"/>
                    </a:cubicBezTo>
                    <a:cubicBezTo>
                      <a:pt x="5841" y="44239"/>
                      <a:pt x="5966" y="43822"/>
                      <a:pt x="6070" y="43468"/>
                    </a:cubicBezTo>
                    <a:cubicBezTo>
                      <a:pt x="6174" y="43113"/>
                      <a:pt x="6300" y="42759"/>
                      <a:pt x="6404" y="42425"/>
                    </a:cubicBezTo>
                    <a:cubicBezTo>
                      <a:pt x="6404" y="42404"/>
                      <a:pt x="6404" y="42404"/>
                      <a:pt x="6404" y="42404"/>
                    </a:cubicBezTo>
                    <a:cubicBezTo>
                      <a:pt x="6654" y="41570"/>
                      <a:pt x="6904" y="40756"/>
                      <a:pt x="7113" y="39943"/>
                    </a:cubicBezTo>
                    <a:lnTo>
                      <a:pt x="7134" y="39859"/>
                    </a:lnTo>
                    <a:cubicBezTo>
                      <a:pt x="7155" y="39797"/>
                      <a:pt x="7176" y="39755"/>
                      <a:pt x="7176" y="39713"/>
                    </a:cubicBezTo>
                    <a:cubicBezTo>
                      <a:pt x="8177" y="35980"/>
                      <a:pt x="9178" y="32226"/>
                      <a:pt x="9595" y="28409"/>
                    </a:cubicBezTo>
                    <a:cubicBezTo>
                      <a:pt x="9741" y="27178"/>
                      <a:pt x="9824" y="25947"/>
                      <a:pt x="9887" y="24696"/>
                    </a:cubicBezTo>
                    <a:cubicBezTo>
                      <a:pt x="9908" y="24300"/>
                      <a:pt x="9950" y="23924"/>
                      <a:pt x="9970" y="23528"/>
                    </a:cubicBezTo>
                    <a:cubicBezTo>
                      <a:pt x="9991" y="23111"/>
                      <a:pt x="10012" y="22694"/>
                      <a:pt x="10054" y="22297"/>
                    </a:cubicBezTo>
                    <a:cubicBezTo>
                      <a:pt x="10137" y="20858"/>
                      <a:pt x="10304" y="19440"/>
                      <a:pt x="10575" y="18042"/>
                    </a:cubicBezTo>
                    <a:cubicBezTo>
                      <a:pt x="10951" y="15998"/>
                      <a:pt x="11577" y="14017"/>
                      <a:pt x="11952" y="11994"/>
                    </a:cubicBezTo>
                    <a:cubicBezTo>
                      <a:pt x="12369" y="9616"/>
                      <a:pt x="12411" y="7197"/>
                      <a:pt x="12098" y="4819"/>
                    </a:cubicBezTo>
                    <a:cubicBezTo>
                      <a:pt x="12098" y="4631"/>
                      <a:pt x="12056" y="4464"/>
                      <a:pt x="12035" y="4297"/>
                    </a:cubicBezTo>
                    <a:cubicBezTo>
                      <a:pt x="12015" y="4110"/>
                      <a:pt x="11994" y="3922"/>
                      <a:pt x="11952" y="3755"/>
                    </a:cubicBezTo>
                    <a:cubicBezTo>
                      <a:pt x="11743" y="2483"/>
                      <a:pt x="11431" y="1231"/>
                      <a:pt x="110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" name="Google Shape;352;p5"/>
              <p:cNvSpPr/>
              <p:nvPr/>
            </p:nvSpPr>
            <p:spPr>
              <a:xfrm>
                <a:off x="8589875" y="2440450"/>
                <a:ext cx="360850" cy="1694175"/>
              </a:xfrm>
              <a:custGeom>
                <a:avLst/>
                <a:gdLst/>
                <a:ahLst/>
                <a:cxnLst/>
                <a:rect l="l" t="t" r="r" b="b"/>
                <a:pathLst>
                  <a:path w="14434" h="67767" extrusionOk="0">
                    <a:moveTo>
                      <a:pt x="14434" y="0"/>
                    </a:moveTo>
                    <a:lnTo>
                      <a:pt x="14434" y="0"/>
                    </a:lnTo>
                    <a:cubicBezTo>
                      <a:pt x="13808" y="1627"/>
                      <a:pt x="11430" y="2962"/>
                      <a:pt x="10387" y="4443"/>
                    </a:cubicBezTo>
                    <a:cubicBezTo>
                      <a:pt x="9782" y="5277"/>
                      <a:pt x="9282" y="6195"/>
                      <a:pt x="8885" y="7175"/>
                    </a:cubicBezTo>
                    <a:cubicBezTo>
                      <a:pt x="8844" y="7279"/>
                      <a:pt x="8823" y="7384"/>
                      <a:pt x="8760" y="7509"/>
                    </a:cubicBezTo>
                    <a:cubicBezTo>
                      <a:pt x="8719" y="7634"/>
                      <a:pt x="8677" y="7759"/>
                      <a:pt x="8635" y="7884"/>
                    </a:cubicBezTo>
                    <a:cubicBezTo>
                      <a:pt x="7530" y="11201"/>
                      <a:pt x="7884" y="14538"/>
                      <a:pt x="7321" y="18355"/>
                    </a:cubicBezTo>
                    <a:cubicBezTo>
                      <a:pt x="7029" y="20399"/>
                      <a:pt x="6278" y="22318"/>
                      <a:pt x="5757" y="24320"/>
                    </a:cubicBezTo>
                    <a:cubicBezTo>
                      <a:pt x="5715" y="24529"/>
                      <a:pt x="5653" y="24737"/>
                      <a:pt x="5611" y="24967"/>
                    </a:cubicBezTo>
                    <a:cubicBezTo>
                      <a:pt x="5548" y="25259"/>
                      <a:pt x="5506" y="25530"/>
                      <a:pt x="5444" y="25822"/>
                    </a:cubicBezTo>
                    <a:cubicBezTo>
                      <a:pt x="5444" y="25843"/>
                      <a:pt x="5444" y="25863"/>
                      <a:pt x="5444" y="25884"/>
                    </a:cubicBezTo>
                    <a:cubicBezTo>
                      <a:pt x="5444" y="25905"/>
                      <a:pt x="5444" y="25926"/>
                      <a:pt x="5444" y="25926"/>
                    </a:cubicBezTo>
                    <a:cubicBezTo>
                      <a:pt x="5381" y="26364"/>
                      <a:pt x="5340" y="26781"/>
                      <a:pt x="5319" y="27198"/>
                    </a:cubicBezTo>
                    <a:cubicBezTo>
                      <a:pt x="5256" y="28095"/>
                      <a:pt x="5235" y="29013"/>
                      <a:pt x="5256" y="29931"/>
                    </a:cubicBezTo>
                    <a:cubicBezTo>
                      <a:pt x="5277" y="30640"/>
                      <a:pt x="5319" y="31349"/>
                      <a:pt x="5319" y="32058"/>
                    </a:cubicBezTo>
                    <a:cubicBezTo>
                      <a:pt x="5340" y="32204"/>
                      <a:pt x="5340" y="32371"/>
                      <a:pt x="5340" y="32496"/>
                    </a:cubicBezTo>
                    <a:lnTo>
                      <a:pt x="5340" y="32913"/>
                    </a:lnTo>
                    <a:cubicBezTo>
                      <a:pt x="5360" y="34457"/>
                      <a:pt x="5298" y="36000"/>
                      <a:pt x="5173" y="37523"/>
                    </a:cubicBezTo>
                    <a:cubicBezTo>
                      <a:pt x="5027" y="39150"/>
                      <a:pt x="4818" y="40756"/>
                      <a:pt x="4568" y="42383"/>
                    </a:cubicBezTo>
                    <a:cubicBezTo>
                      <a:pt x="4213" y="44531"/>
                      <a:pt x="3796" y="46679"/>
                      <a:pt x="3316" y="48807"/>
                    </a:cubicBezTo>
                    <a:cubicBezTo>
                      <a:pt x="3275" y="49015"/>
                      <a:pt x="3233" y="49245"/>
                      <a:pt x="3191" y="49453"/>
                    </a:cubicBezTo>
                    <a:cubicBezTo>
                      <a:pt x="3129" y="49662"/>
                      <a:pt x="3087" y="49870"/>
                      <a:pt x="3045" y="50100"/>
                    </a:cubicBezTo>
                    <a:cubicBezTo>
                      <a:pt x="2816" y="51122"/>
                      <a:pt x="2586" y="52144"/>
                      <a:pt x="2357" y="53187"/>
                    </a:cubicBezTo>
                    <a:cubicBezTo>
                      <a:pt x="2336" y="53249"/>
                      <a:pt x="2315" y="53354"/>
                      <a:pt x="2294" y="53437"/>
                    </a:cubicBezTo>
                    <a:cubicBezTo>
                      <a:pt x="2044" y="54543"/>
                      <a:pt x="1815" y="55627"/>
                      <a:pt x="1564" y="56712"/>
                    </a:cubicBezTo>
                    <a:cubicBezTo>
                      <a:pt x="1564" y="56733"/>
                      <a:pt x="1564" y="56733"/>
                      <a:pt x="1564" y="56733"/>
                    </a:cubicBezTo>
                    <a:cubicBezTo>
                      <a:pt x="1564" y="56795"/>
                      <a:pt x="1544" y="56879"/>
                      <a:pt x="1523" y="56941"/>
                    </a:cubicBezTo>
                    <a:cubicBezTo>
                      <a:pt x="1481" y="57129"/>
                      <a:pt x="1439" y="57337"/>
                      <a:pt x="1398" y="57525"/>
                    </a:cubicBezTo>
                    <a:lnTo>
                      <a:pt x="1231" y="58339"/>
                    </a:lnTo>
                    <a:cubicBezTo>
                      <a:pt x="1231" y="58401"/>
                      <a:pt x="1210" y="58443"/>
                      <a:pt x="1210" y="58505"/>
                    </a:cubicBezTo>
                    <a:cubicBezTo>
                      <a:pt x="1168" y="58672"/>
                      <a:pt x="1147" y="58839"/>
                      <a:pt x="1106" y="59027"/>
                    </a:cubicBezTo>
                    <a:cubicBezTo>
                      <a:pt x="1106" y="59069"/>
                      <a:pt x="1085" y="59110"/>
                      <a:pt x="1085" y="59152"/>
                    </a:cubicBezTo>
                    <a:cubicBezTo>
                      <a:pt x="1064" y="59194"/>
                      <a:pt x="1064" y="59235"/>
                      <a:pt x="1064" y="59277"/>
                    </a:cubicBezTo>
                    <a:cubicBezTo>
                      <a:pt x="1022" y="59465"/>
                      <a:pt x="980" y="59632"/>
                      <a:pt x="960" y="59799"/>
                    </a:cubicBezTo>
                    <a:cubicBezTo>
                      <a:pt x="897" y="60049"/>
                      <a:pt x="855" y="60299"/>
                      <a:pt x="814" y="60570"/>
                    </a:cubicBezTo>
                    <a:cubicBezTo>
                      <a:pt x="605" y="61759"/>
                      <a:pt x="396" y="62948"/>
                      <a:pt x="250" y="64137"/>
                    </a:cubicBezTo>
                    <a:cubicBezTo>
                      <a:pt x="230" y="64220"/>
                      <a:pt x="230" y="64262"/>
                      <a:pt x="209" y="64387"/>
                    </a:cubicBezTo>
                    <a:cubicBezTo>
                      <a:pt x="188" y="64533"/>
                      <a:pt x="167" y="64700"/>
                      <a:pt x="167" y="64784"/>
                    </a:cubicBezTo>
                    <a:cubicBezTo>
                      <a:pt x="146" y="64888"/>
                      <a:pt x="125" y="64971"/>
                      <a:pt x="125" y="65076"/>
                    </a:cubicBezTo>
                    <a:cubicBezTo>
                      <a:pt x="104" y="65159"/>
                      <a:pt x="84" y="65263"/>
                      <a:pt x="84" y="65368"/>
                    </a:cubicBezTo>
                    <a:cubicBezTo>
                      <a:pt x="84" y="65368"/>
                      <a:pt x="84" y="65368"/>
                      <a:pt x="84" y="65388"/>
                    </a:cubicBezTo>
                    <a:cubicBezTo>
                      <a:pt x="63" y="65576"/>
                      <a:pt x="63" y="65743"/>
                      <a:pt x="42" y="65931"/>
                    </a:cubicBezTo>
                    <a:cubicBezTo>
                      <a:pt x="21" y="66139"/>
                      <a:pt x="21" y="66348"/>
                      <a:pt x="21" y="66536"/>
                    </a:cubicBezTo>
                    <a:cubicBezTo>
                      <a:pt x="0" y="66807"/>
                      <a:pt x="21" y="67078"/>
                      <a:pt x="63" y="67349"/>
                    </a:cubicBezTo>
                    <a:cubicBezTo>
                      <a:pt x="63" y="67370"/>
                      <a:pt x="63" y="67412"/>
                      <a:pt x="84" y="67432"/>
                    </a:cubicBezTo>
                    <a:cubicBezTo>
                      <a:pt x="84" y="67495"/>
                      <a:pt x="104" y="67558"/>
                      <a:pt x="125" y="67620"/>
                    </a:cubicBezTo>
                    <a:cubicBezTo>
                      <a:pt x="125" y="67641"/>
                      <a:pt x="125" y="67662"/>
                      <a:pt x="125" y="67704"/>
                    </a:cubicBezTo>
                    <a:cubicBezTo>
                      <a:pt x="146" y="67724"/>
                      <a:pt x="146" y="67745"/>
                      <a:pt x="146" y="67766"/>
                    </a:cubicBezTo>
                    <a:lnTo>
                      <a:pt x="1272" y="67766"/>
                    </a:lnTo>
                    <a:cubicBezTo>
                      <a:pt x="1481" y="67766"/>
                      <a:pt x="1710" y="67745"/>
                      <a:pt x="1919" y="67745"/>
                    </a:cubicBezTo>
                    <a:lnTo>
                      <a:pt x="2440" y="67745"/>
                    </a:lnTo>
                    <a:cubicBezTo>
                      <a:pt x="2899" y="67724"/>
                      <a:pt x="3337" y="67704"/>
                      <a:pt x="3775" y="67662"/>
                    </a:cubicBezTo>
                    <a:lnTo>
                      <a:pt x="4464" y="67662"/>
                    </a:lnTo>
                    <a:cubicBezTo>
                      <a:pt x="4464" y="67641"/>
                      <a:pt x="4464" y="67620"/>
                      <a:pt x="4464" y="67599"/>
                    </a:cubicBezTo>
                    <a:cubicBezTo>
                      <a:pt x="4484" y="67516"/>
                      <a:pt x="4526" y="67412"/>
                      <a:pt x="4547" y="67307"/>
                    </a:cubicBezTo>
                    <a:cubicBezTo>
                      <a:pt x="4568" y="67224"/>
                      <a:pt x="4589" y="67120"/>
                      <a:pt x="4610" y="67036"/>
                    </a:cubicBezTo>
                    <a:cubicBezTo>
                      <a:pt x="4756" y="66452"/>
                      <a:pt x="4881" y="65868"/>
                      <a:pt x="5027" y="65263"/>
                    </a:cubicBezTo>
                    <a:cubicBezTo>
                      <a:pt x="5068" y="65096"/>
                      <a:pt x="5110" y="64909"/>
                      <a:pt x="5131" y="64721"/>
                    </a:cubicBezTo>
                    <a:cubicBezTo>
                      <a:pt x="5173" y="64575"/>
                      <a:pt x="5194" y="64450"/>
                      <a:pt x="5235" y="64325"/>
                    </a:cubicBezTo>
                    <a:cubicBezTo>
                      <a:pt x="5256" y="64241"/>
                      <a:pt x="5277" y="64179"/>
                      <a:pt x="5277" y="64095"/>
                    </a:cubicBezTo>
                    <a:cubicBezTo>
                      <a:pt x="5653" y="62448"/>
                      <a:pt x="5986" y="60800"/>
                      <a:pt x="6299" y="59131"/>
                    </a:cubicBezTo>
                    <a:cubicBezTo>
                      <a:pt x="6299" y="59069"/>
                      <a:pt x="6320" y="59006"/>
                      <a:pt x="6341" y="58923"/>
                    </a:cubicBezTo>
                    <a:cubicBezTo>
                      <a:pt x="6466" y="58297"/>
                      <a:pt x="6570" y="57629"/>
                      <a:pt x="6695" y="56983"/>
                    </a:cubicBezTo>
                    <a:cubicBezTo>
                      <a:pt x="6758" y="56607"/>
                      <a:pt x="6821" y="56211"/>
                      <a:pt x="6883" y="55836"/>
                    </a:cubicBezTo>
                    <a:cubicBezTo>
                      <a:pt x="6946" y="55481"/>
                      <a:pt x="7008" y="55106"/>
                      <a:pt x="7071" y="54730"/>
                    </a:cubicBezTo>
                    <a:cubicBezTo>
                      <a:pt x="7530" y="51977"/>
                      <a:pt x="7905" y="49203"/>
                      <a:pt x="8218" y="46429"/>
                    </a:cubicBezTo>
                    <a:cubicBezTo>
                      <a:pt x="8260" y="46200"/>
                      <a:pt x="8260" y="45991"/>
                      <a:pt x="8301" y="45762"/>
                    </a:cubicBezTo>
                    <a:cubicBezTo>
                      <a:pt x="8322" y="45532"/>
                      <a:pt x="8343" y="45303"/>
                      <a:pt x="8385" y="45073"/>
                    </a:cubicBezTo>
                    <a:cubicBezTo>
                      <a:pt x="8656" y="42466"/>
                      <a:pt x="8865" y="39859"/>
                      <a:pt x="9031" y="37231"/>
                    </a:cubicBezTo>
                    <a:cubicBezTo>
                      <a:pt x="9323" y="32621"/>
                      <a:pt x="10345" y="28241"/>
                      <a:pt x="11326" y="23715"/>
                    </a:cubicBezTo>
                    <a:cubicBezTo>
                      <a:pt x="11785" y="21588"/>
                      <a:pt x="12431" y="19439"/>
                      <a:pt x="12807" y="17270"/>
                    </a:cubicBezTo>
                    <a:cubicBezTo>
                      <a:pt x="12848" y="17082"/>
                      <a:pt x="12869" y="16916"/>
                      <a:pt x="12890" y="16749"/>
                    </a:cubicBezTo>
                    <a:cubicBezTo>
                      <a:pt x="12911" y="16561"/>
                      <a:pt x="12953" y="16394"/>
                      <a:pt x="12974" y="16206"/>
                    </a:cubicBezTo>
                    <a:cubicBezTo>
                      <a:pt x="13140" y="14892"/>
                      <a:pt x="13140" y="13558"/>
                      <a:pt x="12974" y="12264"/>
                    </a:cubicBezTo>
                    <a:cubicBezTo>
                      <a:pt x="12348" y="8051"/>
                      <a:pt x="12911" y="4067"/>
                      <a:pt x="14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5"/>
              <p:cNvSpPr/>
              <p:nvPr/>
            </p:nvSpPr>
            <p:spPr>
              <a:xfrm>
                <a:off x="8588825" y="2417500"/>
                <a:ext cx="225800" cy="1718150"/>
              </a:xfrm>
              <a:custGeom>
                <a:avLst/>
                <a:gdLst/>
                <a:ahLst/>
                <a:cxnLst/>
                <a:rect l="l" t="t" r="r" b="b"/>
                <a:pathLst>
                  <a:path w="9032" h="68726" extrusionOk="0">
                    <a:moveTo>
                      <a:pt x="7572" y="0"/>
                    </a:moveTo>
                    <a:lnTo>
                      <a:pt x="7572" y="0"/>
                    </a:lnTo>
                    <a:cubicBezTo>
                      <a:pt x="7634" y="1460"/>
                      <a:pt x="7530" y="2900"/>
                      <a:pt x="7259" y="4318"/>
                    </a:cubicBezTo>
                    <a:cubicBezTo>
                      <a:pt x="6591" y="7759"/>
                      <a:pt x="5611" y="10909"/>
                      <a:pt x="5256" y="14350"/>
                    </a:cubicBezTo>
                    <a:cubicBezTo>
                      <a:pt x="5236" y="14601"/>
                      <a:pt x="5215" y="14830"/>
                      <a:pt x="5194" y="15080"/>
                    </a:cubicBezTo>
                    <a:cubicBezTo>
                      <a:pt x="5173" y="15393"/>
                      <a:pt x="5131" y="15685"/>
                      <a:pt x="5131" y="15998"/>
                    </a:cubicBezTo>
                    <a:lnTo>
                      <a:pt x="5131" y="16019"/>
                    </a:lnTo>
                    <a:cubicBezTo>
                      <a:pt x="5006" y="19648"/>
                      <a:pt x="5277" y="23277"/>
                      <a:pt x="5340" y="26907"/>
                    </a:cubicBezTo>
                    <a:cubicBezTo>
                      <a:pt x="5361" y="27324"/>
                      <a:pt x="5361" y="27720"/>
                      <a:pt x="5361" y="28158"/>
                    </a:cubicBezTo>
                    <a:cubicBezTo>
                      <a:pt x="5361" y="28617"/>
                      <a:pt x="5340" y="29013"/>
                      <a:pt x="5340" y="29493"/>
                    </a:cubicBezTo>
                    <a:cubicBezTo>
                      <a:pt x="5340" y="29952"/>
                      <a:pt x="5319" y="30432"/>
                      <a:pt x="5319" y="30890"/>
                    </a:cubicBezTo>
                    <a:cubicBezTo>
                      <a:pt x="5298" y="31766"/>
                      <a:pt x="5256" y="32622"/>
                      <a:pt x="5236" y="33498"/>
                    </a:cubicBezTo>
                    <a:cubicBezTo>
                      <a:pt x="5131" y="36376"/>
                      <a:pt x="4944" y="39275"/>
                      <a:pt x="4589" y="42133"/>
                    </a:cubicBezTo>
                    <a:cubicBezTo>
                      <a:pt x="4318" y="44239"/>
                      <a:pt x="3942" y="46325"/>
                      <a:pt x="3442" y="48369"/>
                    </a:cubicBezTo>
                    <a:cubicBezTo>
                      <a:pt x="3421" y="48494"/>
                      <a:pt x="3379" y="48619"/>
                      <a:pt x="3358" y="48744"/>
                    </a:cubicBezTo>
                    <a:cubicBezTo>
                      <a:pt x="3317" y="48911"/>
                      <a:pt x="3254" y="49099"/>
                      <a:pt x="3212" y="49266"/>
                    </a:cubicBezTo>
                    <a:cubicBezTo>
                      <a:pt x="3171" y="49454"/>
                      <a:pt x="3129" y="49620"/>
                      <a:pt x="3066" y="49787"/>
                    </a:cubicBezTo>
                    <a:cubicBezTo>
                      <a:pt x="2670" y="51226"/>
                      <a:pt x="2232" y="52666"/>
                      <a:pt x="1815" y="54084"/>
                    </a:cubicBezTo>
                    <a:cubicBezTo>
                      <a:pt x="1773" y="54167"/>
                      <a:pt x="1752" y="54272"/>
                      <a:pt x="1732" y="54355"/>
                    </a:cubicBezTo>
                    <a:cubicBezTo>
                      <a:pt x="1648" y="54626"/>
                      <a:pt x="1565" y="54918"/>
                      <a:pt x="1481" y="55210"/>
                    </a:cubicBezTo>
                    <a:cubicBezTo>
                      <a:pt x="1440" y="55315"/>
                      <a:pt x="1419" y="55440"/>
                      <a:pt x="1377" y="55586"/>
                    </a:cubicBezTo>
                    <a:cubicBezTo>
                      <a:pt x="1335" y="55711"/>
                      <a:pt x="1314" y="55857"/>
                      <a:pt x="1273" y="56003"/>
                    </a:cubicBezTo>
                    <a:cubicBezTo>
                      <a:pt x="1231" y="56149"/>
                      <a:pt x="1189" y="56274"/>
                      <a:pt x="1148" y="56420"/>
                    </a:cubicBezTo>
                    <a:cubicBezTo>
                      <a:pt x="1064" y="56712"/>
                      <a:pt x="1002" y="57025"/>
                      <a:pt x="918" y="57317"/>
                    </a:cubicBezTo>
                    <a:cubicBezTo>
                      <a:pt x="876" y="57463"/>
                      <a:pt x="856" y="57609"/>
                      <a:pt x="814" y="57776"/>
                    </a:cubicBezTo>
                    <a:cubicBezTo>
                      <a:pt x="772" y="57943"/>
                      <a:pt x="730" y="58089"/>
                      <a:pt x="710" y="58255"/>
                    </a:cubicBezTo>
                    <a:cubicBezTo>
                      <a:pt x="647" y="58485"/>
                      <a:pt x="605" y="58714"/>
                      <a:pt x="564" y="58944"/>
                    </a:cubicBezTo>
                    <a:cubicBezTo>
                      <a:pt x="146" y="60967"/>
                      <a:pt x="0" y="63053"/>
                      <a:pt x="167" y="65118"/>
                    </a:cubicBezTo>
                    <a:cubicBezTo>
                      <a:pt x="167" y="65201"/>
                      <a:pt x="188" y="65284"/>
                      <a:pt x="188" y="65368"/>
                    </a:cubicBezTo>
                    <a:cubicBezTo>
                      <a:pt x="188" y="65514"/>
                      <a:pt x="209" y="65639"/>
                      <a:pt x="230" y="65764"/>
                    </a:cubicBezTo>
                    <a:cubicBezTo>
                      <a:pt x="251" y="65973"/>
                      <a:pt x="272" y="66160"/>
                      <a:pt x="313" y="66348"/>
                    </a:cubicBezTo>
                    <a:cubicBezTo>
                      <a:pt x="355" y="66598"/>
                      <a:pt x="397" y="66828"/>
                      <a:pt x="438" y="67057"/>
                    </a:cubicBezTo>
                    <a:cubicBezTo>
                      <a:pt x="459" y="67162"/>
                      <a:pt x="480" y="67266"/>
                      <a:pt x="522" y="67370"/>
                    </a:cubicBezTo>
                    <a:cubicBezTo>
                      <a:pt x="522" y="67391"/>
                      <a:pt x="522" y="67412"/>
                      <a:pt x="522" y="67433"/>
                    </a:cubicBezTo>
                    <a:lnTo>
                      <a:pt x="584" y="67620"/>
                    </a:lnTo>
                    <a:cubicBezTo>
                      <a:pt x="584" y="67662"/>
                      <a:pt x="605" y="67704"/>
                      <a:pt x="605" y="67746"/>
                    </a:cubicBezTo>
                    <a:cubicBezTo>
                      <a:pt x="626" y="67787"/>
                      <a:pt x="626" y="67850"/>
                      <a:pt x="647" y="67892"/>
                    </a:cubicBezTo>
                    <a:cubicBezTo>
                      <a:pt x="689" y="68038"/>
                      <a:pt x="730" y="68204"/>
                      <a:pt x="793" y="68350"/>
                    </a:cubicBezTo>
                    <a:cubicBezTo>
                      <a:pt x="814" y="68455"/>
                      <a:pt x="856" y="68559"/>
                      <a:pt x="897" y="68663"/>
                    </a:cubicBezTo>
                    <a:cubicBezTo>
                      <a:pt x="897" y="68663"/>
                      <a:pt x="897" y="68684"/>
                      <a:pt x="897" y="68705"/>
                    </a:cubicBezTo>
                    <a:cubicBezTo>
                      <a:pt x="897" y="68705"/>
                      <a:pt x="897" y="68705"/>
                      <a:pt x="897" y="68726"/>
                    </a:cubicBezTo>
                    <a:lnTo>
                      <a:pt x="1314" y="68726"/>
                    </a:lnTo>
                    <a:cubicBezTo>
                      <a:pt x="1544" y="68705"/>
                      <a:pt x="1752" y="68705"/>
                      <a:pt x="1961" y="68705"/>
                    </a:cubicBezTo>
                    <a:lnTo>
                      <a:pt x="2482" y="68705"/>
                    </a:lnTo>
                    <a:cubicBezTo>
                      <a:pt x="2941" y="68684"/>
                      <a:pt x="3379" y="68642"/>
                      <a:pt x="3817" y="68622"/>
                    </a:cubicBezTo>
                    <a:lnTo>
                      <a:pt x="3963" y="68622"/>
                    </a:lnTo>
                    <a:lnTo>
                      <a:pt x="4109" y="68601"/>
                    </a:lnTo>
                    <a:cubicBezTo>
                      <a:pt x="4130" y="68580"/>
                      <a:pt x="4130" y="68538"/>
                      <a:pt x="4130" y="68496"/>
                    </a:cubicBezTo>
                    <a:cubicBezTo>
                      <a:pt x="4255" y="67537"/>
                      <a:pt x="4318" y="66557"/>
                      <a:pt x="4380" y="65576"/>
                    </a:cubicBezTo>
                    <a:cubicBezTo>
                      <a:pt x="4506" y="63762"/>
                      <a:pt x="4568" y="61947"/>
                      <a:pt x="4735" y="60153"/>
                    </a:cubicBezTo>
                    <a:cubicBezTo>
                      <a:pt x="4756" y="59799"/>
                      <a:pt x="4798" y="59444"/>
                      <a:pt x="4839" y="59090"/>
                    </a:cubicBezTo>
                    <a:cubicBezTo>
                      <a:pt x="4881" y="58714"/>
                      <a:pt x="4944" y="58318"/>
                      <a:pt x="4985" y="57922"/>
                    </a:cubicBezTo>
                    <a:cubicBezTo>
                      <a:pt x="5090" y="57213"/>
                      <a:pt x="5236" y="56503"/>
                      <a:pt x="5382" y="55794"/>
                    </a:cubicBezTo>
                    <a:cubicBezTo>
                      <a:pt x="5674" y="54564"/>
                      <a:pt x="6070" y="53333"/>
                      <a:pt x="6425" y="52102"/>
                    </a:cubicBezTo>
                    <a:cubicBezTo>
                      <a:pt x="6591" y="51602"/>
                      <a:pt x="6737" y="51101"/>
                      <a:pt x="6883" y="50580"/>
                    </a:cubicBezTo>
                    <a:cubicBezTo>
                      <a:pt x="6988" y="50204"/>
                      <a:pt x="7071" y="49808"/>
                      <a:pt x="7155" y="49433"/>
                    </a:cubicBezTo>
                    <a:cubicBezTo>
                      <a:pt x="7217" y="49245"/>
                      <a:pt x="7238" y="49057"/>
                      <a:pt x="7280" y="48849"/>
                    </a:cubicBezTo>
                    <a:cubicBezTo>
                      <a:pt x="8177" y="44114"/>
                      <a:pt x="7175" y="39254"/>
                      <a:pt x="7196" y="34436"/>
                    </a:cubicBezTo>
                    <a:cubicBezTo>
                      <a:pt x="7217" y="32809"/>
                      <a:pt x="7321" y="31203"/>
                      <a:pt x="7509" y="29576"/>
                    </a:cubicBezTo>
                    <a:cubicBezTo>
                      <a:pt x="7530" y="29326"/>
                      <a:pt x="7551" y="29055"/>
                      <a:pt x="7593" y="28826"/>
                    </a:cubicBezTo>
                    <a:cubicBezTo>
                      <a:pt x="7613" y="28596"/>
                      <a:pt x="7634" y="28367"/>
                      <a:pt x="7676" y="28137"/>
                    </a:cubicBezTo>
                    <a:cubicBezTo>
                      <a:pt x="7989" y="25613"/>
                      <a:pt x="8364" y="23069"/>
                      <a:pt x="8594" y="20524"/>
                    </a:cubicBezTo>
                    <a:cubicBezTo>
                      <a:pt x="8948" y="16645"/>
                      <a:pt x="9032" y="12765"/>
                      <a:pt x="8844" y="8865"/>
                    </a:cubicBezTo>
                    <a:cubicBezTo>
                      <a:pt x="8844" y="8740"/>
                      <a:pt x="8844" y="8594"/>
                      <a:pt x="8823" y="8469"/>
                    </a:cubicBezTo>
                    <a:cubicBezTo>
                      <a:pt x="8823" y="8343"/>
                      <a:pt x="8802" y="8218"/>
                      <a:pt x="8802" y="8114"/>
                    </a:cubicBezTo>
                    <a:cubicBezTo>
                      <a:pt x="8615" y="5382"/>
                      <a:pt x="8197" y="2670"/>
                      <a:pt x="75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" name="Google Shape;354;p5"/>
              <p:cNvSpPr/>
              <p:nvPr/>
            </p:nvSpPr>
            <p:spPr>
              <a:xfrm>
                <a:off x="8466800" y="2808050"/>
                <a:ext cx="155950" cy="1327600"/>
              </a:xfrm>
              <a:custGeom>
                <a:avLst/>
                <a:gdLst/>
                <a:ahLst/>
                <a:cxnLst/>
                <a:rect l="l" t="t" r="r" b="b"/>
                <a:pathLst>
                  <a:path w="6238" h="53104" extrusionOk="0">
                    <a:moveTo>
                      <a:pt x="3463" y="1"/>
                    </a:moveTo>
                    <a:lnTo>
                      <a:pt x="3463" y="42"/>
                    </a:lnTo>
                    <a:cubicBezTo>
                      <a:pt x="3463" y="293"/>
                      <a:pt x="3442" y="501"/>
                      <a:pt x="3442" y="793"/>
                    </a:cubicBezTo>
                    <a:cubicBezTo>
                      <a:pt x="3442" y="1085"/>
                      <a:pt x="3421" y="1377"/>
                      <a:pt x="3400" y="1648"/>
                    </a:cubicBezTo>
                    <a:cubicBezTo>
                      <a:pt x="3171" y="5924"/>
                      <a:pt x="2191" y="10137"/>
                      <a:pt x="1419" y="14351"/>
                    </a:cubicBezTo>
                    <a:cubicBezTo>
                      <a:pt x="1377" y="14580"/>
                      <a:pt x="1336" y="14810"/>
                      <a:pt x="1294" y="15039"/>
                    </a:cubicBezTo>
                    <a:cubicBezTo>
                      <a:pt x="1252" y="15268"/>
                      <a:pt x="1210" y="15498"/>
                      <a:pt x="1169" y="15727"/>
                    </a:cubicBezTo>
                    <a:cubicBezTo>
                      <a:pt x="1064" y="16290"/>
                      <a:pt x="960" y="16874"/>
                      <a:pt x="877" y="17458"/>
                    </a:cubicBezTo>
                    <a:cubicBezTo>
                      <a:pt x="564" y="19523"/>
                      <a:pt x="334" y="21588"/>
                      <a:pt x="209" y="23674"/>
                    </a:cubicBezTo>
                    <a:cubicBezTo>
                      <a:pt x="188" y="24008"/>
                      <a:pt x="168" y="24362"/>
                      <a:pt x="147" y="24675"/>
                    </a:cubicBezTo>
                    <a:cubicBezTo>
                      <a:pt x="126" y="24988"/>
                      <a:pt x="105" y="25322"/>
                      <a:pt x="105" y="25635"/>
                    </a:cubicBezTo>
                    <a:cubicBezTo>
                      <a:pt x="84" y="25760"/>
                      <a:pt x="84" y="25885"/>
                      <a:pt x="84" y="26010"/>
                    </a:cubicBezTo>
                    <a:lnTo>
                      <a:pt x="84" y="26344"/>
                    </a:lnTo>
                    <a:cubicBezTo>
                      <a:pt x="1" y="28638"/>
                      <a:pt x="22" y="30912"/>
                      <a:pt x="126" y="33206"/>
                    </a:cubicBezTo>
                    <a:cubicBezTo>
                      <a:pt x="126" y="33248"/>
                      <a:pt x="126" y="33289"/>
                      <a:pt x="126" y="33331"/>
                    </a:cubicBezTo>
                    <a:cubicBezTo>
                      <a:pt x="147" y="33623"/>
                      <a:pt x="147" y="33915"/>
                      <a:pt x="168" y="34186"/>
                    </a:cubicBezTo>
                    <a:cubicBezTo>
                      <a:pt x="188" y="34478"/>
                      <a:pt x="209" y="34749"/>
                      <a:pt x="230" y="35041"/>
                    </a:cubicBezTo>
                    <a:cubicBezTo>
                      <a:pt x="230" y="35146"/>
                      <a:pt x="230" y="35292"/>
                      <a:pt x="251" y="35375"/>
                    </a:cubicBezTo>
                    <a:cubicBezTo>
                      <a:pt x="251" y="35458"/>
                      <a:pt x="251" y="35542"/>
                      <a:pt x="251" y="35625"/>
                    </a:cubicBezTo>
                    <a:cubicBezTo>
                      <a:pt x="272" y="35876"/>
                      <a:pt x="293" y="36126"/>
                      <a:pt x="314" y="36355"/>
                    </a:cubicBezTo>
                    <a:cubicBezTo>
                      <a:pt x="334" y="36585"/>
                      <a:pt x="334" y="36814"/>
                      <a:pt x="355" y="37064"/>
                    </a:cubicBezTo>
                    <a:cubicBezTo>
                      <a:pt x="501" y="38817"/>
                      <a:pt x="689" y="40589"/>
                      <a:pt x="918" y="42341"/>
                    </a:cubicBezTo>
                    <a:cubicBezTo>
                      <a:pt x="981" y="42884"/>
                      <a:pt x="1044" y="43426"/>
                      <a:pt x="1127" y="43968"/>
                    </a:cubicBezTo>
                    <a:cubicBezTo>
                      <a:pt x="1210" y="44490"/>
                      <a:pt x="1273" y="45032"/>
                      <a:pt x="1356" y="45574"/>
                    </a:cubicBezTo>
                    <a:cubicBezTo>
                      <a:pt x="1398" y="45866"/>
                      <a:pt x="1461" y="46158"/>
                      <a:pt x="1502" y="46450"/>
                    </a:cubicBezTo>
                    <a:cubicBezTo>
                      <a:pt x="1586" y="46993"/>
                      <a:pt x="1711" y="48307"/>
                      <a:pt x="1940" y="49725"/>
                    </a:cubicBezTo>
                    <a:cubicBezTo>
                      <a:pt x="2003" y="50226"/>
                      <a:pt x="2107" y="50747"/>
                      <a:pt x="2212" y="51248"/>
                    </a:cubicBezTo>
                    <a:cubicBezTo>
                      <a:pt x="2337" y="51873"/>
                      <a:pt x="2504" y="52499"/>
                      <a:pt x="2712" y="53104"/>
                    </a:cubicBezTo>
                    <a:lnTo>
                      <a:pt x="5007" y="53104"/>
                    </a:lnTo>
                    <a:lnTo>
                      <a:pt x="5048" y="53020"/>
                    </a:lnTo>
                    <a:cubicBezTo>
                      <a:pt x="5048" y="53000"/>
                      <a:pt x="5069" y="52979"/>
                      <a:pt x="5069" y="52958"/>
                    </a:cubicBezTo>
                    <a:cubicBezTo>
                      <a:pt x="5111" y="52874"/>
                      <a:pt x="5153" y="52791"/>
                      <a:pt x="5173" y="52708"/>
                    </a:cubicBezTo>
                    <a:cubicBezTo>
                      <a:pt x="5194" y="52708"/>
                      <a:pt x="5194" y="52687"/>
                      <a:pt x="5194" y="52666"/>
                    </a:cubicBezTo>
                    <a:cubicBezTo>
                      <a:pt x="5215" y="52645"/>
                      <a:pt x="5236" y="52603"/>
                      <a:pt x="5236" y="52582"/>
                    </a:cubicBezTo>
                    <a:lnTo>
                      <a:pt x="5257" y="52520"/>
                    </a:lnTo>
                    <a:cubicBezTo>
                      <a:pt x="5278" y="52499"/>
                      <a:pt x="5278" y="52478"/>
                      <a:pt x="5278" y="52457"/>
                    </a:cubicBezTo>
                    <a:cubicBezTo>
                      <a:pt x="5319" y="52395"/>
                      <a:pt x="5340" y="52332"/>
                      <a:pt x="5361" y="52249"/>
                    </a:cubicBezTo>
                    <a:cubicBezTo>
                      <a:pt x="5361" y="52249"/>
                      <a:pt x="5361" y="52249"/>
                      <a:pt x="5361" y="52228"/>
                    </a:cubicBezTo>
                    <a:cubicBezTo>
                      <a:pt x="5403" y="52165"/>
                      <a:pt x="5424" y="52082"/>
                      <a:pt x="5445" y="51998"/>
                    </a:cubicBezTo>
                    <a:cubicBezTo>
                      <a:pt x="5486" y="51915"/>
                      <a:pt x="5528" y="51811"/>
                      <a:pt x="5549" y="51727"/>
                    </a:cubicBezTo>
                    <a:cubicBezTo>
                      <a:pt x="5570" y="51644"/>
                      <a:pt x="5591" y="51581"/>
                      <a:pt x="5611" y="51498"/>
                    </a:cubicBezTo>
                    <a:cubicBezTo>
                      <a:pt x="5611" y="51477"/>
                      <a:pt x="5611" y="51456"/>
                      <a:pt x="5632" y="51435"/>
                    </a:cubicBezTo>
                    <a:cubicBezTo>
                      <a:pt x="5674" y="51248"/>
                      <a:pt x="5737" y="51060"/>
                      <a:pt x="5778" y="50851"/>
                    </a:cubicBezTo>
                    <a:cubicBezTo>
                      <a:pt x="5862" y="50497"/>
                      <a:pt x="5924" y="50142"/>
                      <a:pt x="5987" y="49767"/>
                    </a:cubicBezTo>
                    <a:lnTo>
                      <a:pt x="5987" y="49725"/>
                    </a:lnTo>
                    <a:lnTo>
                      <a:pt x="5987" y="49704"/>
                    </a:lnTo>
                    <a:cubicBezTo>
                      <a:pt x="6049" y="49287"/>
                      <a:pt x="6091" y="48870"/>
                      <a:pt x="6133" y="48390"/>
                    </a:cubicBezTo>
                    <a:cubicBezTo>
                      <a:pt x="6175" y="47931"/>
                      <a:pt x="6195" y="47452"/>
                      <a:pt x="6195" y="46951"/>
                    </a:cubicBezTo>
                    <a:cubicBezTo>
                      <a:pt x="6216" y="46784"/>
                      <a:pt x="6216" y="46596"/>
                      <a:pt x="6216" y="46409"/>
                    </a:cubicBezTo>
                    <a:lnTo>
                      <a:pt x="6216" y="46283"/>
                    </a:lnTo>
                    <a:lnTo>
                      <a:pt x="6216" y="46137"/>
                    </a:lnTo>
                    <a:lnTo>
                      <a:pt x="6216" y="46054"/>
                    </a:lnTo>
                    <a:cubicBezTo>
                      <a:pt x="6216" y="45574"/>
                      <a:pt x="6216" y="45095"/>
                      <a:pt x="6237" y="44594"/>
                    </a:cubicBezTo>
                    <a:lnTo>
                      <a:pt x="6237" y="44344"/>
                    </a:lnTo>
                    <a:lnTo>
                      <a:pt x="6237" y="44323"/>
                    </a:lnTo>
                    <a:cubicBezTo>
                      <a:pt x="6216" y="44093"/>
                      <a:pt x="6216" y="43885"/>
                      <a:pt x="6216" y="43655"/>
                    </a:cubicBezTo>
                    <a:lnTo>
                      <a:pt x="6216" y="43384"/>
                    </a:lnTo>
                    <a:cubicBezTo>
                      <a:pt x="6195" y="43259"/>
                      <a:pt x="6195" y="43155"/>
                      <a:pt x="6195" y="43030"/>
                    </a:cubicBezTo>
                    <a:cubicBezTo>
                      <a:pt x="6154" y="42425"/>
                      <a:pt x="6133" y="41841"/>
                      <a:pt x="6091" y="41278"/>
                    </a:cubicBezTo>
                    <a:cubicBezTo>
                      <a:pt x="6091" y="41090"/>
                      <a:pt x="6091" y="40923"/>
                      <a:pt x="6070" y="40756"/>
                    </a:cubicBezTo>
                    <a:cubicBezTo>
                      <a:pt x="6070" y="40589"/>
                      <a:pt x="6049" y="40423"/>
                      <a:pt x="6049" y="40256"/>
                    </a:cubicBezTo>
                    <a:cubicBezTo>
                      <a:pt x="6029" y="39943"/>
                      <a:pt x="6008" y="39609"/>
                      <a:pt x="6008" y="39317"/>
                    </a:cubicBezTo>
                    <a:cubicBezTo>
                      <a:pt x="6008" y="39192"/>
                      <a:pt x="6008" y="39067"/>
                      <a:pt x="6008" y="38942"/>
                    </a:cubicBezTo>
                    <a:cubicBezTo>
                      <a:pt x="6008" y="38629"/>
                      <a:pt x="5987" y="38337"/>
                      <a:pt x="5987" y="38045"/>
                    </a:cubicBezTo>
                    <a:lnTo>
                      <a:pt x="5945" y="37190"/>
                    </a:lnTo>
                    <a:cubicBezTo>
                      <a:pt x="5862" y="34895"/>
                      <a:pt x="5737" y="32622"/>
                      <a:pt x="5653" y="30348"/>
                    </a:cubicBezTo>
                    <a:lnTo>
                      <a:pt x="5611" y="29556"/>
                    </a:lnTo>
                    <a:cubicBezTo>
                      <a:pt x="5591" y="28951"/>
                      <a:pt x="5570" y="28325"/>
                      <a:pt x="5549" y="27699"/>
                    </a:cubicBezTo>
                    <a:cubicBezTo>
                      <a:pt x="5549" y="27074"/>
                      <a:pt x="5528" y="26406"/>
                      <a:pt x="5528" y="25760"/>
                    </a:cubicBezTo>
                    <a:lnTo>
                      <a:pt x="5528" y="25739"/>
                    </a:lnTo>
                    <a:lnTo>
                      <a:pt x="5528" y="24988"/>
                    </a:lnTo>
                    <a:cubicBezTo>
                      <a:pt x="5507" y="24425"/>
                      <a:pt x="5528" y="23841"/>
                      <a:pt x="5528" y="23278"/>
                    </a:cubicBezTo>
                    <a:cubicBezTo>
                      <a:pt x="5549" y="21380"/>
                      <a:pt x="5653" y="19461"/>
                      <a:pt x="5737" y="17542"/>
                    </a:cubicBezTo>
                    <a:cubicBezTo>
                      <a:pt x="5820" y="15519"/>
                      <a:pt x="5883" y="13516"/>
                      <a:pt x="5820" y="11514"/>
                    </a:cubicBezTo>
                    <a:cubicBezTo>
                      <a:pt x="5820" y="10993"/>
                      <a:pt x="5799" y="10471"/>
                      <a:pt x="5757" y="9950"/>
                    </a:cubicBezTo>
                    <a:cubicBezTo>
                      <a:pt x="5737" y="9387"/>
                      <a:pt x="5695" y="8823"/>
                      <a:pt x="5632" y="8281"/>
                    </a:cubicBezTo>
                    <a:lnTo>
                      <a:pt x="5632" y="8260"/>
                    </a:lnTo>
                    <a:cubicBezTo>
                      <a:pt x="5507" y="6925"/>
                      <a:pt x="5278" y="5591"/>
                      <a:pt x="4965" y="4277"/>
                    </a:cubicBezTo>
                    <a:cubicBezTo>
                      <a:pt x="4944" y="4214"/>
                      <a:pt x="4944" y="4130"/>
                      <a:pt x="4923" y="4047"/>
                    </a:cubicBezTo>
                    <a:cubicBezTo>
                      <a:pt x="4881" y="3880"/>
                      <a:pt x="4819" y="3734"/>
                      <a:pt x="4777" y="3567"/>
                    </a:cubicBezTo>
                    <a:cubicBezTo>
                      <a:pt x="4735" y="3400"/>
                      <a:pt x="4694" y="3254"/>
                      <a:pt x="4652" y="3088"/>
                    </a:cubicBezTo>
                    <a:cubicBezTo>
                      <a:pt x="4631" y="3025"/>
                      <a:pt x="4610" y="2942"/>
                      <a:pt x="4568" y="2858"/>
                    </a:cubicBezTo>
                    <a:cubicBezTo>
                      <a:pt x="4527" y="2712"/>
                      <a:pt x="4485" y="2587"/>
                      <a:pt x="4443" y="2441"/>
                    </a:cubicBezTo>
                    <a:cubicBezTo>
                      <a:pt x="4381" y="2274"/>
                      <a:pt x="4318" y="2107"/>
                      <a:pt x="4256" y="1920"/>
                    </a:cubicBezTo>
                    <a:cubicBezTo>
                      <a:pt x="4235" y="1857"/>
                      <a:pt x="4214" y="1815"/>
                      <a:pt x="4193" y="1753"/>
                    </a:cubicBezTo>
                    <a:cubicBezTo>
                      <a:pt x="4110" y="1523"/>
                      <a:pt x="4026" y="1273"/>
                      <a:pt x="3922" y="1064"/>
                    </a:cubicBezTo>
                    <a:cubicBezTo>
                      <a:pt x="3880" y="918"/>
                      <a:pt x="3818" y="793"/>
                      <a:pt x="3755" y="668"/>
                    </a:cubicBezTo>
                    <a:cubicBezTo>
                      <a:pt x="3692" y="522"/>
                      <a:pt x="3651" y="397"/>
                      <a:pt x="3588" y="272"/>
                    </a:cubicBezTo>
                    <a:lnTo>
                      <a:pt x="346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" name="Google Shape;355;p5"/>
              <p:cNvSpPr/>
              <p:nvPr/>
            </p:nvSpPr>
            <p:spPr>
              <a:xfrm>
                <a:off x="8630525" y="2992125"/>
                <a:ext cx="364525" cy="1141450"/>
              </a:xfrm>
              <a:custGeom>
                <a:avLst/>
                <a:gdLst/>
                <a:ahLst/>
                <a:cxnLst/>
                <a:rect l="l" t="t" r="r" b="b"/>
                <a:pathLst>
                  <a:path w="14581" h="45658" extrusionOk="0">
                    <a:moveTo>
                      <a:pt x="14580" y="0"/>
                    </a:moveTo>
                    <a:cubicBezTo>
                      <a:pt x="11452" y="3442"/>
                      <a:pt x="10326" y="7968"/>
                      <a:pt x="9387" y="12577"/>
                    </a:cubicBezTo>
                    <a:cubicBezTo>
                      <a:pt x="9303" y="12974"/>
                      <a:pt x="9220" y="13370"/>
                      <a:pt x="9157" y="13766"/>
                    </a:cubicBezTo>
                    <a:cubicBezTo>
                      <a:pt x="9074" y="14163"/>
                      <a:pt x="8991" y="14559"/>
                      <a:pt x="8928" y="14955"/>
                    </a:cubicBezTo>
                    <a:cubicBezTo>
                      <a:pt x="8594" y="16666"/>
                      <a:pt x="8240" y="18397"/>
                      <a:pt x="7802" y="20044"/>
                    </a:cubicBezTo>
                    <a:cubicBezTo>
                      <a:pt x="7531" y="21046"/>
                      <a:pt x="7218" y="22026"/>
                      <a:pt x="6884" y="23006"/>
                    </a:cubicBezTo>
                    <a:cubicBezTo>
                      <a:pt x="6821" y="23215"/>
                      <a:pt x="6738" y="23444"/>
                      <a:pt x="6655" y="23653"/>
                    </a:cubicBezTo>
                    <a:cubicBezTo>
                      <a:pt x="6592" y="23861"/>
                      <a:pt x="6509" y="24070"/>
                      <a:pt x="6446" y="24279"/>
                    </a:cubicBezTo>
                    <a:cubicBezTo>
                      <a:pt x="6175" y="25009"/>
                      <a:pt x="5904" y="25718"/>
                      <a:pt x="5633" y="26448"/>
                    </a:cubicBezTo>
                    <a:cubicBezTo>
                      <a:pt x="5487" y="26802"/>
                      <a:pt x="5341" y="27178"/>
                      <a:pt x="5195" y="27553"/>
                    </a:cubicBezTo>
                    <a:cubicBezTo>
                      <a:pt x="5007" y="28033"/>
                      <a:pt x="4798" y="28533"/>
                      <a:pt x="4611" y="29034"/>
                    </a:cubicBezTo>
                    <a:cubicBezTo>
                      <a:pt x="4193" y="30077"/>
                      <a:pt x="3776" y="31120"/>
                      <a:pt x="3380" y="32184"/>
                    </a:cubicBezTo>
                    <a:lnTo>
                      <a:pt x="3213" y="32642"/>
                    </a:lnTo>
                    <a:cubicBezTo>
                      <a:pt x="3150" y="32788"/>
                      <a:pt x="3109" y="32934"/>
                      <a:pt x="3046" y="33080"/>
                    </a:cubicBezTo>
                    <a:cubicBezTo>
                      <a:pt x="2671" y="34123"/>
                      <a:pt x="2316" y="35166"/>
                      <a:pt x="1982" y="36230"/>
                    </a:cubicBezTo>
                    <a:cubicBezTo>
                      <a:pt x="1941" y="36376"/>
                      <a:pt x="1899" y="36522"/>
                      <a:pt x="1836" y="36668"/>
                    </a:cubicBezTo>
                    <a:cubicBezTo>
                      <a:pt x="1753" y="36981"/>
                      <a:pt x="1607" y="37335"/>
                      <a:pt x="1482" y="37690"/>
                    </a:cubicBezTo>
                    <a:cubicBezTo>
                      <a:pt x="1419" y="37878"/>
                      <a:pt x="1357" y="38044"/>
                      <a:pt x="1273" y="38253"/>
                    </a:cubicBezTo>
                    <a:cubicBezTo>
                      <a:pt x="1211" y="38441"/>
                      <a:pt x="1127" y="38649"/>
                      <a:pt x="1065" y="38858"/>
                    </a:cubicBezTo>
                    <a:cubicBezTo>
                      <a:pt x="627" y="40005"/>
                      <a:pt x="314" y="41194"/>
                      <a:pt x="105" y="42383"/>
                    </a:cubicBezTo>
                    <a:cubicBezTo>
                      <a:pt x="1" y="43050"/>
                      <a:pt x="1" y="43697"/>
                      <a:pt x="105" y="44343"/>
                    </a:cubicBezTo>
                    <a:cubicBezTo>
                      <a:pt x="126" y="44448"/>
                      <a:pt x="147" y="44552"/>
                      <a:pt x="168" y="44615"/>
                    </a:cubicBezTo>
                    <a:cubicBezTo>
                      <a:pt x="189" y="44698"/>
                      <a:pt x="210" y="44781"/>
                      <a:pt x="230" y="44844"/>
                    </a:cubicBezTo>
                    <a:cubicBezTo>
                      <a:pt x="272" y="45011"/>
                      <a:pt x="335" y="45157"/>
                      <a:pt x="418" y="45303"/>
                    </a:cubicBezTo>
                    <a:cubicBezTo>
                      <a:pt x="439" y="45386"/>
                      <a:pt x="481" y="45449"/>
                      <a:pt x="502" y="45491"/>
                    </a:cubicBezTo>
                    <a:cubicBezTo>
                      <a:pt x="543" y="45553"/>
                      <a:pt x="585" y="45616"/>
                      <a:pt x="627" y="45657"/>
                    </a:cubicBezTo>
                    <a:lnTo>
                      <a:pt x="794" y="45657"/>
                    </a:lnTo>
                    <a:cubicBezTo>
                      <a:pt x="1252" y="45637"/>
                      <a:pt x="1711" y="45616"/>
                      <a:pt x="2149" y="45595"/>
                    </a:cubicBezTo>
                    <a:lnTo>
                      <a:pt x="2274" y="45595"/>
                    </a:lnTo>
                    <a:lnTo>
                      <a:pt x="2441" y="45574"/>
                    </a:lnTo>
                    <a:lnTo>
                      <a:pt x="2984" y="45574"/>
                    </a:lnTo>
                    <a:cubicBezTo>
                      <a:pt x="4298" y="45491"/>
                      <a:pt x="5591" y="45324"/>
                      <a:pt x="6884" y="45094"/>
                    </a:cubicBezTo>
                    <a:cubicBezTo>
                      <a:pt x="6947" y="45094"/>
                      <a:pt x="7009" y="45073"/>
                      <a:pt x="7072" y="45053"/>
                    </a:cubicBezTo>
                    <a:cubicBezTo>
                      <a:pt x="7259" y="44469"/>
                      <a:pt x="7426" y="43843"/>
                      <a:pt x="7531" y="43217"/>
                    </a:cubicBezTo>
                    <a:cubicBezTo>
                      <a:pt x="7635" y="42779"/>
                      <a:pt x="7697" y="42341"/>
                      <a:pt x="7802" y="41924"/>
                    </a:cubicBezTo>
                    <a:cubicBezTo>
                      <a:pt x="10117" y="31454"/>
                      <a:pt x="11765" y="20858"/>
                      <a:pt x="12745" y="10179"/>
                    </a:cubicBezTo>
                    <a:cubicBezTo>
                      <a:pt x="13058" y="6737"/>
                      <a:pt x="13329" y="3212"/>
                      <a:pt x="145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5"/>
              <p:cNvSpPr/>
              <p:nvPr/>
            </p:nvSpPr>
            <p:spPr>
              <a:xfrm>
                <a:off x="8580475" y="2411250"/>
                <a:ext cx="151250" cy="1721800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68872" extrusionOk="0">
                    <a:moveTo>
                      <a:pt x="4318" y="0"/>
                    </a:moveTo>
                    <a:cubicBezTo>
                      <a:pt x="1753" y="2920"/>
                      <a:pt x="1586" y="7154"/>
                      <a:pt x="1544" y="11034"/>
                    </a:cubicBezTo>
                    <a:cubicBezTo>
                      <a:pt x="1544" y="11972"/>
                      <a:pt x="1523" y="12911"/>
                      <a:pt x="1523" y="13870"/>
                    </a:cubicBezTo>
                    <a:lnTo>
                      <a:pt x="1523" y="13891"/>
                    </a:lnTo>
                    <a:lnTo>
                      <a:pt x="1523" y="15059"/>
                    </a:lnTo>
                    <a:lnTo>
                      <a:pt x="1523" y="15998"/>
                    </a:lnTo>
                    <a:lnTo>
                      <a:pt x="1523" y="16186"/>
                    </a:lnTo>
                    <a:cubicBezTo>
                      <a:pt x="1482" y="25113"/>
                      <a:pt x="1440" y="34019"/>
                      <a:pt x="1044" y="42925"/>
                    </a:cubicBezTo>
                    <a:cubicBezTo>
                      <a:pt x="1023" y="43133"/>
                      <a:pt x="1023" y="43363"/>
                      <a:pt x="1002" y="43571"/>
                    </a:cubicBezTo>
                    <a:cubicBezTo>
                      <a:pt x="981" y="44030"/>
                      <a:pt x="960" y="44510"/>
                      <a:pt x="939" y="44969"/>
                    </a:cubicBezTo>
                    <a:cubicBezTo>
                      <a:pt x="877" y="46074"/>
                      <a:pt x="814" y="47180"/>
                      <a:pt x="752" y="48264"/>
                    </a:cubicBezTo>
                    <a:lnTo>
                      <a:pt x="752" y="48285"/>
                    </a:lnTo>
                    <a:cubicBezTo>
                      <a:pt x="689" y="49307"/>
                      <a:pt x="626" y="50329"/>
                      <a:pt x="543" y="51351"/>
                    </a:cubicBezTo>
                    <a:lnTo>
                      <a:pt x="480" y="52060"/>
                    </a:lnTo>
                    <a:cubicBezTo>
                      <a:pt x="480" y="52165"/>
                      <a:pt x="460" y="52248"/>
                      <a:pt x="460" y="52352"/>
                    </a:cubicBezTo>
                    <a:cubicBezTo>
                      <a:pt x="460" y="52498"/>
                      <a:pt x="439" y="52644"/>
                      <a:pt x="439" y="52790"/>
                    </a:cubicBezTo>
                    <a:cubicBezTo>
                      <a:pt x="293" y="54480"/>
                      <a:pt x="105" y="56816"/>
                      <a:pt x="42" y="59256"/>
                    </a:cubicBezTo>
                    <a:cubicBezTo>
                      <a:pt x="21" y="59507"/>
                      <a:pt x="21" y="59778"/>
                      <a:pt x="21" y="60028"/>
                    </a:cubicBezTo>
                    <a:lnTo>
                      <a:pt x="21" y="61113"/>
                    </a:lnTo>
                    <a:lnTo>
                      <a:pt x="21" y="61133"/>
                    </a:lnTo>
                    <a:cubicBezTo>
                      <a:pt x="1" y="62301"/>
                      <a:pt x="42" y="63470"/>
                      <a:pt x="126" y="64554"/>
                    </a:cubicBezTo>
                    <a:lnTo>
                      <a:pt x="126" y="64658"/>
                    </a:lnTo>
                    <a:lnTo>
                      <a:pt x="126" y="64679"/>
                    </a:lnTo>
                    <a:cubicBezTo>
                      <a:pt x="147" y="64930"/>
                      <a:pt x="167" y="65180"/>
                      <a:pt x="209" y="65430"/>
                    </a:cubicBezTo>
                    <a:cubicBezTo>
                      <a:pt x="209" y="65472"/>
                      <a:pt x="209" y="65514"/>
                      <a:pt x="209" y="65555"/>
                    </a:cubicBezTo>
                    <a:cubicBezTo>
                      <a:pt x="230" y="65722"/>
                      <a:pt x="251" y="65868"/>
                      <a:pt x="272" y="66014"/>
                    </a:cubicBezTo>
                    <a:cubicBezTo>
                      <a:pt x="293" y="66202"/>
                      <a:pt x="334" y="66369"/>
                      <a:pt x="355" y="66536"/>
                    </a:cubicBezTo>
                    <a:cubicBezTo>
                      <a:pt x="376" y="66598"/>
                      <a:pt x="397" y="66661"/>
                      <a:pt x="397" y="66723"/>
                    </a:cubicBezTo>
                    <a:cubicBezTo>
                      <a:pt x="418" y="66848"/>
                      <a:pt x="439" y="66974"/>
                      <a:pt x="460" y="67099"/>
                    </a:cubicBezTo>
                    <a:cubicBezTo>
                      <a:pt x="501" y="67286"/>
                      <a:pt x="543" y="67474"/>
                      <a:pt x="585" y="67662"/>
                    </a:cubicBezTo>
                    <a:cubicBezTo>
                      <a:pt x="606" y="67745"/>
                      <a:pt x="626" y="67829"/>
                      <a:pt x="668" y="67912"/>
                    </a:cubicBezTo>
                    <a:cubicBezTo>
                      <a:pt x="668" y="67954"/>
                      <a:pt x="689" y="67975"/>
                      <a:pt x="689" y="68016"/>
                    </a:cubicBezTo>
                    <a:cubicBezTo>
                      <a:pt x="710" y="68079"/>
                      <a:pt x="731" y="68142"/>
                      <a:pt x="752" y="68204"/>
                    </a:cubicBezTo>
                    <a:cubicBezTo>
                      <a:pt x="752" y="68225"/>
                      <a:pt x="752" y="68225"/>
                      <a:pt x="772" y="68246"/>
                    </a:cubicBezTo>
                    <a:cubicBezTo>
                      <a:pt x="793" y="68308"/>
                      <a:pt x="814" y="68392"/>
                      <a:pt x="835" y="68454"/>
                    </a:cubicBezTo>
                    <a:cubicBezTo>
                      <a:pt x="856" y="68517"/>
                      <a:pt x="898" y="68580"/>
                      <a:pt x="918" y="68642"/>
                    </a:cubicBezTo>
                    <a:cubicBezTo>
                      <a:pt x="939" y="68726"/>
                      <a:pt x="1002" y="68809"/>
                      <a:pt x="1064" y="68872"/>
                    </a:cubicBezTo>
                    <a:lnTo>
                      <a:pt x="1690" y="68872"/>
                    </a:lnTo>
                    <a:cubicBezTo>
                      <a:pt x="1920" y="68872"/>
                      <a:pt x="2128" y="68851"/>
                      <a:pt x="2358" y="68851"/>
                    </a:cubicBezTo>
                    <a:lnTo>
                      <a:pt x="2858" y="68851"/>
                    </a:lnTo>
                    <a:cubicBezTo>
                      <a:pt x="3317" y="68830"/>
                      <a:pt x="3776" y="68809"/>
                      <a:pt x="4214" y="68788"/>
                    </a:cubicBezTo>
                    <a:lnTo>
                      <a:pt x="4339" y="68788"/>
                    </a:lnTo>
                    <a:lnTo>
                      <a:pt x="4485" y="68767"/>
                    </a:lnTo>
                    <a:lnTo>
                      <a:pt x="4652" y="68767"/>
                    </a:lnTo>
                    <a:cubicBezTo>
                      <a:pt x="4673" y="68746"/>
                      <a:pt x="4694" y="68726"/>
                      <a:pt x="4735" y="68705"/>
                    </a:cubicBezTo>
                    <a:cubicBezTo>
                      <a:pt x="4777" y="68621"/>
                      <a:pt x="4840" y="68559"/>
                      <a:pt x="4881" y="68475"/>
                    </a:cubicBezTo>
                    <a:cubicBezTo>
                      <a:pt x="4923" y="68350"/>
                      <a:pt x="4986" y="68225"/>
                      <a:pt x="5006" y="68100"/>
                    </a:cubicBezTo>
                    <a:cubicBezTo>
                      <a:pt x="5152" y="67516"/>
                      <a:pt x="5236" y="66932"/>
                      <a:pt x="5278" y="66348"/>
                    </a:cubicBezTo>
                    <a:cubicBezTo>
                      <a:pt x="5278" y="66160"/>
                      <a:pt x="5298" y="65952"/>
                      <a:pt x="5319" y="65806"/>
                    </a:cubicBezTo>
                    <a:cubicBezTo>
                      <a:pt x="5319" y="65639"/>
                      <a:pt x="5319" y="65472"/>
                      <a:pt x="5319" y="65305"/>
                    </a:cubicBezTo>
                    <a:lnTo>
                      <a:pt x="5319" y="65055"/>
                    </a:lnTo>
                    <a:lnTo>
                      <a:pt x="5319" y="64742"/>
                    </a:lnTo>
                    <a:lnTo>
                      <a:pt x="5319" y="63949"/>
                    </a:lnTo>
                    <a:lnTo>
                      <a:pt x="5319" y="63240"/>
                    </a:lnTo>
                    <a:cubicBezTo>
                      <a:pt x="5298" y="62239"/>
                      <a:pt x="5257" y="61238"/>
                      <a:pt x="5236" y="60403"/>
                    </a:cubicBezTo>
                    <a:lnTo>
                      <a:pt x="5236" y="60383"/>
                    </a:lnTo>
                    <a:cubicBezTo>
                      <a:pt x="5215" y="60070"/>
                      <a:pt x="5194" y="59799"/>
                      <a:pt x="5194" y="59527"/>
                    </a:cubicBezTo>
                    <a:lnTo>
                      <a:pt x="5194" y="59298"/>
                    </a:lnTo>
                    <a:lnTo>
                      <a:pt x="5194" y="59194"/>
                    </a:lnTo>
                    <a:lnTo>
                      <a:pt x="5194" y="59110"/>
                    </a:lnTo>
                    <a:lnTo>
                      <a:pt x="5194" y="58505"/>
                    </a:lnTo>
                    <a:lnTo>
                      <a:pt x="5194" y="58130"/>
                    </a:lnTo>
                    <a:cubicBezTo>
                      <a:pt x="5215" y="57546"/>
                      <a:pt x="5236" y="56962"/>
                      <a:pt x="5257" y="56378"/>
                    </a:cubicBezTo>
                    <a:cubicBezTo>
                      <a:pt x="5257" y="56211"/>
                      <a:pt x="5257" y="56065"/>
                      <a:pt x="5257" y="55898"/>
                    </a:cubicBezTo>
                    <a:lnTo>
                      <a:pt x="5257" y="55419"/>
                    </a:lnTo>
                    <a:cubicBezTo>
                      <a:pt x="5298" y="53750"/>
                      <a:pt x="5361" y="52060"/>
                      <a:pt x="5403" y="50371"/>
                    </a:cubicBezTo>
                    <a:cubicBezTo>
                      <a:pt x="5403" y="50142"/>
                      <a:pt x="5424" y="49954"/>
                      <a:pt x="5424" y="49704"/>
                    </a:cubicBezTo>
                    <a:cubicBezTo>
                      <a:pt x="5424" y="49453"/>
                      <a:pt x="5444" y="49224"/>
                      <a:pt x="5444" y="48974"/>
                    </a:cubicBezTo>
                    <a:cubicBezTo>
                      <a:pt x="5549" y="45553"/>
                      <a:pt x="5632" y="42111"/>
                      <a:pt x="5736" y="38691"/>
                    </a:cubicBezTo>
                    <a:cubicBezTo>
                      <a:pt x="5736" y="38691"/>
                      <a:pt x="5736" y="38670"/>
                      <a:pt x="5736" y="38670"/>
                    </a:cubicBezTo>
                    <a:cubicBezTo>
                      <a:pt x="5778" y="36876"/>
                      <a:pt x="5820" y="35082"/>
                      <a:pt x="5882" y="33289"/>
                    </a:cubicBezTo>
                    <a:lnTo>
                      <a:pt x="5882" y="33268"/>
                    </a:lnTo>
                    <a:lnTo>
                      <a:pt x="5882" y="33184"/>
                    </a:lnTo>
                    <a:cubicBezTo>
                      <a:pt x="5945" y="31120"/>
                      <a:pt x="6008" y="29076"/>
                      <a:pt x="6029" y="27031"/>
                    </a:cubicBezTo>
                    <a:cubicBezTo>
                      <a:pt x="6008" y="27011"/>
                      <a:pt x="6008" y="27011"/>
                      <a:pt x="6029" y="27011"/>
                    </a:cubicBezTo>
                    <a:lnTo>
                      <a:pt x="6029" y="26155"/>
                    </a:lnTo>
                    <a:lnTo>
                      <a:pt x="6029" y="25509"/>
                    </a:lnTo>
                    <a:cubicBezTo>
                      <a:pt x="6049" y="22422"/>
                      <a:pt x="5924" y="19335"/>
                      <a:pt x="5653" y="16248"/>
                    </a:cubicBezTo>
                    <a:cubicBezTo>
                      <a:pt x="5653" y="16165"/>
                      <a:pt x="5632" y="16081"/>
                      <a:pt x="5632" y="15998"/>
                    </a:cubicBezTo>
                    <a:cubicBezTo>
                      <a:pt x="5611" y="15768"/>
                      <a:pt x="5570" y="15539"/>
                      <a:pt x="5549" y="15310"/>
                    </a:cubicBezTo>
                    <a:cubicBezTo>
                      <a:pt x="5528" y="15080"/>
                      <a:pt x="5507" y="14830"/>
                      <a:pt x="5465" y="14600"/>
                    </a:cubicBezTo>
                    <a:cubicBezTo>
                      <a:pt x="4881" y="9720"/>
                      <a:pt x="3922" y="4860"/>
                      <a:pt x="43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5"/>
              <p:cNvSpPr/>
              <p:nvPr/>
            </p:nvSpPr>
            <p:spPr>
              <a:xfrm>
                <a:off x="8118475" y="3489575"/>
                <a:ext cx="340525" cy="645050"/>
              </a:xfrm>
              <a:custGeom>
                <a:avLst/>
                <a:gdLst/>
                <a:ahLst/>
                <a:cxnLst/>
                <a:rect l="l" t="t" r="r" b="b"/>
                <a:pathLst>
                  <a:path w="13621" h="25802" extrusionOk="0">
                    <a:moveTo>
                      <a:pt x="793" y="0"/>
                    </a:moveTo>
                    <a:lnTo>
                      <a:pt x="793" y="0"/>
                    </a:lnTo>
                    <a:cubicBezTo>
                      <a:pt x="1" y="3525"/>
                      <a:pt x="898" y="7259"/>
                      <a:pt x="2316" y="10617"/>
                    </a:cubicBezTo>
                    <a:cubicBezTo>
                      <a:pt x="3734" y="13954"/>
                      <a:pt x="5695" y="17041"/>
                      <a:pt x="7176" y="20378"/>
                    </a:cubicBezTo>
                    <a:cubicBezTo>
                      <a:pt x="7510" y="21150"/>
                      <a:pt x="7843" y="22151"/>
                      <a:pt x="8219" y="23173"/>
                    </a:cubicBezTo>
                    <a:cubicBezTo>
                      <a:pt x="8490" y="23924"/>
                      <a:pt x="8761" y="24696"/>
                      <a:pt x="9095" y="25405"/>
                    </a:cubicBezTo>
                    <a:lnTo>
                      <a:pt x="9282" y="25426"/>
                    </a:lnTo>
                    <a:cubicBezTo>
                      <a:pt x="9512" y="25467"/>
                      <a:pt x="9762" y="25509"/>
                      <a:pt x="10012" y="25530"/>
                    </a:cubicBezTo>
                    <a:cubicBezTo>
                      <a:pt x="10179" y="25551"/>
                      <a:pt x="10346" y="25572"/>
                      <a:pt x="10513" y="25593"/>
                    </a:cubicBezTo>
                    <a:cubicBezTo>
                      <a:pt x="11014" y="25634"/>
                      <a:pt x="11556" y="25676"/>
                      <a:pt x="12119" y="25718"/>
                    </a:cubicBezTo>
                    <a:lnTo>
                      <a:pt x="12286" y="25718"/>
                    </a:lnTo>
                    <a:lnTo>
                      <a:pt x="12453" y="25739"/>
                    </a:lnTo>
                    <a:lnTo>
                      <a:pt x="12870" y="25759"/>
                    </a:lnTo>
                    <a:cubicBezTo>
                      <a:pt x="12912" y="25770"/>
                      <a:pt x="12959" y="25770"/>
                      <a:pt x="13003" y="25770"/>
                    </a:cubicBezTo>
                    <a:cubicBezTo>
                      <a:pt x="13047" y="25770"/>
                      <a:pt x="13089" y="25770"/>
                      <a:pt x="13120" y="25780"/>
                    </a:cubicBezTo>
                    <a:cubicBezTo>
                      <a:pt x="13183" y="25801"/>
                      <a:pt x="13225" y="25801"/>
                      <a:pt x="13287" y="25801"/>
                    </a:cubicBezTo>
                    <a:lnTo>
                      <a:pt x="13621" y="25801"/>
                    </a:lnTo>
                    <a:cubicBezTo>
                      <a:pt x="13579" y="25572"/>
                      <a:pt x="13537" y="25363"/>
                      <a:pt x="13475" y="25175"/>
                    </a:cubicBezTo>
                    <a:cubicBezTo>
                      <a:pt x="13225" y="24341"/>
                      <a:pt x="12953" y="23507"/>
                      <a:pt x="12682" y="22693"/>
                    </a:cubicBezTo>
                    <a:cubicBezTo>
                      <a:pt x="12661" y="22652"/>
                      <a:pt x="12661" y="22610"/>
                      <a:pt x="12640" y="22568"/>
                    </a:cubicBezTo>
                    <a:cubicBezTo>
                      <a:pt x="12494" y="22172"/>
                      <a:pt x="12369" y="21797"/>
                      <a:pt x="12244" y="21421"/>
                    </a:cubicBezTo>
                    <a:cubicBezTo>
                      <a:pt x="12119" y="21108"/>
                      <a:pt x="11994" y="20795"/>
                      <a:pt x="11869" y="20483"/>
                    </a:cubicBezTo>
                    <a:cubicBezTo>
                      <a:pt x="11410" y="19314"/>
                      <a:pt x="10847" y="18167"/>
                      <a:pt x="10179" y="17083"/>
                    </a:cubicBezTo>
                    <a:cubicBezTo>
                      <a:pt x="10138" y="17020"/>
                      <a:pt x="10096" y="16978"/>
                      <a:pt x="10033" y="16853"/>
                    </a:cubicBezTo>
                    <a:cubicBezTo>
                      <a:pt x="9950" y="16749"/>
                      <a:pt x="9846" y="16603"/>
                      <a:pt x="9783" y="16499"/>
                    </a:cubicBezTo>
                    <a:cubicBezTo>
                      <a:pt x="9720" y="16394"/>
                      <a:pt x="9637" y="16290"/>
                      <a:pt x="9554" y="16165"/>
                    </a:cubicBezTo>
                    <a:cubicBezTo>
                      <a:pt x="7614" y="13433"/>
                      <a:pt x="5007" y="11138"/>
                      <a:pt x="3380" y="8197"/>
                    </a:cubicBezTo>
                    <a:cubicBezTo>
                      <a:pt x="1982" y="5674"/>
                      <a:pt x="1377" y="2816"/>
                      <a:pt x="7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5"/>
              <p:cNvSpPr/>
              <p:nvPr/>
            </p:nvSpPr>
            <p:spPr>
              <a:xfrm>
                <a:off x="8020975" y="3064075"/>
                <a:ext cx="492775" cy="1072100"/>
              </a:xfrm>
              <a:custGeom>
                <a:avLst/>
                <a:gdLst/>
                <a:ahLst/>
                <a:cxnLst/>
                <a:rect l="l" t="t" r="r" b="b"/>
                <a:pathLst>
                  <a:path w="19711" h="42884" extrusionOk="0">
                    <a:moveTo>
                      <a:pt x="981" y="1"/>
                    </a:moveTo>
                    <a:lnTo>
                      <a:pt x="981" y="1"/>
                    </a:lnTo>
                    <a:cubicBezTo>
                      <a:pt x="0" y="5737"/>
                      <a:pt x="2420" y="11514"/>
                      <a:pt x="5340" y="16582"/>
                    </a:cubicBezTo>
                    <a:cubicBezTo>
                      <a:pt x="8260" y="21630"/>
                      <a:pt x="11785" y="26469"/>
                      <a:pt x="13328" y="32100"/>
                    </a:cubicBezTo>
                    <a:cubicBezTo>
                      <a:pt x="13412" y="32455"/>
                      <a:pt x="13516" y="32810"/>
                      <a:pt x="13600" y="33185"/>
                    </a:cubicBezTo>
                    <a:cubicBezTo>
                      <a:pt x="13620" y="33310"/>
                      <a:pt x="13641" y="33435"/>
                      <a:pt x="13683" y="33581"/>
                    </a:cubicBezTo>
                    <a:cubicBezTo>
                      <a:pt x="13725" y="33706"/>
                      <a:pt x="13746" y="33852"/>
                      <a:pt x="13787" y="33998"/>
                    </a:cubicBezTo>
                    <a:cubicBezTo>
                      <a:pt x="13975" y="34854"/>
                      <a:pt x="14142" y="35709"/>
                      <a:pt x="14309" y="36585"/>
                    </a:cubicBezTo>
                    <a:cubicBezTo>
                      <a:pt x="14330" y="36647"/>
                      <a:pt x="14350" y="36731"/>
                      <a:pt x="14371" y="36793"/>
                    </a:cubicBezTo>
                    <a:cubicBezTo>
                      <a:pt x="14580" y="37836"/>
                      <a:pt x="14809" y="38858"/>
                      <a:pt x="15101" y="39859"/>
                    </a:cubicBezTo>
                    <a:cubicBezTo>
                      <a:pt x="15143" y="39964"/>
                      <a:pt x="15164" y="40068"/>
                      <a:pt x="15206" y="40172"/>
                    </a:cubicBezTo>
                    <a:cubicBezTo>
                      <a:pt x="15226" y="40235"/>
                      <a:pt x="15247" y="40297"/>
                      <a:pt x="15268" y="40360"/>
                    </a:cubicBezTo>
                    <a:cubicBezTo>
                      <a:pt x="15372" y="40694"/>
                      <a:pt x="15477" y="41007"/>
                      <a:pt x="15602" y="41340"/>
                    </a:cubicBezTo>
                    <a:cubicBezTo>
                      <a:pt x="15727" y="41695"/>
                      <a:pt x="15936" y="42237"/>
                      <a:pt x="16186" y="42821"/>
                    </a:cubicBezTo>
                    <a:lnTo>
                      <a:pt x="16353" y="42821"/>
                    </a:lnTo>
                    <a:lnTo>
                      <a:pt x="16770" y="42842"/>
                    </a:lnTo>
                    <a:cubicBezTo>
                      <a:pt x="16812" y="42852"/>
                      <a:pt x="16859" y="42852"/>
                      <a:pt x="16903" y="42852"/>
                    </a:cubicBezTo>
                    <a:cubicBezTo>
                      <a:pt x="16947" y="42852"/>
                      <a:pt x="16989" y="42852"/>
                      <a:pt x="17020" y="42863"/>
                    </a:cubicBezTo>
                    <a:cubicBezTo>
                      <a:pt x="17083" y="42884"/>
                      <a:pt x="17125" y="42884"/>
                      <a:pt x="17187" y="42884"/>
                    </a:cubicBezTo>
                    <a:lnTo>
                      <a:pt x="19690" y="42884"/>
                    </a:lnTo>
                    <a:cubicBezTo>
                      <a:pt x="19711" y="42717"/>
                      <a:pt x="19690" y="42550"/>
                      <a:pt x="19690" y="42383"/>
                    </a:cubicBezTo>
                    <a:cubicBezTo>
                      <a:pt x="19607" y="41465"/>
                      <a:pt x="19481" y="40548"/>
                      <a:pt x="19294" y="39630"/>
                    </a:cubicBezTo>
                    <a:cubicBezTo>
                      <a:pt x="19023" y="38274"/>
                      <a:pt x="18668" y="36939"/>
                      <a:pt x="18230" y="35625"/>
                    </a:cubicBezTo>
                    <a:cubicBezTo>
                      <a:pt x="18167" y="35417"/>
                      <a:pt x="18105" y="35208"/>
                      <a:pt x="18042" y="35000"/>
                    </a:cubicBezTo>
                    <a:cubicBezTo>
                      <a:pt x="17980" y="34812"/>
                      <a:pt x="17917" y="34603"/>
                      <a:pt x="17834" y="34395"/>
                    </a:cubicBezTo>
                    <a:lnTo>
                      <a:pt x="17792" y="34270"/>
                    </a:lnTo>
                    <a:cubicBezTo>
                      <a:pt x="17604" y="33727"/>
                      <a:pt x="17417" y="33206"/>
                      <a:pt x="17229" y="32684"/>
                    </a:cubicBezTo>
                    <a:lnTo>
                      <a:pt x="17125" y="32372"/>
                    </a:lnTo>
                    <a:cubicBezTo>
                      <a:pt x="16540" y="30766"/>
                      <a:pt x="15956" y="29180"/>
                      <a:pt x="15331" y="27595"/>
                    </a:cubicBezTo>
                    <a:cubicBezTo>
                      <a:pt x="15289" y="27491"/>
                      <a:pt x="15247" y="27366"/>
                      <a:pt x="15206" y="27261"/>
                    </a:cubicBezTo>
                    <a:cubicBezTo>
                      <a:pt x="15164" y="27178"/>
                      <a:pt x="15122" y="27074"/>
                      <a:pt x="15080" y="26990"/>
                    </a:cubicBezTo>
                    <a:cubicBezTo>
                      <a:pt x="14580" y="25718"/>
                      <a:pt x="14058" y="24467"/>
                      <a:pt x="13516" y="23236"/>
                    </a:cubicBezTo>
                    <a:cubicBezTo>
                      <a:pt x="13391" y="22965"/>
                      <a:pt x="13266" y="22715"/>
                      <a:pt x="13162" y="22485"/>
                    </a:cubicBezTo>
                    <a:cubicBezTo>
                      <a:pt x="13078" y="22256"/>
                      <a:pt x="12974" y="22026"/>
                      <a:pt x="12849" y="21797"/>
                    </a:cubicBezTo>
                    <a:cubicBezTo>
                      <a:pt x="12724" y="21526"/>
                      <a:pt x="12598" y="21234"/>
                      <a:pt x="12473" y="20983"/>
                    </a:cubicBezTo>
                    <a:cubicBezTo>
                      <a:pt x="12369" y="20775"/>
                      <a:pt x="12265" y="20566"/>
                      <a:pt x="12181" y="20399"/>
                    </a:cubicBezTo>
                    <a:cubicBezTo>
                      <a:pt x="12098" y="20212"/>
                      <a:pt x="12014" y="20024"/>
                      <a:pt x="11910" y="19857"/>
                    </a:cubicBezTo>
                    <a:cubicBezTo>
                      <a:pt x="11389" y="18793"/>
                      <a:pt x="10825" y="17750"/>
                      <a:pt x="10221" y="16728"/>
                    </a:cubicBezTo>
                    <a:cubicBezTo>
                      <a:pt x="7009" y="11201"/>
                      <a:pt x="2795" y="6133"/>
                      <a:pt x="9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" name="Google Shape;359;p5"/>
              <p:cNvSpPr/>
              <p:nvPr/>
            </p:nvSpPr>
            <p:spPr>
              <a:xfrm>
                <a:off x="8362525" y="2410725"/>
                <a:ext cx="225275" cy="1725450"/>
              </a:xfrm>
              <a:custGeom>
                <a:avLst/>
                <a:gdLst/>
                <a:ahLst/>
                <a:cxnLst/>
                <a:rect l="l" t="t" r="r" b="b"/>
                <a:pathLst>
                  <a:path w="9011" h="69018" extrusionOk="0">
                    <a:moveTo>
                      <a:pt x="1481" y="0"/>
                    </a:moveTo>
                    <a:lnTo>
                      <a:pt x="1481" y="0"/>
                    </a:lnTo>
                    <a:cubicBezTo>
                      <a:pt x="834" y="2670"/>
                      <a:pt x="417" y="5402"/>
                      <a:pt x="230" y="8156"/>
                    </a:cubicBezTo>
                    <a:cubicBezTo>
                      <a:pt x="230" y="8260"/>
                      <a:pt x="209" y="8364"/>
                      <a:pt x="209" y="8468"/>
                    </a:cubicBezTo>
                    <a:cubicBezTo>
                      <a:pt x="209" y="8594"/>
                      <a:pt x="188" y="8740"/>
                      <a:pt x="188" y="8865"/>
                    </a:cubicBezTo>
                    <a:cubicBezTo>
                      <a:pt x="0" y="12744"/>
                      <a:pt x="84" y="16665"/>
                      <a:pt x="459" y="20545"/>
                    </a:cubicBezTo>
                    <a:cubicBezTo>
                      <a:pt x="709" y="23590"/>
                      <a:pt x="1210" y="26635"/>
                      <a:pt x="1544" y="29681"/>
                    </a:cubicBezTo>
                    <a:cubicBezTo>
                      <a:pt x="1564" y="29931"/>
                      <a:pt x="1585" y="30160"/>
                      <a:pt x="1627" y="30452"/>
                    </a:cubicBezTo>
                    <a:cubicBezTo>
                      <a:pt x="1648" y="30744"/>
                      <a:pt x="1669" y="31015"/>
                      <a:pt x="1690" y="31307"/>
                    </a:cubicBezTo>
                    <a:cubicBezTo>
                      <a:pt x="1773" y="32350"/>
                      <a:pt x="1836" y="33414"/>
                      <a:pt x="1836" y="34457"/>
                    </a:cubicBezTo>
                    <a:cubicBezTo>
                      <a:pt x="1856" y="39275"/>
                      <a:pt x="855" y="44135"/>
                      <a:pt x="1752" y="48869"/>
                    </a:cubicBezTo>
                    <a:cubicBezTo>
                      <a:pt x="2211" y="51226"/>
                      <a:pt x="3108" y="53479"/>
                      <a:pt x="3671" y="55815"/>
                    </a:cubicBezTo>
                    <a:cubicBezTo>
                      <a:pt x="4005" y="57338"/>
                      <a:pt x="4234" y="58881"/>
                      <a:pt x="4339" y="60445"/>
                    </a:cubicBezTo>
                    <a:lnTo>
                      <a:pt x="4339" y="60487"/>
                    </a:lnTo>
                    <a:cubicBezTo>
                      <a:pt x="4359" y="60675"/>
                      <a:pt x="4380" y="60862"/>
                      <a:pt x="4380" y="61071"/>
                    </a:cubicBezTo>
                    <a:cubicBezTo>
                      <a:pt x="4401" y="61154"/>
                      <a:pt x="4401" y="61238"/>
                      <a:pt x="4401" y="61363"/>
                    </a:cubicBezTo>
                    <a:cubicBezTo>
                      <a:pt x="4422" y="61467"/>
                      <a:pt x="4422" y="61551"/>
                      <a:pt x="4422" y="61697"/>
                    </a:cubicBezTo>
                    <a:cubicBezTo>
                      <a:pt x="4443" y="61864"/>
                      <a:pt x="4464" y="62010"/>
                      <a:pt x="4464" y="62176"/>
                    </a:cubicBezTo>
                    <a:cubicBezTo>
                      <a:pt x="4526" y="63345"/>
                      <a:pt x="4589" y="64533"/>
                      <a:pt x="4672" y="65722"/>
                    </a:cubicBezTo>
                    <a:cubicBezTo>
                      <a:pt x="4735" y="66807"/>
                      <a:pt x="4818" y="67912"/>
                      <a:pt x="4964" y="68997"/>
                    </a:cubicBezTo>
                    <a:lnTo>
                      <a:pt x="5131" y="68997"/>
                    </a:lnTo>
                    <a:lnTo>
                      <a:pt x="5507" y="69018"/>
                    </a:lnTo>
                    <a:lnTo>
                      <a:pt x="8072" y="69018"/>
                    </a:lnTo>
                    <a:cubicBezTo>
                      <a:pt x="8176" y="68747"/>
                      <a:pt x="8260" y="68455"/>
                      <a:pt x="8364" y="68183"/>
                    </a:cubicBezTo>
                    <a:cubicBezTo>
                      <a:pt x="8385" y="68100"/>
                      <a:pt x="8385" y="68037"/>
                      <a:pt x="8427" y="67933"/>
                    </a:cubicBezTo>
                    <a:cubicBezTo>
                      <a:pt x="8447" y="67829"/>
                      <a:pt x="8468" y="67725"/>
                      <a:pt x="8510" y="67641"/>
                    </a:cubicBezTo>
                    <a:cubicBezTo>
                      <a:pt x="8531" y="67537"/>
                      <a:pt x="8573" y="67412"/>
                      <a:pt x="8593" y="67307"/>
                    </a:cubicBezTo>
                    <a:cubicBezTo>
                      <a:pt x="8677" y="66932"/>
                      <a:pt x="8739" y="66577"/>
                      <a:pt x="8802" y="66202"/>
                    </a:cubicBezTo>
                    <a:cubicBezTo>
                      <a:pt x="8802" y="66160"/>
                      <a:pt x="8802" y="66139"/>
                      <a:pt x="8802" y="66119"/>
                    </a:cubicBezTo>
                    <a:cubicBezTo>
                      <a:pt x="8823" y="66014"/>
                      <a:pt x="8823" y="65889"/>
                      <a:pt x="8844" y="65785"/>
                    </a:cubicBezTo>
                    <a:cubicBezTo>
                      <a:pt x="8844" y="65743"/>
                      <a:pt x="8844" y="65681"/>
                      <a:pt x="8865" y="65639"/>
                    </a:cubicBezTo>
                    <a:cubicBezTo>
                      <a:pt x="8885" y="65597"/>
                      <a:pt x="8885" y="65555"/>
                      <a:pt x="8885" y="65514"/>
                    </a:cubicBezTo>
                    <a:lnTo>
                      <a:pt x="8885" y="65389"/>
                    </a:lnTo>
                    <a:cubicBezTo>
                      <a:pt x="8906" y="65138"/>
                      <a:pt x="8948" y="64867"/>
                      <a:pt x="8948" y="64617"/>
                    </a:cubicBezTo>
                    <a:cubicBezTo>
                      <a:pt x="9011" y="63470"/>
                      <a:pt x="8969" y="62343"/>
                      <a:pt x="8844" y="61217"/>
                    </a:cubicBezTo>
                    <a:cubicBezTo>
                      <a:pt x="8802" y="60842"/>
                      <a:pt x="8760" y="60466"/>
                      <a:pt x="8698" y="60112"/>
                    </a:cubicBezTo>
                    <a:cubicBezTo>
                      <a:pt x="8656" y="59840"/>
                      <a:pt x="8614" y="59590"/>
                      <a:pt x="8552" y="59319"/>
                    </a:cubicBezTo>
                    <a:cubicBezTo>
                      <a:pt x="8531" y="59194"/>
                      <a:pt x="8510" y="59069"/>
                      <a:pt x="8489" y="58944"/>
                    </a:cubicBezTo>
                    <a:cubicBezTo>
                      <a:pt x="8406" y="58485"/>
                      <a:pt x="8301" y="58047"/>
                      <a:pt x="8197" y="57630"/>
                    </a:cubicBezTo>
                    <a:cubicBezTo>
                      <a:pt x="8114" y="57233"/>
                      <a:pt x="8009" y="56816"/>
                      <a:pt x="7905" y="56420"/>
                    </a:cubicBezTo>
                    <a:cubicBezTo>
                      <a:pt x="7905" y="56420"/>
                      <a:pt x="7905" y="56399"/>
                      <a:pt x="7905" y="56399"/>
                    </a:cubicBezTo>
                    <a:cubicBezTo>
                      <a:pt x="7843" y="56170"/>
                      <a:pt x="7759" y="55898"/>
                      <a:pt x="7697" y="55648"/>
                    </a:cubicBezTo>
                    <a:cubicBezTo>
                      <a:pt x="7634" y="55440"/>
                      <a:pt x="7592" y="55252"/>
                      <a:pt x="7530" y="55064"/>
                    </a:cubicBezTo>
                    <a:cubicBezTo>
                      <a:pt x="6883" y="52832"/>
                      <a:pt x="6153" y="50601"/>
                      <a:pt x="5611" y="48348"/>
                    </a:cubicBezTo>
                    <a:cubicBezTo>
                      <a:pt x="5444" y="47743"/>
                      <a:pt x="5319" y="47138"/>
                      <a:pt x="5194" y="46533"/>
                    </a:cubicBezTo>
                    <a:lnTo>
                      <a:pt x="5131" y="46221"/>
                    </a:lnTo>
                    <a:cubicBezTo>
                      <a:pt x="5110" y="46116"/>
                      <a:pt x="5089" y="46012"/>
                      <a:pt x="5069" y="45908"/>
                    </a:cubicBezTo>
                    <a:cubicBezTo>
                      <a:pt x="4714" y="44135"/>
                      <a:pt x="4464" y="42362"/>
                      <a:pt x="4276" y="40589"/>
                    </a:cubicBezTo>
                    <a:cubicBezTo>
                      <a:pt x="4005" y="37878"/>
                      <a:pt x="3859" y="35145"/>
                      <a:pt x="3775" y="32413"/>
                    </a:cubicBezTo>
                    <a:cubicBezTo>
                      <a:pt x="3775" y="32058"/>
                      <a:pt x="3755" y="31725"/>
                      <a:pt x="3755" y="31391"/>
                    </a:cubicBezTo>
                    <a:lnTo>
                      <a:pt x="3755" y="31224"/>
                    </a:lnTo>
                    <a:cubicBezTo>
                      <a:pt x="3755" y="31203"/>
                      <a:pt x="3755" y="31182"/>
                      <a:pt x="3755" y="31161"/>
                    </a:cubicBezTo>
                    <a:lnTo>
                      <a:pt x="3755" y="31141"/>
                    </a:lnTo>
                    <a:lnTo>
                      <a:pt x="3755" y="30890"/>
                    </a:lnTo>
                    <a:cubicBezTo>
                      <a:pt x="3734" y="30411"/>
                      <a:pt x="3713" y="29889"/>
                      <a:pt x="3713" y="29472"/>
                    </a:cubicBezTo>
                    <a:lnTo>
                      <a:pt x="3713" y="28158"/>
                    </a:lnTo>
                    <a:lnTo>
                      <a:pt x="3713" y="27803"/>
                    </a:lnTo>
                    <a:lnTo>
                      <a:pt x="3713" y="27678"/>
                    </a:lnTo>
                    <a:cubicBezTo>
                      <a:pt x="3713" y="27616"/>
                      <a:pt x="3713" y="27574"/>
                      <a:pt x="3713" y="27532"/>
                    </a:cubicBezTo>
                    <a:lnTo>
                      <a:pt x="3713" y="27178"/>
                    </a:lnTo>
                    <a:cubicBezTo>
                      <a:pt x="3734" y="26531"/>
                      <a:pt x="3734" y="25905"/>
                      <a:pt x="3755" y="25280"/>
                    </a:cubicBezTo>
                    <a:lnTo>
                      <a:pt x="3755" y="25092"/>
                    </a:lnTo>
                    <a:cubicBezTo>
                      <a:pt x="3775" y="24320"/>
                      <a:pt x="3817" y="23528"/>
                      <a:pt x="3838" y="22756"/>
                    </a:cubicBezTo>
                    <a:lnTo>
                      <a:pt x="3838" y="22526"/>
                    </a:lnTo>
                    <a:cubicBezTo>
                      <a:pt x="3880" y="21546"/>
                      <a:pt x="3921" y="20566"/>
                      <a:pt x="3921" y="19585"/>
                    </a:cubicBezTo>
                    <a:lnTo>
                      <a:pt x="3921" y="19398"/>
                    </a:lnTo>
                    <a:cubicBezTo>
                      <a:pt x="3942" y="18271"/>
                      <a:pt x="3942" y="17124"/>
                      <a:pt x="3901" y="15998"/>
                    </a:cubicBezTo>
                    <a:cubicBezTo>
                      <a:pt x="3796" y="13161"/>
                      <a:pt x="3191" y="10596"/>
                      <a:pt x="2586" y="7947"/>
                    </a:cubicBezTo>
                    <a:cubicBezTo>
                      <a:pt x="2524" y="7738"/>
                      <a:pt x="2482" y="7509"/>
                      <a:pt x="2420" y="7280"/>
                    </a:cubicBezTo>
                    <a:cubicBezTo>
                      <a:pt x="2378" y="7071"/>
                      <a:pt x="2315" y="6842"/>
                      <a:pt x="2274" y="6612"/>
                    </a:cubicBezTo>
                    <a:cubicBezTo>
                      <a:pt x="2086" y="5861"/>
                      <a:pt x="1940" y="5090"/>
                      <a:pt x="1773" y="4318"/>
                    </a:cubicBezTo>
                    <a:cubicBezTo>
                      <a:pt x="1502" y="2879"/>
                      <a:pt x="1418" y="1439"/>
                      <a:pt x="14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" name="Google Shape;360;p5"/>
              <p:cNvSpPr/>
              <p:nvPr/>
            </p:nvSpPr>
            <p:spPr>
              <a:xfrm>
                <a:off x="8414150" y="2180775"/>
                <a:ext cx="200250" cy="1955400"/>
              </a:xfrm>
              <a:custGeom>
                <a:avLst/>
                <a:gdLst/>
                <a:ahLst/>
                <a:cxnLst/>
                <a:rect l="l" t="t" r="r" b="b"/>
                <a:pathLst>
                  <a:path w="8010" h="78216" extrusionOk="0">
                    <a:moveTo>
                      <a:pt x="2420" y="0"/>
                    </a:moveTo>
                    <a:lnTo>
                      <a:pt x="2420" y="0"/>
                    </a:lnTo>
                    <a:cubicBezTo>
                      <a:pt x="563" y="1606"/>
                      <a:pt x="396" y="4380"/>
                      <a:pt x="375" y="6841"/>
                    </a:cubicBezTo>
                    <a:cubicBezTo>
                      <a:pt x="355" y="9824"/>
                      <a:pt x="375" y="12807"/>
                      <a:pt x="375" y="15789"/>
                    </a:cubicBezTo>
                    <a:lnTo>
                      <a:pt x="375" y="16478"/>
                    </a:lnTo>
                    <a:lnTo>
                      <a:pt x="375" y="17166"/>
                    </a:lnTo>
                    <a:cubicBezTo>
                      <a:pt x="375" y="21171"/>
                      <a:pt x="355" y="25175"/>
                      <a:pt x="250" y="29180"/>
                    </a:cubicBezTo>
                    <a:cubicBezTo>
                      <a:pt x="229" y="29680"/>
                      <a:pt x="209" y="30181"/>
                      <a:pt x="188" y="30682"/>
                    </a:cubicBezTo>
                    <a:cubicBezTo>
                      <a:pt x="188" y="30828"/>
                      <a:pt x="209" y="30953"/>
                      <a:pt x="188" y="31120"/>
                    </a:cubicBezTo>
                    <a:cubicBezTo>
                      <a:pt x="188" y="31266"/>
                      <a:pt x="188" y="31391"/>
                      <a:pt x="188" y="31516"/>
                    </a:cubicBezTo>
                    <a:cubicBezTo>
                      <a:pt x="83" y="34603"/>
                      <a:pt x="0" y="37669"/>
                      <a:pt x="21" y="40735"/>
                    </a:cubicBezTo>
                    <a:lnTo>
                      <a:pt x="21" y="41444"/>
                    </a:lnTo>
                    <a:cubicBezTo>
                      <a:pt x="42" y="41757"/>
                      <a:pt x="42" y="42049"/>
                      <a:pt x="42" y="42341"/>
                    </a:cubicBezTo>
                    <a:cubicBezTo>
                      <a:pt x="83" y="44677"/>
                      <a:pt x="209" y="46992"/>
                      <a:pt x="459" y="49307"/>
                    </a:cubicBezTo>
                    <a:cubicBezTo>
                      <a:pt x="521" y="49787"/>
                      <a:pt x="584" y="50308"/>
                      <a:pt x="626" y="50767"/>
                    </a:cubicBezTo>
                    <a:cubicBezTo>
                      <a:pt x="688" y="51226"/>
                      <a:pt x="751" y="51664"/>
                      <a:pt x="834" y="52123"/>
                    </a:cubicBezTo>
                    <a:cubicBezTo>
                      <a:pt x="939" y="52853"/>
                      <a:pt x="1064" y="53583"/>
                      <a:pt x="1189" y="54292"/>
                    </a:cubicBezTo>
                    <a:cubicBezTo>
                      <a:pt x="1481" y="55836"/>
                      <a:pt x="1836" y="57379"/>
                      <a:pt x="2148" y="58902"/>
                    </a:cubicBezTo>
                    <a:cubicBezTo>
                      <a:pt x="2190" y="59048"/>
                      <a:pt x="2211" y="59194"/>
                      <a:pt x="2232" y="59319"/>
                    </a:cubicBezTo>
                    <a:cubicBezTo>
                      <a:pt x="2253" y="59402"/>
                      <a:pt x="2274" y="59465"/>
                      <a:pt x="2274" y="59527"/>
                    </a:cubicBezTo>
                    <a:cubicBezTo>
                      <a:pt x="2336" y="59819"/>
                      <a:pt x="2399" y="60111"/>
                      <a:pt x="2440" y="60403"/>
                    </a:cubicBezTo>
                    <a:cubicBezTo>
                      <a:pt x="2545" y="60967"/>
                      <a:pt x="2649" y="61530"/>
                      <a:pt x="2732" y="62093"/>
                    </a:cubicBezTo>
                    <a:cubicBezTo>
                      <a:pt x="2774" y="62385"/>
                      <a:pt x="2816" y="62677"/>
                      <a:pt x="2837" y="62990"/>
                    </a:cubicBezTo>
                    <a:lnTo>
                      <a:pt x="2837" y="63011"/>
                    </a:lnTo>
                    <a:cubicBezTo>
                      <a:pt x="2878" y="63261"/>
                      <a:pt x="2899" y="63490"/>
                      <a:pt x="2920" y="63720"/>
                    </a:cubicBezTo>
                    <a:cubicBezTo>
                      <a:pt x="3045" y="65076"/>
                      <a:pt x="3087" y="66452"/>
                      <a:pt x="3150" y="67808"/>
                    </a:cubicBezTo>
                    <a:cubicBezTo>
                      <a:pt x="3170" y="68246"/>
                      <a:pt x="3170" y="68663"/>
                      <a:pt x="3191" y="69080"/>
                    </a:cubicBezTo>
                    <a:lnTo>
                      <a:pt x="3191" y="69226"/>
                    </a:lnTo>
                    <a:cubicBezTo>
                      <a:pt x="3212" y="69727"/>
                      <a:pt x="3233" y="70206"/>
                      <a:pt x="3275" y="70707"/>
                    </a:cubicBezTo>
                    <a:cubicBezTo>
                      <a:pt x="3337" y="72105"/>
                      <a:pt x="3504" y="73502"/>
                      <a:pt x="3754" y="74879"/>
                    </a:cubicBezTo>
                    <a:cubicBezTo>
                      <a:pt x="3859" y="75421"/>
                      <a:pt x="3984" y="75963"/>
                      <a:pt x="4151" y="76505"/>
                    </a:cubicBezTo>
                    <a:cubicBezTo>
                      <a:pt x="4318" y="77089"/>
                      <a:pt x="4526" y="77653"/>
                      <a:pt x="4776" y="78216"/>
                    </a:cubicBezTo>
                    <a:lnTo>
                      <a:pt x="7196" y="78216"/>
                    </a:lnTo>
                    <a:cubicBezTo>
                      <a:pt x="7196" y="78195"/>
                      <a:pt x="7196" y="78195"/>
                      <a:pt x="7196" y="78174"/>
                    </a:cubicBezTo>
                    <a:cubicBezTo>
                      <a:pt x="7238" y="78091"/>
                      <a:pt x="7259" y="77986"/>
                      <a:pt x="7279" y="77882"/>
                    </a:cubicBezTo>
                    <a:cubicBezTo>
                      <a:pt x="7279" y="77861"/>
                      <a:pt x="7300" y="77819"/>
                      <a:pt x="7300" y="77799"/>
                    </a:cubicBezTo>
                    <a:cubicBezTo>
                      <a:pt x="7300" y="77778"/>
                      <a:pt x="7321" y="77736"/>
                      <a:pt x="7321" y="77715"/>
                    </a:cubicBezTo>
                    <a:cubicBezTo>
                      <a:pt x="7321" y="77694"/>
                      <a:pt x="7321" y="77694"/>
                      <a:pt x="7321" y="77694"/>
                    </a:cubicBezTo>
                    <a:cubicBezTo>
                      <a:pt x="7342" y="77632"/>
                      <a:pt x="7342" y="77611"/>
                      <a:pt x="7363" y="77527"/>
                    </a:cubicBezTo>
                    <a:cubicBezTo>
                      <a:pt x="7384" y="77423"/>
                      <a:pt x="7405" y="77340"/>
                      <a:pt x="7425" y="77235"/>
                    </a:cubicBezTo>
                    <a:cubicBezTo>
                      <a:pt x="7446" y="77131"/>
                      <a:pt x="7467" y="77048"/>
                      <a:pt x="7488" y="76923"/>
                    </a:cubicBezTo>
                    <a:cubicBezTo>
                      <a:pt x="7509" y="76797"/>
                      <a:pt x="7551" y="76693"/>
                      <a:pt x="7571" y="76568"/>
                    </a:cubicBezTo>
                    <a:cubicBezTo>
                      <a:pt x="7634" y="76234"/>
                      <a:pt x="7676" y="75901"/>
                      <a:pt x="7717" y="75567"/>
                    </a:cubicBezTo>
                    <a:cubicBezTo>
                      <a:pt x="7759" y="75337"/>
                      <a:pt x="7801" y="75108"/>
                      <a:pt x="7822" y="74879"/>
                    </a:cubicBezTo>
                    <a:cubicBezTo>
                      <a:pt x="7884" y="74336"/>
                      <a:pt x="7926" y="73794"/>
                      <a:pt x="7968" y="73231"/>
                    </a:cubicBezTo>
                    <a:cubicBezTo>
                      <a:pt x="8009" y="72501"/>
                      <a:pt x="8009" y="71771"/>
                      <a:pt x="8009" y="71020"/>
                    </a:cubicBezTo>
                    <a:cubicBezTo>
                      <a:pt x="8009" y="70770"/>
                      <a:pt x="8009" y="70498"/>
                      <a:pt x="7989" y="70248"/>
                    </a:cubicBezTo>
                    <a:cubicBezTo>
                      <a:pt x="7989" y="70081"/>
                      <a:pt x="7968" y="69914"/>
                      <a:pt x="7968" y="69748"/>
                    </a:cubicBezTo>
                    <a:lnTo>
                      <a:pt x="7968" y="69560"/>
                    </a:lnTo>
                    <a:cubicBezTo>
                      <a:pt x="7968" y="69539"/>
                      <a:pt x="7968" y="69518"/>
                      <a:pt x="7968" y="69497"/>
                    </a:cubicBezTo>
                    <a:cubicBezTo>
                      <a:pt x="7926" y="68913"/>
                      <a:pt x="7905" y="68308"/>
                      <a:pt x="7843" y="67704"/>
                    </a:cubicBezTo>
                    <a:cubicBezTo>
                      <a:pt x="7822" y="67537"/>
                      <a:pt x="7801" y="67370"/>
                      <a:pt x="7801" y="67203"/>
                    </a:cubicBezTo>
                    <a:cubicBezTo>
                      <a:pt x="7780" y="67057"/>
                      <a:pt x="7780" y="66890"/>
                      <a:pt x="7759" y="66744"/>
                    </a:cubicBezTo>
                    <a:cubicBezTo>
                      <a:pt x="7613" y="65180"/>
                      <a:pt x="7405" y="63616"/>
                      <a:pt x="7196" y="62051"/>
                    </a:cubicBezTo>
                    <a:cubicBezTo>
                      <a:pt x="7175" y="61905"/>
                      <a:pt x="7154" y="61759"/>
                      <a:pt x="7133" y="61613"/>
                    </a:cubicBezTo>
                    <a:cubicBezTo>
                      <a:pt x="7113" y="61509"/>
                      <a:pt x="7092" y="61405"/>
                      <a:pt x="7092" y="61321"/>
                    </a:cubicBezTo>
                    <a:cubicBezTo>
                      <a:pt x="7050" y="61071"/>
                      <a:pt x="7029" y="60841"/>
                      <a:pt x="6987" y="60591"/>
                    </a:cubicBezTo>
                    <a:cubicBezTo>
                      <a:pt x="6841" y="59444"/>
                      <a:pt x="6695" y="58297"/>
                      <a:pt x="6570" y="57171"/>
                    </a:cubicBezTo>
                    <a:cubicBezTo>
                      <a:pt x="6362" y="55147"/>
                      <a:pt x="6216" y="53124"/>
                      <a:pt x="6111" y="51080"/>
                    </a:cubicBezTo>
                    <a:cubicBezTo>
                      <a:pt x="6090" y="50454"/>
                      <a:pt x="6070" y="49787"/>
                      <a:pt x="6049" y="49140"/>
                    </a:cubicBezTo>
                    <a:lnTo>
                      <a:pt x="6049" y="49015"/>
                    </a:lnTo>
                    <a:cubicBezTo>
                      <a:pt x="6007" y="47493"/>
                      <a:pt x="5986" y="45949"/>
                      <a:pt x="5986" y="44427"/>
                    </a:cubicBezTo>
                    <a:cubicBezTo>
                      <a:pt x="5965" y="42466"/>
                      <a:pt x="5986" y="40526"/>
                      <a:pt x="5986" y="38587"/>
                    </a:cubicBezTo>
                    <a:lnTo>
                      <a:pt x="5986" y="38441"/>
                    </a:lnTo>
                    <a:cubicBezTo>
                      <a:pt x="6007" y="36730"/>
                      <a:pt x="6007" y="35020"/>
                      <a:pt x="6007" y="33310"/>
                    </a:cubicBezTo>
                    <a:lnTo>
                      <a:pt x="6007" y="33226"/>
                    </a:lnTo>
                    <a:lnTo>
                      <a:pt x="6007" y="32705"/>
                    </a:lnTo>
                    <a:lnTo>
                      <a:pt x="6007" y="32058"/>
                    </a:lnTo>
                    <a:cubicBezTo>
                      <a:pt x="5986" y="31036"/>
                      <a:pt x="5986" y="29993"/>
                      <a:pt x="5944" y="28971"/>
                    </a:cubicBezTo>
                    <a:cubicBezTo>
                      <a:pt x="5944" y="28658"/>
                      <a:pt x="5924" y="28366"/>
                      <a:pt x="5924" y="28053"/>
                    </a:cubicBezTo>
                    <a:cubicBezTo>
                      <a:pt x="5924" y="27782"/>
                      <a:pt x="5903" y="27532"/>
                      <a:pt x="5903" y="27261"/>
                    </a:cubicBezTo>
                    <a:cubicBezTo>
                      <a:pt x="5882" y="26969"/>
                      <a:pt x="5882" y="26677"/>
                      <a:pt x="5861" y="26385"/>
                    </a:cubicBezTo>
                    <a:cubicBezTo>
                      <a:pt x="5861" y="26260"/>
                      <a:pt x="5861" y="26093"/>
                      <a:pt x="5840" y="26009"/>
                    </a:cubicBezTo>
                    <a:cubicBezTo>
                      <a:pt x="5819" y="25926"/>
                      <a:pt x="5819" y="25843"/>
                      <a:pt x="5819" y="25759"/>
                    </a:cubicBezTo>
                    <a:lnTo>
                      <a:pt x="5819" y="25592"/>
                    </a:lnTo>
                    <a:cubicBezTo>
                      <a:pt x="5673" y="22443"/>
                      <a:pt x="5340" y="19314"/>
                      <a:pt x="4818" y="16186"/>
                    </a:cubicBezTo>
                    <a:cubicBezTo>
                      <a:pt x="4756" y="15914"/>
                      <a:pt x="4714" y="15643"/>
                      <a:pt x="4651" y="15351"/>
                    </a:cubicBezTo>
                    <a:cubicBezTo>
                      <a:pt x="4610" y="15122"/>
                      <a:pt x="4568" y="14872"/>
                      <a:pt x="4505" y="14621"/>
                    </a:cubicBezTo>
                    <a:cubicBezTo>
                      <a:pt x="4338" y="13766"/>
                      <a:pt x="4151" y="12911"/>
                      <a:pt x="3942" y="12056"/>
                    </a:cubicBezTo>
                    <a:cubicBezTo>
                      <a:pt x="2941" y="8093"/>
                      <a:pt x="1481" y="3984"/>
                      <a:pt x="24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5"/>
              <p:cNvSpPr/>
              <p:nvPr/>
            </p:nvSpPr>
            <p:spPr>
              <a:xfrm>
                <a:off x="8411000" y="2170350"/>
                <a:ext cx="207050" cy="1966350"/>
              </a:xfrm>
              <a:custGeom>
                <a:avLst/>
                <a:gdLst/>
                <a:ahLst/>
                <a:cxnLst/>
                <a:rect l="l" t="t" r="r" b="b"/>
                <a:pathLst>
                  <a:path w="8282" h="78654" extrusionOk="0">
                    <a:moveTo>
                      <a:pt x="2796" y="0"/>
                    </a:moveTo>
                    <a:lnTo>
                      <a:pt x="2441" y="313"/>
                    </a:lnTo>
                    <a:cubicBezTo>
                      <a:pt x="1482" y="1126"/>
                      <a:pt x="960" y="2232"/>
                      <a:pt x="689" y="3462"/>
                    </a:cubicBezTo>
                    <a:cubicBezTo>
                      <a:pt x="439" y="4714"/>
                      <a:pt x="314" y="5986"/>
                      <a:pt x="335" y="7258"/>
                    </a:cubicBezTo>
                    <a:cubicBezTo>
                      <a:pt x="314" y="9949"/>
                      <a:pt x="314" y="12661"/>
                      <a:pt x="335" y="15309"/>
                    </a:cubicBezTo>
                    <a:lnTo>
                      <a:pt x="335" y="16227"/>
                    </a:lnTo>
                    <a:lnTo>
                      <a:pt x="335" y="16936"/>
                    </a:lnTo>
                    <a:cubicBezTo>
                      <a:pt x="335" y="21108"/>
                      <a:pt x="335" y="25384"/>
                      <a:pt x="209" y="29597"/>
                    </a:cubicBezTo>
                    <a:cubicBezTo>
                      <a:pt x="209" y="29910"/>
                      <a:pt x="189" y="30243"/>
                      <a:pt x="189" y="30556"/>
                    </a:cubicBezTo>
                    <a:lnTo>
                      <a:pt x="189" y="31036"/>
                    </a:lnTo>
                    <a:cubicBezTo>
                      <a:pt x="189" y="31203"/>
                      <a:pt x="189" y="31328"/>
                      <a:pt x="168" y="31474"/>
                    </a:cubicBezTo>
                    <a:lnTo>
                      <a:pt x="168" y="31641"/>
                    </a:lnTo>
                    <a:cubicBezTo>
                      <a:pt x="84" y="34665"/>
                      <a:pt x="1" y="37627"/>
                      <a:pt x="1" y="40547"/>
                    </a:cubicBezTo>
                    <a:lnTo>
                      <a:pt x="1" y="41152"/>
                    </a:lnTo>
                    <a:lnTo>
                      <a:pt x="1" y="41861"/>
                    </a:lnTo>
                    <a:cubicBezTo>
                      <a:pt x="1" y="41882"/>
                      <a:pt x="1" y="41903"/>
                      <a:pt x="1" y="41903"/>
                    </a:cubicBezTo>
                    <a:cubicBezTo>
                      <a:pt x="1" y="42779"/>
                      <a:pt x="22" y="43655"/>
                      <a:pt x="63" y="44510"/>
                    </a:cubicBezTo>
                    <a:cubicBezTo>
                      <a:pt x="147" y="46742"/>
                      <a:pt x="335" y="48973"/>
                      <a:pt x="606" y="51226"/>
                    </a:cubicBezTo>
                    <a:cubicBezTo>
                      <a:pt x="668" y="51664"/>
                      <a:pt x="731" y="52102"/>
                      <a:pt x="793" y="52561"/>
                    </a:cubicBezTo>
                    <a:cubicBezTo>
                      <a:pt x="867" y="52985"/>
                      <a:pt x="925" y="53410"/>
                      <a:pt x="1009" y="53834"/>
                    </a:cubicBezTo>
                    <a:lnTo>
                      <a:pt x="1009" y="53834"/>
                    </a:lnTo>
                    <a:cubicBezTo>
                      <a:pt x="1014" y="53890"/>
                      <a:pt x="1018" y="53945"/>
                      <a:pt x="1023" y="54000"/>
                    </a:cubicBezTo>
                    <a:cubicBezTo>
                      <a:pt x="1065" y="54271"/>
                      <a:pt x="1127" y="54501"/>
                      <a:pt x="1169" y="54751"/>
                    </a:cubicBezTo>
                    <a:cubicBezTo>
                      <a:pt x="1357" y="55690"/>
                      <a:pt x="1544" y="56649"/>
                      <a:pt x="1753" y="57567"/>
                    </a:cubicBezTo>
                    <a:cubicBezTo>
                      <a:pt x="1920" y="58359"/>
                      <a:pt x="2087" y="59152"/>
                      <a:pt x="2254" y="59965"/>
                    </a:cubicBezTo>
                    <a:cubicBezTo>
                      <a:pt x="2316" y="60257"/>
                      <a:pt x="2358" y="60570"/>
                      <a:pt x="2420" y="60862"/>
                    </a:cubicBezTo>
                    <a:cubicBezTo>
                      <a:pt x="2420" y="60883"/>
                      <a:pt x="2420" y="60904"/>
                      <a:pt x="2441" y="60925"/>
                    </a:cubicBezTo>
                    <a:cubicBezTo>
                      <a:pt x="2462" y="61092"/>
                      <a:pt x="2483" y="61258"/>
                      <a:pt x="2525" y="61425"/>
                    </a:cubicBezTo>
                    <a:cubicBezTo>
                      <a:pt x="2566" y="61634"/>
                      <a:pt x="2608" y="61863"/>
                      <a:pt x="2629" y="62072"/>
                    </a:cubicBezTo>
                    <a:cubicBezTo>
                      <a:pt x="2650" y="62239"/>
                      <a:pt x="2692" y="62385"/>
                      <a:pt x="2712" y="62552"/>
                    </a:cubicBezTo>
                    <a:cubicBezTo>
                      <a:pt x="2754" y="62844"/>
                      <a:pt x="2775" y="63136"/>
                      <a:pt x="2817" y="63428"/>
                    </a:cubicBezTo>
                    <a:lnTo>
                      <a:pt x="2817" y="63469"/>
                    </a:lnTo>
                    <a:cubicBezTo>
                      <a:pt x="2942" y="64471"/>
                      <a:pt x="3004" y="65513"/>
                      <a:pt x="3046" y="66535"/>
                    </a:cubicBezTo>
                    <a:cubicBezTo>
                      <a:pt x="3067" y="66994"/>
                      <a:pt x="3088" y="67432"/>
                      <a:pt x="3109" y="67870"/>
                    </a:cubicBezTo>
                    <a:cubicBezTo>
                      <a:pt x="3109" y="67995"/>
                      <a:pt x="3109" y="68100"/>
                      <a:pt x="3109" y="68225"/>
                    </a:cubicBezTo>
                    <a:lnTo>
                      <a:pt x="3109" y="68371"/>
                    </a:lnTo>
                    <a:cubicBezTo>
                      <a:pt x="3130" y="68809"/>
                      <a:pt x="3150" y="69226"/>
                      <a:pt x="3171" y="69664"/>
                    </a:cubicBezTo>
                    <a:cubicBezTo>
                      <a:pt x="3213" y="70915"/>
                      <a:pt x="3296" y="72188"/>
                      <a:pt x="3442" y="73439"/>
                    </a:cubicBezTo>
                    <a:cubicBezTo>
                      <a:pt x="3505" y="73856"/>
                      <a:pt x="3547" y="74274"/>
                      <a:pt x="3630" y="74691"/>
                    </a:cubicBezTo>
                    <a:cubicBezTo>
                      <a:pt x="3651" y="74878"/>
                      <a:pt x="3693" y="75087"/>
                      <a:pt x="3734" y="75275"/>
                    </a:cubicBezTo>
                    <a:cubicBezTo>
                      <a:pt x="3797" y="75650"/>
                      <a:pt x="3880" y="76026"/>
                      <a:pt x="3985" y="76401"/>
                    </a:cubicBezTo>
                    <a:cubicBezTo>
                      <a:pt x="3985" y="76422"/>
                      <a:pt x="3985" y="76422"/>
                      <a:pt x="3985" y="76422"/>
                    </a:cubicBezTo>
                    <a:cubicBezTo>
                      <a:pt x="4047" y="76630"/>
                      <a:pt x="4089" y="76818"/>
                      <a:pt x="4152" y="77027"/>
                    </a:cubicBezTo>
                    <a:cubicBezTo>
                      <a:pt x="4318" y="77569"/>
                      <a:pt x="4506" y="78111"/>
                      <a:pt x="4736" y="78633"/>
                    </a:cubicBezTo>
                    <a:lnTo>
                      <a:pt x="5048" y="78633"/>
                    </a:lnTo>
                    <a:cubicBezTo>
                      <a:pt x="4798" y="78028"/>
                      <a:pt x="4590" y="77423"/>
                      <a:pt x="4402" y="76797"/>
                    </a:cubicBezTo>
                    <a:cubicBezTo>
                      <a:pt x="4277" y="76297"/>
                      <a:pt x="4152" y="75796"/>
                      <a:pt x="4047" y="75275"/>
                    </a:cubicBezTo>
                    <a:cubicBezTo>
                      <a:pt x="3797" y="73898"/>
                      <a:pt x="3630" y="72501"/>
                      <a:pt x="3547" y="71103"/>
                    </a:cubicBezTo>
                    <a:cubicBezTo>
                      <a:pt x="3526" y="70623"/>
                      <a:pt x="3505" y="70123"/>
                      <a:pt x="3484" y="69643"/>
                    </a:cubicBezTo>
                    <a:cubicBezTo>
                      <a:pt x="3463" y="69205"/>
                      <a:pt x="3442" y="68788"/>
                      <a:pt x="3422" y="68350"/>
                    </a:cubicBezTo>
                    <a:cubicBezTo>
                      <a:pt x="3380" y="67182"/>
                      <a:pt x="3338" y="65993"/>
                      <a:pt x="3255" y="64804"/>
                    </a:cubicBezTo>
                    <a:cubicBezTo>
                      <a:pt x="3234" y="64575"/>
                      <a:pt x="3213" y="64345"/>
                      <a:pt x="3192" y="64116"/>
                    </a:cubicBezTo>
                    <a:cubicBezTo>
                      <a:pt x="3171" y="63887"/>
                      <a:pt x="3150" y="63657"/>
                      <a:pt x="3130" y="63407"/>
                    </a:cubicBezTo>
                    <a:cubicBezTo>
                      <a:pt x="3130" y="63386"/>
                      <a:pt x="3130" y="63365"/>
                      <a:pt x="3130" y="63344"/>
                    </a:cubicBezTo>
                    <a:cubicBezTo>
                      <a:pt x="2984" y="62197"/>
                      <a:pt x="2796" y="61050"/>
                      <a:pt x="2566" y="59924"/>
                    </a:cubicBezTo>
                    <a:cubicBezTo>
                      <a:pt x="2525" y="59715"/>
                      <a:pt x="2483" y="59506"/>
                      <a:pt x="2441" y="59319"/>
                    </a:cubicBezTo>
                    <a:cubicBezTo>
                      <a:pt x="2400" y="59110"/>
                      <a:pt x="2379" y="58964"/>
                      <a:pt x="2337" y="58797"/>
                    </a:cubicBezTo>
                    <a:cubicBezTo>
                      <a:pt x="2337" y="58776"/>
                      <a:pt x="2337" y="58756"/>
                      <a:pt x="2337" y="58735"/>
                    </a:cubicBezTo>
                    <a:cubicBezTo>
                      <a:pt x="2233" y="58318"/>
                      <a:pt x="2149" y="57900"/>
                      <a:pt x="2066" y="57483"/>
                    </a:cubicBezTo>
                    <a:cubicBezTo>
                      <a:pt x="1878" y="56566"/>
                      <a:pt x="1670" y="55627"/>
                      <a:pt x="1482" y="54688"/>
                    </a:cubicBezTo>
                    <a:cubicBezTo>
                      <a:pt x="1252" y="53499"/>
                      <a:pt x="1085" y="52331"/>
                      <a:pt x="919" y="51184"/>
                    </a:cubicBezTo>
                    <a:lnTo>
                      <a:pt x="919" y="51184"/>
                    </a:lnTo>
                    <a:cubicBezTo>
                      <a:pt x="919" y="51184"/>
                      <a:pt x="919" y="51184"/>
                      <a:pt x="919" y="51184"/>
                    </a:cubicBezTo>
                    <a:cubicBezTo>
                      <a:pt x="856" y="50684"/>
                      <a:pt x="793" y="50204"/>
                      <a:pt x="752" y="49703"/>
                    </a:cubicBezTo>
                    <a:cubicBezTo>
                      <a:pt x="689" y="49078"/>
                      <a:pt x="627" y="48452"/>
                      <a:pt x="585" y="47847"/>
                    </a:cubicBezTo>
                    <a:cubicBezTo>
                      <a:pt x="481" y="46596"/>
                      <a:pt x="418" y="45365"/>
                      <a:pt x="355" y="44114"/>
                    </a:cubicBezTo>
                    <a:cubicBezTo>
                      <a:pt x="355" y="43655"/>
                      <a:pt x="335" y="43175"/>
                      <a:pt x="335" y="42716"/>
                    </a:cubicBezTo>
                    <a:cubicBezTo>
                      <a:pt x="335" y="42424"/>
                      <a:pt x="314" y="42111"/>
                      <a:pt x="314" y="41819"/>
                    </a:cubicBezTo>
                    <a:cubicBezTo>
                      <a:pt x="272" y="38732"/>
                      <a:pt x="355" y="35604"/>
                      <a:pt x="460" y="32413"/>
                    </a:cubicBezTo>
                    <a:cubicBezTo>
                      <a:pt x="460" y="32267"/>
                      <a:pt x="460" y="32141"/>
                      <a:pt x="460" y="32016"/>
                    </a:cubicBezTo>
                    <a:cubicBezTo>
                      <a:pt x="481" y="31870"/>
                      <a:pt x="460" y="31766"/>
                      <a:pt x="460" y="31641"/>
                    </a:cubicBezTo>
                    <a:lnTo>
                      <a:pt x="460" y="31599"/>
                    </a:lnTo>
                    <a:cubicBezTo>
                      <a:pt x="481" y="30932"/>
                      <a:pt x="501" y="30264"/>
                      <a:pt x="522" y="29597"/>
                    </a:cubicBezTo>
                    <a:cubicBezTo>
                      <a:pt x="627" y="25822"/>
                      <a:pt x="647" y="22005"/>
                      <a:pt x="647" y="18229"/>
                    </a:cubicBezTo>
                    <a:lnTo>
                      <a:pt x="647" y="16895"/>
                    </a:lnTo>
                    <a:lnTo>
                      <a:pt x="647" y="15309"/>
                    </a:lnTo>
                    <a:lnTo>
                      <a:pt x="647" y="7258"/>
                    </a:lnTo>
                    <a:cubicBezTo>
                      <a:pt x="668" y="5006"/>
                      <a:pt x="814" y="2482"/>
                      <a:pt x="2295" y="876"/>
                    </a:cubicBezTo>
                    <a:lnTo>
                      <a:pt x="2295" y="876"/>
                    </a:lnTo>
                    <a:cubicBezTo>
                      <a:pt x="1670" y="4130"/>
                      <a:pt x="2546" y="7467"/>
                      <a:pt x="3422" y="10679"/>
                    </a:cubicBezTo>
                    <a:cubicBezTo>
                      <a:pt x="3588" y="11305"/>
                      <a:pt x="3755" y="11910"/>
                      <a:pt x="3901" y="12514"/>
                    </a:cubicBezTo>
                    <a:cubicBezTo>
                      <a:pt x="4152" y="13599"/>
                      <a:pt x="4423" y="14705"/>
                      <a:pt x="4610" y="15789"/>
                    </a:cubicBezTo>
                    <a:cubicBezTo>
                      <a:pt x="4673" y="16081"/>
                      <a:pt x="4715" y="16373"/>
                      <a:pt x="4777" y="16644"/>
                    </a:cubicBezTo>
                    <a:cubicBezTo>
                      <a:pt x="4840" y="16999"/>
                      <a:pt x="4882" y="17333"/>
                      <a:pt x="4944" y="17687"/>
                    </a:cubicBezTo>
                    <a:cubicBezTo>
                      <a:pt x="5320" y="20127"/>
                      <a:pt x="5570" y="22568"/>
                      <a:pt x="5737" y="25029"/>
                    </a:cubicBezTo>
                    <a:lnTo>
                      <a:pt x="5778" y="25801"/>
                    </a:lnTo>
                    <a:cubicBezTo>
                      <a:pt x="5778" y="25884"/>
                      <a:pt x="5778" y="25968"/>
                      <a:pt x="5778" y="26051"/>
                    </a:cubicBezTo>
                    <a:cubicBezTo>
                      <a:pt x="5778" y="26197"/>
                      <a:pt x="5799" y="26322"/>
                      <a:pt x="5799" y="26468"/>
                    </a:cubicBezTo>
                    <a:lnTo>
                      <a:pt x="5799" y="26614"/>
                    </a:lnTo>
                    <a:cubicBezTo>
                      <a:pt x="5820" y="26990"/>
                      <a:pt x="5841" y="27344"/>
                      <a:pt x="5862" y="27699"/>
                    </a:cubicBezTo>
                    <a:cubicBezTo>
                      <a:pt x="5862" y="27699"/>
                      <a:pt x="5862" y="27699"/>
                      <a:pt x="5862" y="27699"/>
                    </a:cubicBezTo>
                    <a:lnTo>
                      <a:pt x="5862" y="27699"/>
                    </a:lnTo>
                    <a:cubicBezTo>
                      <a:pt x="5862" y="27949"/>
                      <a:pt x="5883" y="28220"/>
                      <a:pt x="5883" y="28470"/>
                    </a:cubicBezTo>
                    <a:cubicBezTo>
                      <a:pt x="5945" y="30014"/>
                      <a:pt x="5966" y="31557"/>
                      <a:pt x="5966" y="33101"/>
                    </a:cubicBezTo>
                    <a:lnTo>
                      <a:pt x="5966" y="33601"/>
                    </a:lnTo>
                    <a:lnTo>
                      <a:pt x="5966" y="34039"/>
                    </a:lnTo>
                    <a:lnTo>
                      <a:pt x="5966" y="35771"/>
                    </a:lnTo>
                    <a:lnTo>
                      <a:pt x="5966" y="38837"/>
                    </a:lnTo>
                    <a:lnTo>
                      <a:pt x="5966" y="39024"/>
                    </a:lnTo>
                    <a:lnTo>
                      <a:pt x="5966" y="39275"/>
                    </a:lnTo>
                    <a:lnTo>
                      <a:pt x="5966" y="40943"/>
                    </a:lnTo>
                    <a:cubicBezTo>
                      <a:pt x="5945" y="43738"/>
                      <a:pt x="5945" y="46575"/>
                      <a:pt x="6029" y="49411"/>
                    </a:cubicBezTo>
                    <a:lnTo>
                      <a:pt x="6029" y="49599"/>
                    </a:lnTo>
                    <a:cubicBezTo>
                      <a:pt x="6070" y="50934"/>
                      <a:pt x="6133" y="52269"/>
                      <a:pt x="6216" y="53604"/>
                    </a:cubicBezTo>
                    <a:cubicBezTo>
                      <a:pt x="6300" y="54959"/>
                      <a:pt x="6404" y="56294"/>
                      <a:pt x="6550" y="57629"/>
                    </a:cubicBezTo>
                    <a:cubicBezTo>
                      <a:pt x="6696" y="59006"/>
                      <a:pt x="6884" y="60403"/>
                      <a:pt x="7072" y="61780"/>
                    </a:cubicBezTo>
                    <a:cubicBezTo>
                      <a:pt x="7072" y="61842"/>
                      <a:pt x="7072" y="61905"/>
                      <a:pt x="7093" y="61947"/>
                    </a:cubicBezTo>
                    <a:cubicBezTo>
                      <a:pt x="7113" y="62134"/>
                      <a:pt x="7134" y="62301"/>
                      <a:pt x="7155" y="62468"/>
                    </a:cubicBezTo>
                    <a:cubicBezTo>
                      <a:pt x="7197" y="62718"/>
                      <a:pt x="7218" y="62969"/>
                      <a:pt x="7259" y="63198"/>
                    </a:cubicBezTo>
                    <a:cubicBezTo>
                      <a:pt x="7447" y="64679"/>
                      <a:pt x="7635" y="66160"/>
                      <a:pt x="7781" y="67641"/>
                    </a:cubicBezTo>
                    <a:cubicBezTo>
                      <a:pt x="7781" y="67808"/>
                      <a:pt x="7802" y="67975"/>
                      <a:pt x="7823" y="68141"/>
                    </a:cubicBezTo>
                    <a:cubicBezTo>
                      <a:pt x="7843" y="68308"/>
                      <a:pt x="7843" y="68496"/>
                      <a:pt x="7864" y="68684"/>
                    </a:cubicBezTo>
                    <a:cubicBezTo>
                      <a:pt x="7885" y="69122"/>
                      <a:pt x="7927" y="69539"/>
                      <a:pt x="7948" y="69977"/>
                    </a:cubicBezTo>
                    <a:lnTo>
                      <a:pt x="7948" y="70248"/>
                    </a:lnTo>
                    <a:cubicBezTo>
                      <a:pt x="7948" y="70394"/>
                      <a:pt x="7948" y="70540"/>
                      <a:pt x="7948" y="70707"/>
                    </a:cubicBezTo>
                    <a:cubicBezTo>
                      <a:pt x="7948" y="70957"/>
                      <a:pt x="7969" y="71207"/>
                      <a:pt x="7969" y="71458"/>
                    </a:cubicBezTo>
                    <a:lnTo>
                      <a:pt x="7969" y="72334"/>
                    </a:lnTo>
                    <a:cubicBezTo>
                      <a:pt x="7948" y="73314"/>
                      <a:pt x="7885" y="74315"/>
                      <a:pt x="7781" y="75296"/>
                    </a:cubicBezTo>
                    <a:cubicBezTo>
                      <a:pt x="7739" y="75713"/>
                      <a:pt x="7677" y="76130"/>
                      <a:pt x="7593" y="76547"/>
                    </a:cubicBezTo>
                    <a:cubicBezTo>
                      <a:pt x="7572" y="76693"/>
                      <a:pt x="7551" y="76839"/>
                      <a:pt x="7531" y="76985"/>
                    </a:cubicBezTo>
                    <a:cubicBezTo>
                      <a:pt x="7489" y="77110"/>
                      <a:pt x="7489" y="77214"/>
                      <a:pt x="7447" y="77340"/>
                    </a:cubicBezTo>
                    <a:cubicBezTo>
                      <a:pt x="7426" y="77444"/>
                      <a:pt x="7405" y="77548"/>
                      <a:pt x="7385" y="77652"/>
                    </a:cubicBezTo>
                    <a:cubicBezTo>
                      <a:pt x="7364" y="77736"/>
                      <a:pt x="7343" y="77819"/>
                      <a:pt x="7343" y="77903"/>
                    </a:cubicBezTo>
                    <a:cubicBezTo>
                      <a:pt x="7322" y="77924"/>
                      <a:pt x="7322" y="77944"/>
                      <a:pt x="7322" y="77965"/>
                    </a:cubicBezTo>
                    <a:cubicBezTo>
                      <a:pt x="7322" y="78007"/>
                      <a:pt x="7301" y="78049"/>
                      <a:pt x="7280" y="78090"/>
                    </a:cubicBezTo>
                    <a:cubicBezTo>
                      <a:pt x="7280" y="78132"/>
                      <a:pt x="7259" y="78236"/>
                      <a:pt x="7239" y="78320"/>
                    </a:cubicBezTo>
                    <a:cubicBezTo>
                      <a:pt x="7218" y="78382"/>
                      <a:pt x="7197" y="78445"/>
                      <a:pt x="7176" y="78508"/>
                    </a:cubicBezTo>
                    <a:cubicBezTo>
                      <a:pt x="7155" y="78570"/>
                      <a:pt x="7155" y="78612"/>
                      <a:pt x="7134" y="78654"/>
                    </a:cubicBezTo>
                    <a:lnTo>
                      <a:pt x="7468" y="78654"/>
                    </a:lnTo>
                    <a:cubicBezTo>
                      <a:pt x="7468" y="78591"/>
                      <a:pt x="7489" y="78549"/>
                      <a:pt x="7510" y="78487"/>
                    </a:cubicBezTo>
                    <a:cubicBezTo>
                      <a:pt x="7510" y="78424"/>
                      <a:pt x="7551" y="78320"/>
                      <a:pt x="7572" y="78216"/>
                    </a:cubicBezTo>
                    <a:cubicBezTo>
                      <a:pt x="7572" y="78216"/>
                      <a:pt x="7572" y="78216"/>
                      <a:pt x="7572" y="78195"/>
                    </a:cubicBezTo>
                    <a:cubicBezTo>
                      <a:pt x="7593" y="78132"/>
                      <a:pt x="7614" y="78049"/>
                      <a:pt x="7614" y="77986"/>
                    </a:cubicBezTo>
                    <a:lnTo>
                      <a:pt x="7614" y="77944"/>
                    </a:lnTo>
                    <a:cubicBezTo>
                      <a:pt x="7635" y="77861"/>
                      <a:pt x="7656" y="77757"/>
                      <a:pt x="7677" y="77673"/>
                    </a:cubicBezTo>
                    <a:lnTo>
                      <a:pt x="7760" y="77340"/>
                    </a:lnTo>
                    <a:cubicBezTo>
                      <a:pt x="7781" y="77235"/>
                      <a:pt x="7802" y="77152"/>
                      <a:pt x="7802" y="77048"/>
                    </a:cubicBezTo>
                    <a:cubicBezTo>
                      <a:pt x="7802" y="77048"/>
                      <a:pt x="7802" y="77006"/>
                      <a:pt x="7823" y="76964"/>
                    </a:cubicBezTo>
                    <a:cubicBezTo>
                      <a:pt x="7885" y="76630"/>
                      <a:pt x="7948" y="76297"/>
                      <a:pt x="7989" y="75963"/>
                    </a:cubicBezTo>
                    <a:cubicBezTo>
                      <a:pt x="8031" y="75754"/>
                      <a:pt x="8052" y="75525"/>
                      <a:pt x="8073" y="75296"/>
                    </a:cubicBezTo>
                    <a:cubicBezTo>
                      <a:pt x="8135" y="74774"/>
                      <a:pt x="8177" y="74253"/>
                      <a:pt x="8219" y="73710"/>
                    </a:cubicBezTo>
                    <a:cubicBezTo>
                      <a:pt x="8219" y="73710"/>
                      <a:pt x="8219" y="73690"/>
                      <a:pt x="8219" y="73690"/>
                    </a:cubicBezTo>
                    <a:cubicBezTo>
                      <a:pt x="8219" y="73564"/>
                      <a:pt x="8219" y="73439"/>
                      <a:pt x="8219" y="73335"/>
                    </a:cubicBezTo>
                    <a:cubicBezTo>
                      <a:pt x="8240" y="73064"/>
                      <a:pt x="8240" y="72793"/>
                      <a:pt x="8261" y="72501"/>
                    </a:cubicBezTo>
                    <a:cubicBezTo>
                      <a:pt x="8281" y="71896"/>
                      <a:pt x="8281" y="71291"/>
                      <a:pt x="8261" y="70707"/>
                    </a:cubicBezTo>
                    <a:cubicBezTo>
                      <a:pt x="8261" y="70519"/>
                      <a:pt x="8261" y="70352"/>
                      <a:pt x="8240" y="70165"/>
                    </a:cubicBezTo>
                    <a:cubicBezTo>
                      <a:pt x="8240" y="70123"/>
                      <a:pt x="8240" y="70081"/>
                      <a:pt x="8240" y="70039"/>
                    </a:cubicBezTo>
                    <a:lnTo>
                      <a:pt x="8240" y="69914"/>
                    </a:lnTo>
                    <a:cubicBezTo>
                      <a:pt x="8240" y="69727"/>
                      <a:pt x="8219" y="69560"/>
                      <a:pt x="8219" y="69393"/>
                    </a:cubicBezTo>
                    <a:cubicBezTo>
                      <a:pt x="8177" y="68809"/>
                      <a:pt x="8135" y="68246"/>
                      <a:pt x="8094" y="67662"/>
                    </a:cubicBezTo>
                    <a:cubicBezTo>
                      <a:pt x="8073" y="67516"/>
                      <a:pt x="8052" y="67349"/>
                      <a:pt x="8031" y="67182"/>
                    </a:cubicBezTo>
                    <a:cubicBezTo>
                      <a:pt x="8031" y="67036"/>
                      <a:pt x="8010" y="66890"/>
                      <a:pt x="7989" y="66744"/>
                    </a:cubicBezTo>
                    <a:cubicBezTo>
                      <a:pt x="7843" y="65117"/>
                      <a:pt x="7614" y="63511"/>
                      <a:pt x="7405" y="61905"/>
                    </a:cubicBezTo>
                    <a:cubicBezTo>
                      <a:pt x="7405" y="61863"/>
                      <a:pt x="7385" y="61801"/>
                      <a:pt x="7385" y="61738"/>
                    </a:cubicBezTo>
                    <a:cubicBezTo>
                      <a:pt x="7343" y="61509"/>
                      <a:pt x="7322" y="61258"/>
                      <a:pt x="7280" y="61008"/>
                    </a:cubicBezTo>
                    <a:cubicBezTo>
                      <a:pt x="7239" y="60779"/>
                      <a:pt x="7218" y="60528"/>
                      <a:pt x="7176" y="60278"/>
                    </a:cubicBezTo>
                    <a:cubicBezTo>
                      <a:pt x="7072" y="59381"/>
                      <a:pt x="6946" y="58464"/>
                      <a:pt x="6863" y="57588"/>
                    </a:cubicBezTo>
                    <a:cubicBezTo>
                      <a:pt x="6196" y="51539"/>
                      <a:pt x="6237" y="45302"/>
                      <a:pt x="6279" y="39275"/>
                    </a:cubicBezTo>
                    <a:cubicBezTo>
                      <a:pt x="6300" y="37231"/>
                      <a:pt x="6300" y="35187"/>
                      <a:pt x="6300" y="33143"/>
                    </a:cubicBezTo>
                    <a:lnTo>
                      <a:pt x="6300" y="32538"/>
                    </a:lnTo>
                    <a:cubicBezTo>
                      <a:pt x="6300" y="32517"/>
                      <a:pt x="6300" y="32496"/>
                      <a:pt x="6300" y="32496"/>
                    </a:cubicBezTo>
                    <a:cubicBezTo>
                      <a:pt x="6300" y="31453"/>
                      <a:pt x="6258" y="30410"/>
                      <a:pt x="6237" y="29367"/>
                    </a:cubicBezTo>
                    <a:cubicBezTo>
                      <a:pt x="6237" y="29054"/>
                      <a:pt x="6216" y="28742"/>
                      <a:pt x="6216" y="28429"/>
                    </a:cubicBezTo>
                    <a:cubicBezTo>
                      <a:pt x="6196" y="27991"/>
                      <a:pt x="6175" y="27553"/>
                      <a:pt x="6154" y="27136"/>
                    </a:cubicBezTo>
                    <a:cubicBezTo>
                      <a:pt x="6154" y="27010"/>
                      <a:pt x="6154" y="26864"/>
                      <a:pt x="6133" y="26760"/>
                    </a:cubicBezTo>
                    <a:lnTo>
                      <a:pt x="6133" y="26593"/>
                    </a:lnTo>
                    <a:lnTo>
                      <a:pt x="6133" y="26406"/>
                    </a:lnTo>
                    <a:cubicBezTo>
                      <a:pt x="5987" y="22839"/>
                      <a:pt x="5591" y="19293"/>
                      <a:pt x="4944" y="15789"/>
                    </a:cubicBezTo>
                    <a:cubicBezTo>
                      <a:pt x="4902" y="15539"/>
                      <a:pt x="4861" y="15289"/>
                      <a:pt x="4798" y="15059"/>
                    </a:cubicBezTo>
                    <a:lnTo>
                      <a:pt x="4798" y="15038"/>
                    </a:lnTo>
                    <a:cubicBezTo>
                      <a:pt x="4756" y="14830"/>
                      <a:pt x="4715" y="14600"/>
                      <a:pt x="4673" y="14413"/>
                    </a:cubicBezTo>
                    <a:cubicBezTo>
                      <a:pt x="4527" y="13745"/>
                      <a:pt x="4381" y="13099"/>
                      <a:pt x="4214" y="12452"/>
                    </a:cubicBezTo>
                    <a:cubicBezTo>
                      <a:pt x="4068" y="11847"/>
                      <a:pt x="3901" y="11221"/>
                      <a:pt x="3734" y="10637"/>
                    </a:cubicBezTo>
                    <a:cubicBezTo>
                      <a:pt x="2838" y="7279"/>
                      <a:pt x="1920" y="3817"/>
                      <a:pt x="2712" y="480"/>
                    </a:cubicBezTo>
                    <a:lnTo>
                      <a:pt x="279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" name="Google Shape;362;p5"/>
              <p:cNvSpPr/>
              <p:nvPr/>
            </p:nvSpPr>
            <p:spPr>
              <a:xfrm>
                <a:off x="8494450" y="2310075"/>
                <a:ext cx="176275" cy="1825075"/>
              </a:xfrm>
              <a:custGeom>
                <a:avLst/>
                <a:gdLst/>
                <a:ahLst/>
                <a:cxnLst/>
                <a:rect l="l" t="t" r="r" b="b"/>
                <a:pathLst>
                  <a:path w="7051" h="73003" extrusionOk="0">
                    <a:moveTo>
                      <a:pt x="4318" y="1"/>
                    </a:moveTo>
                    <a:lnTo>
                      <a:pt x="4318" y="1"/>
                    </a:lnTo>
                    <a:cubicBezTo>
                      <a:pt x="2399" y="2295"/>
                      <a:pt x="1690" y="5361"/>
                      <a:pt x="1523" y="8323"/>
                    </a:cubicBezTo>
                    <a:cubicBezTo>
                      <a:pt x="1481" y="8698"/>
                      <a:pt x="1460" y="9074"/>
                      <a:pt x="1460" y="9470"/>
                    </a:cubicBezTo>
                    <a:lnTo>
                      <a:pt x="1460" y="9491"/>
                    </a:lnTo>
                    <a:cubicBezTo>
                      <a:pt x="1460" y="9720"/>
                      <a:pt x="1460" y="9971"/>
                      <a:pt x="1460" y="10221"/>
                    </a:cubicBezTo>
                    <a:lnTo>
                      <a:pt x="1460" y="11097"/>
                    </a:lnTo>
                    <a:cubicBezTo>
                      <a:pt x="1481" y="13141"/>
                      <a:pt x="1585" y="15206"/>
                      <a:pt x="1481" y="17250"/>
                    </a:cubicBezTo>
                    <a:cubicBezTo>
                      <a:pt x="1335" y="20107"/>
                      <a:pt x="772" y="22902"/>
                      <a:pt x="417" y="25739"/>
                    </a:cubicBezTo>
                    <a:cubicBezTo>
                      <a:pt x="0" y="28888"/>
                      <a:pt x="21" y="31954"/>
                      <a:pt x="167" y="35000"/>
                    </a:cubicBezTo>
                    <a:cubicBezTo>
                      <a:pt x="209" y="35813"/>
                      <a:pt x="250" y="36627"/>
                      <a:pt x="292" y="37419"/>
                    </a:cubicBezTo>
                    <a:cubicBezTo>
                      <a:pt x="313" y="37711"/>
                      <a:pt x="334" y="38003"/>
                      <a:pt x="355" y="38316"/>
                    </a:cubicBezTo>
                    <a:cubicBezTo>
                      <a:pt x="376" y="38837"/>
                      <a:pt x="417" y="39359"/>
                      <a:pt x="438" y="39880"/>
                    </a:cubicBezTo>
                    <a:cubicBezTo>
                      <a:pt x="459" y="40297"/>
                      <a:pt x="480" y="40715"/>
                      <a:pt x="501" y="41111"/>
                    </a:cubicBezTo>
                    <a:cubicBezTo>
                      <a:pt x="605" y="43009"/>
                      <a:pt x="668" y="44907"/>
                      <a:pt x="605" y="46826"/>
                    </a:cubicBezTo>
                    <a:lnTo>
                      <a:pt x="605" y="47222"/>
                    </a:lnTo>
                    <a:lnTo>
                      <a:pt x="605" y="47243"/>
                    </a:lnTo>
                    <a:lnTo>
                      <a:pt x="605" y="47827"/>
                    </a:lnTo>
                    <a:lnTo>
                      <a:pt x="626" y="48307"/>
                    </a:lnTo>
                    <a:cubicBezTo>
                      <a:pt x="730" y="50142"/>
                      <a:pt x="980" y="51957"/>
                      <a:pt x="1356" y="53751"/>
                    </a:cubicBezTo>
                    <a:cubicBezTo>
                      <a:pt x="1377" y="53813"/>
                      <a:pt x="1377" y="53876"/>
                      <a:pt x="1398" y="53959"/>
                    </a:cubicBezTo>
                    <a:cubicBezTo>
                      <a:pt x="1731" y="55649"/>
                      <a:pt x="2107" y="57338"/>
                      <a:pt x="2420" y="59048"/>
                    </a:cubicBezTo>
                    <a:lnTo>
                      <a:pt x="2420" y="59069"/>
                    </a:lnTo>
                    <a:cubicBezTo>
                      <a:pt x="2420" y="59111"/>
                      <a:pt x="2440" y="59174"/>
                      <a:pt x="2440" y="59215"/>
                    </a:cubicBezTo>
                    <a:cubicBezTo>
                      <a:pt x="2503" y="59632"/>
                      <a:pt x="2566" y="60029"/>
                      <a:pt x="2628" y="60425"/>
                    </a:cubicBezTo>
                    <a:cubicBezTo>
                      <a:pt x="2628" y="60446"/>
                      <a:pt x="2628" y="60446"/>
                      <a:pt x="2628" y="60446"/>
                    </a:cubicBezTo>
                    <a:cubicBezTo>
                      <a:pt x="2691" y="60863"/>
                      <a:pt x="2732" y="61280"/>
                      <a:pt x="2795" y="61697"/>
                    </a:cubicBezTo>
                    <a:cubicBezTo>
                      <a:pt x="2878" y="62511"/>
                      <a:pt x="2920" y="63345"/>
                      <a:pt x="2920" y="64158"/>
                    </a:cubicBezTo>
                    <a:lnTo>
                      <a:pt x="2920" y="65076"/>
                    </a:lnTo>
                    <a:lnTo>
                      <a:pt x="2920" y="65097"/>
                    </a:lnTo>
                    <a:lnTo>
                      <a:pt x="2920" y="65514"/>
                    </a:lnTo>
                    <a:lnTo>
                      <a:pt x="2920" y="65973"/>
                    </a:lnTo>
                    <a:cubicBezTo>
                      <a:pt x="2878" y="67204"/>
                      <a:pt x="2878" y="68413"/>
                      <a:pt x="2941" y="69623"/>
                    </a:cubicBezTo>
                    <a:cubicBezTo>
                      <a:pt x="2983" y="70186"/>
                      <a:pt x="3066" y="70749"/>
                      <a:pt x="3170" y="71292"/>
                    </a:cubicBezTo>
                    <a:cubicBezTo>
                      <a:pt x="3212" y="71417"/>
                      <a:pt x="3233" y="71521"/>
                      <a:pt x="3254" y="71625"/>
                    </a:cubicBezTo>
                    <a:cubicBezTo>
                      <a:pt x="3275" y="71730"/>
                      <a:pt x="3316" y="71834"/>
                      <a:pt x="3337" y="71917"/>
                    </a:cubicBezTo>
                    <a:cubicBezTo>
                      <a:pt x="3379" y="72063"/>
                      <a:pt x="3421" y="72209"/>
                      <a:pt x="3462" y="72355"/>
                    </a:cubicBezTo>
                    <a:cubicBezTo>
                      <a:pt x="3483" y="72418"/>
                      <a:pt x="3504" y="72501"/>
                      <a:pt x="3546" y="72564"/>
                    </a:cubicBezTo>
                    <a:cubicBezTo>
                      <a:pt x="3567" y="72627"/>
                      <a:pt x="3588" y="72668"/>
                      <a:pt x="3629" y="72731"/>
                    </a:cubicBezTo>
                    <a:cubicBezTo>
                      <a:pt x="3650" y="72773"/>
                      <a:pt x="3671" y="72814"/>
                      <a:pt x="3713" y="72856"/>
                    </a:cubicBezTo>
                    <a:cubicBezTo>
                      <a:pt x="3734" y="72898"/>
                      <a:pt x="3755" y="72919"/>
                      <a:pt x="3775" y="72939"/>
                    </a:cubicBezTo>
                    <a:cubicBezTo>
                      <a:pt x="3796" y="72960"/>
                      <a:pt x="3817" y="72981"/>
                      <a:pt x="3838" y="73002"/>
                    </a:cubicBezTo>
                    <a:lnTo>
                      <a:pt x="4881" y="73002"/>
                    </a:lnTo>
                    <a:lnTo>
                      <a:pt x="4943" y="72960"/>
                    </a:lnTo>
                    <a:cubicBezTo>
                      <a:pt x="5215" y="72731"/>
                      <a:pt x="5423" y="72460"/>
                      <a:pt x="5569" y="72147"/>
                    </a:cubicBezTo>
                    <a:cubicBezTo>
                      <a:pt x="5611" y="72063"/>
                      <a:pt x="5632" y="72001"/>
                      <a:pt x="5673" y="71917"/>
                    </a:cubicBezTo>
                    <a:cubicBezTo>
                      <a:pt x="5694" y="71834"/>
                      <a:pt x="5736" y="71751"/>
                      <a:pt x="5757" y="71667"/>
                    </a:cubicBezTo>
                    <a:cubicBezTo>
                      <a:pt x="5778" y="71605"/>
                      <a:pt x="5799" y="71542"/>
                      <a:pt x="5799" y="71500"/>
                    </a:cubicBezTo>
                    <a:cubicBezTo>
                      <a:pt x="5945" y="70916"/>
                      <a:pt x="6070" y="70311"/>
                      <a:pt x="6195" y="69707"/>
                    </a:cubicBezTo>
                    <a:cubicBezTo>
                      <a:pt x="6403" y="68559"/>
                      <a:pt x="6570" y="67371"/>
                      <a:pt x="6716" y="66202"/>
                    </a:cubicBezTo>
                    <a:cubicBezTo>
                      <a:pt x="6737" y="65973"/>
                      <a:pt x="6758" y="65744"/>
                      <a:pt x="6779" y="65535"/>
                    </a:cubicBezTo>
                    <a:cubicBezTo>
                      <a:pt x="6800" y="65347"/>
                      <a:pt x="6821" y="65160"/>
                      <a:pt x="6821" y="64972"/>
                    </a:cubicBezTo>
                    <a:lnTo>
                      <a:pt x="6821" y="64847"/>
                    </a:lnTo>
                    <a:cubicBezTo>
                      <a:pt x="6841" y="64638"/>
                      <a:pt x="6862" y="64430"/>
                      <a:pt x="6883" y="64242"/>
                    </a:cubicBezTo>
                    <a:cubicBezTo>
                      <a:pt x="6883" y="64096"/>
                      <a:pt x="6904" y="63950"/>
                      <a:pt x="6904" y="63804"/>
                    </a:cubicBezTo>
                    <a:cubicBezTo>
                      <a:pt x="6925" y="63616"/>
                      <a:pt x="6925" y="63408"/>
                      <a:pt x="6946" y="63241"/>
                    </a:cubicBezTo>
                    <a:cubicBezTo>
                      <a:pt x="6946" y="63074"/>
                      <a:pt x="6967" y="62928"/>
                      <a:pt x="6967" y="62761"/>
                    </a:cubicBezTo>
                    <a:lnTo>
                      <a:pt x="6967" y="62698"/>
                    </a:lnTo>
                    <a:lnTo>
                      <a:pt x="6967" y="62573"/>
                    </a:lnTo>
                    <a:lnTo>
                      <a:pt x="6967" y="62511"/>
                    </a:lnTo>
                    <a:cubicBezTo>
                      <a:pt x="6987" y="62156"/>
                      <a:pt x="7008" y="61822"/>
                      <a:pt x="7008" y="61489"/>
                    </a:cubicBezTo>
                    <a:lnTo>
                      <a:pt x="7008" y="61468"/>
                    </a:lnTo>
                    <a:cubicBezTo>
                      <a:pt x="7029" y="61072"/>
                      <a:pt x="7050" y="60675"/>
                      <a:pt x="7050" y="60300"/>
                    </a:cubicBezTo>
                    <a:lnTo>
                      <a:pt x="7050" y="59778"/>
                    </a:lnTo>
                    <a:lnTo>
                      <a:pt x="7050" y="59257"/>
                    </a:lnTo>
                    <a:cubicBezTo>
                      <a:pt x="7050" y="57964"/>
                      <a:pt x="7050" y="56671"/>
                      <a:pt x="7008" y="55357"/>
                    </a:cubicBezTo>
                    <a:lnTo>
                      <a:pt x="7008" y="54689"/>
                    </a:lnTo>
                    <a:cubicBezTo>
                      <a:pt x="7008" y="54501"/>
                      <a:pt x="7008" y="54293"/>
                      <a:pt x="7008" y="54084"/>
                    </a:cubicBezTo>
                    <a:lnTo>
                      <a:pt x="7008" y="54043"/>
                    </a:lnTo>
                    <a:lnTo>
                      <a:pt x="7008" y="53563"/>
                    </a:lnTo>
                    <a:lnTo>
                      <a:pt x="7008" y="53021"/>
                    </a:lnTo>
                    <a:cubicBezTo>
                      <a:pt x="7008" y="52770"/>
                      <a:pt x="6987" y="52520"/>
                      <a:pt x="6987" y="52270"/>
                    </a:cubicBezTo>
                    <a:cubicBezTo>
                      <a:pt x="6967" y="51331"/>
                      <a:pt x="6946" y="50393"/>
                      <a:pt x="6925" y="49454"/>
                    </a:cubicBezTo>
                    <a:lnTo>
                      <a:pt x="6925" y="49266"/>
                    </a:lnTo>
                    <a:cubicBezTo>
                      <a:pt x="6800" y="44386"/>
                      <a:pt x="6654" y="39484"/>
                      <a:pt x="6383" y="34603"/>
                    </a:cubicBezTo>
                    <a:cubicBezTo>
                      <a:pt x="6362" y="34520"/>
                      <a:pt x="6362" y="34457"/>
                      <a:pt x="6362" y="34395"/>
                    </a:cubicBezTo>
                    <a:cubicBezTo>
                      <a:pt x="6257" y="32476"/>
                      <a:pt x="6132" y="30578"/>
                      <a:pt x="5965" y="28659"/>
                    </a:cubicBezTo>
                    <a:cubicBezTo>
                      <a:pt x="5819" y="26740"/>
                      <a:pt x="5632" y="24821"/>
                      <a:pt x="5423" y="22902"/>
                    </a:cubicBezTo>
                    <a:cubicBezTo>
                      <a:pt x="5319" y="22026"/>
                      <a:pt x="5215" y="21171"/>
                      <a:pt x="5110" y="20295"/>
                    </a:cubicBezTo>
                    <a:cubicBezTo>
                      <a:pt x="5048" y="19920"/>
                      <a:pt x="5006" y="19523"/>
                      <a:pt x="4964" y="19127"/>
                    </a:cubicBezTo>
                    <a:cubicBezTo>
                      <a:pt x="4923" y="18731"/>
                      <a:pt x="4860" y="18355"/>
                      <a:pt x="4818" y="17959"/>
                    </a:cubicBezTo>
                    <a:cubicBezTo>
                      <a:pt x="4067" y="11973"/>
                      <a:pt x="3421" y="5945"/>
                      <a:pt x="43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" name="Google Shape;363;p5"/>
              <p:cNvSpPr/>
              <p:nvPr/>
            </p:nvSpPr>
            <p:spPr>
              <a:xfrm>
                <a:off x="8610200" y="2749650"/>
                <a:ext cx="310275" cy="1383925"/>
              </a:xfrm>
              <a:custGeom>
                <a:avLst/>
                <a:gdLst/>
                <a:ahLst/>
                <a:cxnLst/>
                <a:rect l="l" t="t" r="r" b="b"/>
                <a:pathLst>
                  <a:path w="12411" h="55357" extrusionOk="0">
                    <a:moveTo>
                      <a:pt x="11013" y="1"/>
                    </a:moveTo>
                    <a:lnTo>
                      <a:pt x="11013" y="1"/>
                    </a:lnTo>
                    <a:cubicBezTo>
                      <a:pt x="11076" y="1502"/>
                      <a:pt x="10930" y="3004"/>
                      <a:pt x="10596" y="4464"/>
                    </a:cubicBezTo>
                    <a:cubicBezTo>
                      <a:pt x="10575" y="4527"/>
                      <a:pt x="10575" y="4568"/>
                      <a:pt x="10555" y="4631"/>
                    </a:cubicBezTo>
                    <a:cubicBezTo>
                      <a:pt x="9762" y="8073"/>
                      <a:pt x="8135" y="11389"/>
                      <a:pt x="6925" y="14789"/>
                    </a:cubicBezTo>
                    <a:cubicBezTo>
                      <a:pt x="6842" y="14997"/>
                      <a:pt x="6779" y="15206"/>
                      <a:pt x="6696" y="15456"/>
                    </a:cubicBezTo>
                    <a:cubicBezTo>
                      <a:pt x="6612" y="15686"/>
                      <a:pt x="6529" y="15936"/>
                      <a:pt x="6466" y="16165"/>
                    </a:cubicBezTo>
                    <a:cubicBezTo>
                      <a:pt x="6154" y="17146"/>
                      <a:pt x="5903" y="18147"/>
                      <a:pt x="5695" y="19148"/>
                    </a:cubicBezTo>
                    <a:cubicBezTo>
                      <a:pt x="4923" y="23340"/>
                      <a:pt x="5465" y="27699"/>
                      <a:pt x="4965" y="31954"/>
                    </a:cubicBezTo>
                    <a:cubicBezTo>
                      <a:pt x="4819" y="33102"/>
                      <a:pt x="4610" y="34249"/>
                      <a:pt x="4339" y="35375"/>
                    </a:cubicBezTo>
                    <a:lnTo>
                      <a:pt x="4172" y="36105"/>
                    </a:lnTo>
                    <a:cubicBezTo>
                      <a:pt x="4109" y="36314"/>
                      <a:pt x="4047" y="36543"/>
                      <a:pt x="4005" y="36752"/>
                    </a:cubicBezTo>
                    <a:cubicBezTo>
                      <a:pt x="3817" y="37377"/>
                      <a:pt x="3651" y="38024"/>
                      <a:pt x="3463" y="38650"/>
                    </a:cubicBezTo>
                    <a:cubicBezTo>
                      <a:pt x="3171" y="39630"/>
                      <a:pt x="2837" y="40610"/>
                      <a:pt x="2524" y="41591"/>
                    </a:cubicBezTo>
                    <a:cubicBezTo>
                      <a:pt x="2483" y="41757"/>
                      <a:pt x="2420" y="41924"/>
                      <a:pt x="2378" y="42091"/>
                    </a:cubicBezTo>
                    <a:cubicBezTo>
                      <a:pt x="2316" y="42279"/>
                      <a:pt x="2253" y="42446"/>
                      <a:pt x="2211" y="42613"/>
                    </a:cubicBezTo>
                    <a:cubicBezTo>
                      <a:pt x="1607" y="44511"/>
                      <a:pt x="1023" y="46388"/>
                      <a:pt x="605" y="48286"/>
                    </a:cubicBezTo>
                    <a:cubicBezTo>
                      <a:pt x="605" y="48327"/>
                      <a:pt x="605" y="48369"/>
                      <a:pt x="605" y="48390"/>
                    </a:cubicBezTo>
                    <a:cubicBezTo>
                      <a:pt x="585" y="48432"/>
                      <a:pt x="564" y="48494"/>
                      <a:pt x="564" y="48536"/>
                    </a:cubicBezTo>
                    <a:cubicBezTo>
                      <a:pt x="522" y="48745"/>
                      <a:pt x="480" y="48974"/>
                      <a:pt x="439" y="49183"/>
                    </a:cubicBezTo>
                    <a:cubicBezTo>
                      <a:pt x="439" y="49204"/>
                      <a:pt x="439" y="49204"/>
                      <a:pt x="439" y="49204"/>
                    </a:cubicBezTo>
                    <a:cubicBezTo>
                      <a:pt x="355" y="49621"/>
                      <a:pt x="293" y="50017"/>
                      <a:pt x="230" y="50413"/>
                    </a:cubicBezTo>
                    <a:cubicBezTo>
                      <a:pt x="230" y="50434"/>
                      <a:pt x="230" y="50434"/>
                      <a:pt x="230" y="50455"/>
                    </a:cubicBezTo>
                    <a:cubicBezTo>
                      <a:pt x="147" y="50976"/>
                      <a:pt x="105" y="51519"/>
                      <a:pt x="63" y="52040"/>
                    </a:cubicBezTo>
                    <a:cubicBezTo>
                      <a:pt x="42" y="52061"/>
                      <a:pt x="42" y="52082"/>
                      <a:pt x="63" y="52103"/>
                    </a:cubicBezTo>
                    <a:cubicBezTo>
                      <a:pt x="42" y="52290"/>
                      <a:pt x="21" y="52499"/>
                      <a:pt x="21" y="52708"/>
                    </a:cubicBezTo>
                    <a:cubicBezTo>
                      <a:pt x="1" y="52833"/>
                      <a:pt x="1" y="52979"/>
                      <a:pt x="1" y="53104"/>
                    </a:cubicBezTo>
                    <a:lnTo>
                      <a:pt x="1" y="53187"/>
                    </a:lnTo>
                    <a:lnTo>
                      <a:pt x="1" y="53813"/>
                    </a:lnTo>
                    <a:cubicBezTo>
                      <a:pt x="1" y="54084"/>
                      <a:pt x="1" y="54355"/>
                      <a:pt x="21" y="54626"/>
                    </a:cubicBezTo>
                    <a:cubicBezTo>
                      <a:pt x="21" y="54731"/>
                      <a:pt x="42" y="54856"/>
                      <a:pt x="42" y="54981"/>
                    </a:cubicBezTo>
                    <a:cubicBezTo>
                      <a:pt x="63" y="55064"/>
                      <a:pt x="84" y="55148"/>
                      <a:pt x="84" y="55252"/>
                    </a:cubicBezTo>
                    <a:cubicBezTo>
                      <a:pt x="105" y="55294"/>
                      <a:pt x="105" y="55336"/>
                      <a:pt x="105" y="55356"/>
                    </a:cubicBezTo>
                    <a:lnTo>
                      <a:pt x="439" y="55356"/>
                    </a:lnTo>
                    <a:cubicBezTo>
                      <a:pt x="668" y="55356"/>
                      <a:pt x="877" y="55336"/>
                      <a:pt x="1106" y="55336"/>
                    </a:cubicBezTo>
                    <a:lnTo>
                      <a:pt x="1607" y="55336"/>
                    </a:lnTo>
                    <a:cubicBezTo>
                      <a:pt x="2065" y="55315"/>
                      <a:pt x="2524" y="55294"/>
                      <a:pt x="2962" y="55273"/>
                    </a:cubicBezTo>
                    <a:lnTo>
                      <a:pt x="3087" y="55273"/>
                    </a:lnTo>
                    <a:lnTo>
                      <a:pt x="3233" y="55252"/>
                    </a:lnTo>
                    <a:lnTo>
                      <a:pt x="3651" y="55252"/>
                    </a:lnTo>
                    <a:lnTo>
                      <a:pt x="3651" y="55231"/>
                    </a:lnTo>
                    <a:cubicBezTo>
                      <a:pt x="3651" y="55231"/>
                      <a:pt x="3651" y="55210"/>
                      <a:pt x="3651" y="55210"/>
                    </a:cubicBezTo>
                    <a:lnTo>
                      <a:pt x="3651" y="54960"/>
                    </a:lnTo>
                    <a:cubicBezTo>
                      <a:pt x="3630" y="54856"/>
                      <a:pt x="3630" y="54731"/>
                      <a:pt x="3630" y="54626"/>
                    </a:cubicBezTo>
                    <a:cubicBezTo>
                      <a:pt x="3630" y="54314"/>
                      <a:pt x="3609" y="54042"/>
                      <a:pt x="3630" y="53792"/>
                    </a:cubicBezTo>
                    <a:cubicBezTo>
                      <a:pt x="3671" y="53292"/>
                      <a:pt x="3713" y="52791"/>
                      <a:pt x="3797" y="52270"/>
                    </a:cubicBezTo>
                    <a:cubicBezTo>
                      <a:pt x="3817" y="52103"/>
                      <a:pt x="3838" y="51915"/>
                      <a:pt x="3859" y="51748"/>
                    </a:cubicBezTo>
                    <a:cubicBezTo>
                      <a:pt x="3880" y="51665"/>
                      <a:pt x="3901" y="51602"/>
                      <a:pt x="3901" y="51540"/>
                    </a:cubicBezTo>
                    <a:cubicBezTo>
                      <a:pt x="3922" y="51435"/>
                      <a:pt x="3922" y="51331"/>
                      <a:pt x="3963" y="51227"/>
                    </a:cubicBezTo>
                    <a:cubicBezTo>
                      <a:pt x="4005" y="50976"/>
                      <a:pt x="4047" y="50705"/>
                      <a:pt x="4109" y="50455"/>
                    </a:cubicBezTo>
                    <a:cubicBezTo>
                      <a:pt x="4151" y="50226"/>
                      <a:pt x="4214" y="49996"/>
                      <a:pt x="4255" y="49788"/>
                    </a:cubicBezTo>
                    <a:cubicBezTo>
                      <a:pt x="4652" y="48056"/>
                      <a:pt x="5173" y="46325"/>
                      <a:pt x="5716" y="44615"/>
                    </a:cubicBezTo>
                    <a:cubicBezTo>
                      <a:pt x="5841" y="44239"/>
                      <a:pt x="5966" y="43822"/>
                      <a:pt x="6070" y="43468"/>
                    </a:cubicBezTo>
                    <a:cubicBezTo>
                      <a:pt x="6174" y="43113"/>
                      <a:pt x="6300" y="42759"/>
                      <a:pt x="6404" y="42425"/>
                    </a:cubicBezTo>
                    <a:cubicBezTo>
                      <a:pt x="6404" y="42404"/>
                      <a:pt x="6404" y="42404"/>
                      <a:pt x="6404" y="42404"/>
                    </a:cubicBezTo>
                    <a:cubicBezTo>
                      <a:pt x="6654" y="41570"/>
                      <a:pt x="6904" y="40756"/>
                      <a:pt x="7113" y="39943"/>
                    </a:cubicBezTo>
                    <a:lnTo>
                      <a:pt x="7134" y="39859"/>
                    </a:lnTo>
                    <a:cubicBezTo>
                      <a:pt x="7155" y="39797"/>
                      <a:pt x="7176" y="39755"/>
                      <a:pt x="7176" y="39713"/>
                    </a:cubicBezTo>
                    <a:cubicBezTo>
                      <a:pt x="8177" y="35980"/>
                      <a:pt x="9178" y="32226"/>
                      <a:pt x="9595" y="28409"/>
                    </a:cubicBezTo>
                    <a:cubicBezTo>
                      <a:pt x="9741" y="27178"/>
                      <a:pt x="9824" y="25947"/>
                      <a:pt x="9887" y="24696"/>
                    </a:cubicBezTo>
                    <a:cubicBezTo>
                      <a:pt x="9908" y="24300"/>
                      <a:pt x="9950" y="23924"/>
                      <a:pt x="9970" y="23528"/>
                    </a:cubicBezTo>
                    <a:cubicBezTo>
                      <a:pt x="9991" y="23111"/>
                      <a:pt x="10012" y="22694"/>
                      <a:pt x="10054" y="22297"/>
                    </a:cubicBezTo>
                    <a:cubicBezTo>
                      <a:pt x="10137" y="20858"/>
                      <a:pt x="10304" y="19440"/>
                      <a:pt x="10575" y="18042"/>
                    </a:cubicBezTo>
                    <a:cubicBezTo>
                      <a:pt x="10951" y="15998"/>
                      <a:pt x="11577" y="14017"/>
                      <a:pt x="11952" y="11994"/>
                    </a:cubicBezTo>
                    <a:cubicBezTo>
                      <a:pt x="12369" y="9616"/>
                      <a:pt x="12411" y="7197"/>
                      <a:pt x="12098" y="4819"/>
                    </a:cubicBezTo>
                    <a:cubicBezTo>
                      <a:pt x="12098" y="4631"/>
                      <a:pt x="12056" y="4464"/>
                      <a:pt x="12035" y="4297"/>
                    </a:cubicBezTo>
                    <a:cubicBezTo>
                      <a:pt x="12015" y="4110"/>
                      <a:pt x="11994" y="3922"/>
                      <a:pt x="11952" y="3755"/>
                    </a:cubicBezTo>
                    <a:cubicBezTo>
                      <a:pt x="11743" y="2483"/>
                      <a:pt x="11431" y="1231"/>
                      <a:pt x="110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" name="Google Shape;364;p5"/>
              <p:cNvSpPr/>
              <p:nvPr/>
            </p:nvSpPr>
            <p:spPr>
              <a:xfrm>
                <a:off x="8606550" y="2725150"/>
                <a:ext cx="318100" cy="1410500"/>
              </a:xfrm>
              <a:custGeom>
                <a:avLst/>
                <a:gdLst/>
                <a:ahLst/>
                <a:cxnLst/>
                <a:rect l="l" t="t" r="r" b="b"/>
                <a:pathLst>
                  <a:path w="12724" h="56420" extrusionOk="0">
                    <a:moveTo>
                      <a:pt x="552" y="51600"/>
                    </a:moveTo>
                    <a:lnTo>
                      <a:pt x="552" y="51600"/>
                    </a:lnTo>
                    <a:cubicBezTo>
                      <a:pt x="543" y="51642"/>
                      <a:pt x="543" y="51674"/>
                      <a:pt x="543" y="51706"/>
                    </a:cubicBezTo>
                    <a:cubicBezTo>
                      <a:pt x="546" y="51671"/>
                      <a:pt x="549" y="51635"/>
                      <a:pt x="552" y="51600"/>
                    </a:cubicBezTo>
                    <a:close/>
                    <a:moveTo>
                      <a:pt x="10993" y="0"/>
                    </a:moveTo>
                    <a:lnTo>
                      <a:pt x="11034" y="1085"/>
                    </a:lnTo>
                    <a:cubicBezTo>
                      <a:pt x="11222" y="5006"/>
                      <a:pt x="9720" y="8761"/>
                      <a:pt x="8281" y="12390"/>
                    </a:cubicBezTo>
                    <a:cubicBezTo>
                      <a:pt x="7906" y="13307"/>
                      <a:pt x="7530" y="14246"/>
                      <a:pt x="7176" y="15185"/>
                    </a:cubicBezTo>
                    <a:cubicBezTo>
                      <a:pt x="7113" y="15393"/>
                      <a:pt x="7030" y="15623"/>
                      <a:pt x="6946" y="15831"/>
                    </a:cubicBezTo>
                    <a:cubicBezTo>
                      <a:pt x="6884" y="16061"/>
                      <a:pt x="6779" y="16290"/>
                      <a:pt x="6717" y="16520"/>
                    </a:cubicBezTo>
                    <a:cubicBezTo>
                      <a:pt x="6300" y="17708"/>
                      <a:pt x="5966" y="18939"/>
                      <a:pt x="5716" y="20190"/>
                    </a:cubicBezTo>
                    <a:cubicBezTo>
                      <a:pt x="5278" y="22526"/>
                      <a:pt x="5257" y="24988"/>
                      <a:pt x="5236" y="27345"/>
                    </a:cubicBezTo>
                    <a:cubicBezTo>
                      <a:pt x="5257" y="29222"/>
                      <a:pt x="5173" y="31120"/>
                      <a:pt x="4986" y="32997"/>
                    </a:cubicBezTo>
                    <a:cubicBezTo>
                      <a:pt x="4881" y="33894"/>
                      <a:pt x="4735" y="34770"/>
                      <a:pt x="4547" y="35646"/>
                    </a:cubicBezTo>
                    <a:cubicBezTo>
                      <a:pt x="4485" y="35896"/>
                      <a:pt x="4422" y="36167"/>
                      <a:pt x="4360" y="36418"/>
                    </a:cubicBezTo>
                    <a:cubicBezTo>
                      <a:pt x="4318" y="36668"/>
                      <a:pt x="4255" y="36897"/>
                      <a:pt x="4193" y="37127"/>
                    </a:cubicBezTo>
                    <a:cubicBezTo>
                      <a:pt x="4026" y="37752"/>
                      <a:pt x="3859" y="38357"/>
                      <a:pt x="3692" y="38983"/>
                    </a:cubicBezTo>
                    <a:cubicBezTo>
                      <a:pt x="3379" y="40047"/>
                      <a:pt x="3046" y="41090"/>
                      <a:pt x="2712" y="42133"/>
                    </a:cubicBezTo>
                    <a:cubicBezTo>
                      <a:pt x="2670" y="42279"/>
                      <a:pt x="2608" y="42445"/>
                      <a:pt x="2566" y="42591"/>
                    </a:cubicBezTo>
                    <a:cubicBezTo>
                      <a:pt x="2566" y="42591"/>
                      <a:pt x="2545" y="42612"/>
                      <a:pt x="2545" y="42633"/>
                    </a:cubicBezTo>
                    <a:lnTo>
                      <a:pt x="2378" y="43134"/>
                    </a:lnTo>
                    <a:cubicBezTo>
                      <a:pt x="1815" y="44948"/>
                      <a:pt x="1231" y="46805"/>
                      <a:pt x="772" y="48703"/>
                    </a:cubicBezTo>
                    <a:cubicBezTo>
                      <a:pt x="731" y="48911"/>
                      <a:pt x="689" y="49141"/>
                      <a:pt x="626" y="49349"/>
                    </a:cubicBezTo>
                    <a:lnTo>
                      <a:pt x="605" y="49433"/>
                    </a:lnTo>
                    <a:lnTo>
                      <a:pt x="605" y="49453"/>
                    </a:lnTo>
                    <a:cubicBezTo>
                      <a:pt x="605" y="49495"/>
                      <a:pt x="585" y="49537"/>
                      <a:pt x="585" y="49579"/>
                    </a:cubicBezTo>
                    <a:cubicBezTo>
                      <a:pt x="543" y="49808"/>
                      <a:pt x="501" y="50017"/>
                      <a:pt x="459" y="50246"/>
                    </a:cubicBezTo>
                    <a:cubicBezTo>
                      <a:pt x="459" y="50267"/>
                      <a:pt x="459" y="50267"/>
                      <a:pt x="459" y="50288"/>
                    </a:cubicBezTo>
                    <a:cubicBezTo>
                      <a:pt x="376" y="50663"/>
                      <a:pt x="313" y="51060"/>
                      <a:pt x="251" y="51435"/>
                    </a:cubicBezTo>
                    <a:cubicBezTo>
                      <a:pt x="188" y="51977"/>
                      <a:pt x="126" y="52520"/>
                      <a:pt x="84" y="53083"/>
                    </a:cubicBezTo>
                    <a:cubicBezTo>
                      <a:pt x="63" y="53312"/>
                      <a:pt x="42" y="53542"/>
                      <a:pt x="21" y="53771"/>
                    </a:cubicBezTo>
                    <a:cubicBezTo>
                      <a:pt x="21" y="53917"/>
                      <a:pt x="21" y="54084"/>
                      <a:pt x="21" y="54230"/>
                    </a:cubicBezTo>
                    <a:lnTo>
                      <a:pt x="21" y="54814"/>
                    </a:lnTo>
                    <a:lnTo>
                      <a:pt x="21" y="54835"/>
                    </a:lnTo>
                    <a:lnTo>
                      <a:pt x="21" y="55314"/>
                    </a:lnTo>
                    <a:cubicBezTo>
                      <a:pt x="1" y="55335"/>
                      <a:pt x="1" y="55356"/>
                      <a:pt x="21" y="55377"/>
                    </a:cubicBezTo>
                    <a:lnTo>
                      <a:pt x="21" y="55669"/>
                    </a:lnTo>
                    <a:cubicBezTo>
                      <a:pt x="21" y="55773"/>
                      <a:pt x="21" y="55940"/>
                      <a:pt x="42" y="56065"/>
                    </a:cubicBezTo>
                    <a:cubicBezTo>
                      <a:pt x="63" y="56190"/>
                      <a:pt x="63" y="56253"/>
                      <a:pt x="84" y="56336"/>
                    </a:cubicBezTo>
                    <a:lnTo>
                      <a:pt x="84" y="56399"/>
                    </a:lnTo>
                    <a:cubicBezTo>
                      <a:pt x="84" y="56399"/>
                      <a:pt x="84" y="56420"/>
                      <a:pt x="84" y="56420"/>
                    </a:cubicBezTo>
                    <a:lnTo>
                      <a:pt x="397" y="56420"/>
                    </a:lnTo>
                    <a:cubicBezTo>
                      <a:pt x="397" y="56399"/>
                      <a:pt x="397" y="56399"/>
                      <a:pt x="397" y="56378"/>
                    </a:cubicBezTo>
                    <a:cubicBezTo>
                      <a:pt x="376" y="56316"/>
                      <a:pt x="376" y="56253"/>
                      <a:pt x="355" y="56190"/>
                    </a:cubicBezTo>
                    <a:cubicBezTo>
                      <a:pt x="334" y="56024"/>
                      <a:pt x="313" y="55836"/>
                      <a:pt x="313" y="55669"/>
                    </a:cubicBezTo>
                    <a:cubicBezTo>
                      <a:pt x="293" y="55210"/>
                      <a:pt x="293" y="54751"/>
                      <a:pt x="293" y="54292"/>
                    </a:cubicBezTo>
                    <a:cubicBezTo>
                      <a:pt x="293" y="53917"/>
                      <a:pt x="334" y="53562"/>
                      <a:pt x="355" y="53187"/>
                    </a:cubicBezTo>
                    <a:lnTo>
                      <a:pt x="355" y="53104"/>
                    </a:lnTo>
                    <a:lnTo>
                      <a:pt x="355" y="53041"/>
                    </a:lnTo>
                    <a:lnTo>
                      <a:pt x="355" y="53020"/>
                    </a:lnTo>
                    <a:cubicBezTo>
                      <a:pt x="397" y="52582"/>
                      <a:pt x="439" y="52144"/>
                      <a:pt x="501" y="51727"/>
                    </a:cubicBezTo>
                    <a:cubicBezTo>
                      <a:pt x="501" y="51664"/>
                      <a:pt x="501" y="51623"/>
                      <a:pt x="522" y="51581"/>
                    </a:cubicBezTo>
                    <a:cubicBezTo>
                      <a:pt x="546" y="51415"/>
                      <a:pt x="569" y="51253"/>
                      <a:pt x="594" y="51092"/>
                    </a:cubicBezTo>
                    <a:lnTo>
                      <a:pt x="594" y="51092"/>
                    </a:lnTo>
                    <a:cubicBezTo>
                      <a:pt x="582" y="51264"/>
                      <a:pt x="567" y="51433"/>
                      <a:pt x="552" y="51600"/>
                    </a:cubicBezTo>
                    <a:lnTo>
                      <a:pt x="552" y="51600"/>
                    </a:lnTo>
                    <a:cubicBezTo>
                      <a:pt x="555" y="51588"/>
                      <a:pt x="559" y="51574"/>
                      <a:pt x="564" y="51560"/>
                    </a:cubicBezTo>
                    <a:cubicBezTo>
                      <a:pt x="626" y="51143"/>
                      <a:pt x="689" y="50726"/>
                      <a:pt x="772" y="50288"/>
                    </a:cubicBezTo>
                    <a:cubicBezTo>
                      <a:pt x="814" y="50058"/>
                      <a:pt x="877" y="49829"/>
                      <a:pt x="918" y="49599"/>
                    </a:cubicBezTo>
                    <a:lnTo>
                      <a:pt x="877" y="49599"/>
                    </a:lnTo>
                    <a:cubicBezTo>
                      <a:pt x="897" y="49537"/>
                      <a:pt x="897" y="49453"/>
                      <a:pt x="918" y="49370"/>
                    </a:cubicBezTo>
                    <a:cubicBezTo>
                      <a:pt x="1294" y="47639"/>
                      <a:pt x="1815" y="45929"/>
                      <a:pt x="2337" y="44239"/>
                    </a:cubicBezTo>
                    <a:cubicBezTo>
                      <a:pt x="2399" y="44072"/>
                      <a:pt x="2441" y="43885"/>
                      <a:pt x="2503" y="43718"/>
                    </a:cubicBezTo>
                    <a:cubicBezTo>
                      <a:pt x="2566" y="43551"/>
                      <a:pt x="2608" y="43384"/>
                      <a:pt x="2670" y="43196"/>
                    </a:cubicBezTo>
                    <a:cubicBezTo>
                      <a:pt x="2733" y="43029"/>
                      <a:pt x="2775" y="42883"/>
                      <a:pt x="2837" y="42717"/>
                    </a:cubicBezTo>
                    <a:cubicBezTo>
                      <a:pt x="3067" y="41966"/>
                      <a:pt x="3317" y="41194"/>
                      <a:pt x="3546" y="40443"/>
                    </a:cubicBezTo>
                    <a:cubicBezTo>
                      <a:pt x="3755" y="39796"/>
                      <a:pt x="3943" y="39129"/>
                      <a:pt x="4130" y="38482"/>
                    </a:cubicBezTo>
                    <a:cubicBezTo>
                      <a:pt x="4193" y="38274"/>
                      <a:pt x="4235" y="38065"/>
                      <a:pt x="4297" y="37857"/>
                    </a:cubicBezTo>
                    <a:cubicBezTo>
                      <a:pt x="4360" y="37627"/>
                      <a:pt x="4422" y="37419"/>
                      <a:pt x="4464" y="37189"/>
                    </a:cubicBezTo>
                    <a:cubicBezTo>
                      <a:pt x="4819" y="35834"/>
                      <a:pt x="5069" y="34457"/>
                      <a:pt x="5257" y="33059"/>
                    </a:cubicBezTo>
                    <a:cubicBezTo>
                      <a:pt x="5444" y="31161"/>
                      <a:pt x="5528" y="29263"/>
                      <a:pt x="5507" y="27365"/>
                    </a:cubicBezTo>
                    <a:cubicBezTo>
                      <a:pt x="5528" y="25009"/>
                      <a:pt x="5549" y="22589"/>
                      <a:pt x="5987" y="20274"/>
                    </a:cubicBezTo>
                    <a:cubicBezTo>
                      <a:pt x="6133" y="19544"/>
                      <a:pt x="6300" y="18814"/>
                      <a:pt x="6508" y="18084"/>
                    </a:cubicBezTo>
                    <a:cubicBezTo>
                      <a:pt x="6592" y="17834"/>
                      <a:pt x="6654" y="17562"/>
                      <a:pt x="6758" y="17312"/>
                    </a:cubicBezTo>
                    <a:cubicBezTo>
                      <a:pt x="6842" y="17041"/>
                      <a:pt x="6904" y="16832"/>
                      <a:pt x="6988" y="16603"/>
                    </a:cubicBezTo>
                    <a:cubicBezTo>
                      <a:pt x="7447" y="15226"/>
                      <a:pt x="7989" y="13871"/>
                      <a:pt x="8531" y="12536"/>
                    </a:cubicBezTo>
                    <a:cubicBezTo>
                      <a:pt x="9407" y="10325"/>
                      <a:pt x="10304" y="8093"/>
                      <a:pt x="10826" y="5778"/>
                    </a:cubicBezTo>
                    <a:cubicBezTo>
                      <a:pt x="10847" y="5715"/>
                      <a:pt x="10867" y="5674"/>
                      <a:pt x="10867" y="5611"/>
                    </a:cubicBezTo>
                    <a:cubicBezTo>
                      <a:pt x="11139" y="4464"/>
                      <a:pt x="11285" y="3296"/>
                      <a:pt x="11326" y="2128"/>
                    </a:cubicBezTo>
                    <a:cubicBezTo>
                      <a:pt x="11639" y="3192"/>
                      <a:pt x="11869" y="4276"/>
                      <a:pt x="12015" y="5361"/>
                    </a:cubicBezTo>
                    <a:cubicBezTo>
                      <a:pt x="12056" y="5548"/>
                      <a:pt x="12077" y="5736"/>
                      <a:pt x="12098" y="5903"/>
                    </a:cubicBezTo>
                    <a:cubicBezTo>
                      <a:pt x="12119" y="6091"/>
                      <a:pt x="12140" y="6258"/>
                      <a:pt x="12161" y="6424"/>
                    </a:cubicBezTo>
                    <a:cubicBezTo>
                      <a:pt x="12369" y="8615"/>
                      <a:pt x="12286" y="10825"/>
                      <a:pt x="11889" y="12974"/>
                    </a:cubicBezTo>
                    <a:cubicBezTo>
                      <a:pt x="11702" y="14017"/>
                      <a:pt x="11451" y="15059"/>
                      <a:pt x="11201" y="16082"/>
                    </a:cubicBezTo>
                    <a:cubicBezTo>
                      <a:pt x="10951" y="17041"/>
                      <a:pt x="10701" y="18021"/>
                      <a:pt x="10513" y="19022"/>
                    </a:cubicBezTo>
                    <a:cubicBezTo>
                      <a:pt x="10200" y="20837"/>
                      <a:pt x="10012" y="22652"/>
                      <a:pt x="9929" y="24487"/>
                    </a:cubicBezTo>
                    <a:cubicBezTo>
                      <a:pt x="9908" y="24779"/>
                      <a:pt x="9887" y="25050"/>
                      <a:pt x="9866" y="25342"/>
                    </a:cubicBezTo>
                    <a:cubicBezTo>
                      <a:pt x="9866" y="25467"/>
                      <a:pt x="9845" y="25593"/>
                      <a:pt x="9845" y="25697"/>
                    </a:cubicBezTo>
                    <a:cubicBezTo>
                      <a:pt x="9824" y="26093"/>
                      <a:pt x="9804" y="26489"/>
                      <a:pt x="9783" y="26865"/>
                    </a:cubicBezTo>
                    <a:cubicBezTo>
                      <a:pt x="9720" y="27720"/>
                      <a:pt x="9658" y="28554"/>
                      <a:pt x="9553" y="29389"/>
                    </a:cubicBezTo>
                    <a:cubicBezTo>
                      <a:pt x="9115" y="33226"/>
                      <a:pt x="8114" y="37043"/>
                      <a:pt x="7134" y="40714"/>
                    </a:cubicBezTo>
                    <a:cubicBezTo>
                      <a:pt x="7134" y="40756"/>
                      <a:pt x="7113" y="40777"/>
                      <a:pt x="7092" y="40818"/>
                    </a:cubicBezTo>
                    <a:lnTo>
                      <a:pt x="7071" y="40944"/>
                    </a:lnTo>
                    <a:cubicBezTo>
                      <a:pt x="6946" y="41382"/>
                      <a:pt x="6821" y="41841"/>
                      <a:pt x="6675" y="42299"/>
                    </a:cubicBezTo>
                    <a:cubicBezTo>
                      <a:pt x="6571" y="42654"/>
                      <a:pt x="6466" y="43009"/>
                      <a:pt x="6362" y="43384"/>
                    </a:cubicBezTo>
                    <a:cubicBezTo>
                      <a:pt x="6237" y="43739"/>
                      <a:pt x="6133" y="44093"/>
                      <a:pt x="6028" y="44469"/>
                    </a:cubicBezTo>
                    <a:cubicBezTo>
                      <a:pt x="5987" y="44615"/>
                      <a:pt x="5924" y="44761"/>
                      <a:pt x="5882" y="44907"/>
                    </a:cubicBezTo>
                    <a:cubicBezTo>
                      <a:pt x="5340" y="46638"/>
                      <a:pt x="4777" y="48411"/>
                      <a:pt x="4339" y="50184"/>
                    </a:cubicBezTo>
                    <a:cubicBezTo>
                      <a:pt x="4297" y="50371"/>
                      <a:pt x="4255" y="50559"/>
                      <a:pt x="4214" y="50747"/>
                    </a:cubicBezTo>
                    <a:lnTo>
                      <a:pt x="4214" y="50768"/>
                    </a:lnTo>
                    <a:cubicBezTo>
                      <a:pt x="4151" y="50997"/>
                      <a:pt x="4109" y="51206"/>
                      <a:pt x="4068" y="51435"/>
                    </a:cubicBezTo>
                    <a:cubicBezTo>
                      <a:pt x="3963" y="51915"/>
                      <a:pt x="3880" y="52394"/>
                      <a:pt x="3797" y="52874"/>
                    </a:cubicBezTo>
                    <a:cubicBezTo>
                      <a:pt x="3776" y="53020"/>
                      <a:pt x="3755" y="53166"/>
                      <a:pt x="3734" y="53291"/>
                    </a:cubicBezTo>
                    <a:cubicBezTo>
                      <a:pt x="3671" y="53813"/>
                      <a:pt x="3609" y="54313"/>
                      <a:pt x="3567" y="54814"/>
                    </a:cubicBezTo>
                    <a:cubicBezTo>
                      <a:pt x="3567" y="55064"/>
                      <a:pt x="3567" y="55335"/>
                      <a:pt x="3567" y="55627"/>
                    </a:cubicBezTo>
                    <a:lnTo>
                      <a:pt x="3567" y="55732"/>
                    </a:lnTo>
                    <a:lnTo>
                      <a:pt x="3567" y="55982"/>
                    </a:lnTo>
                    <a:lnTo>
                      <a:pt x="3567" y="56211"/>
                    </a:lnTo>
                    <a:lnTo>
                      <a:pt x="3567" y="56232"/>
                    </a:lnTo>
                    <a:cubicBezTo>
                      <a:pt x="3588" y="56253"/>
                      <a:pt x="3588" y="56274"/>
                      <a:pt x="3567" y="56316"/>
                    </a:cubicBezTo>
                    <a:lnTo>
                      <a:pt x="3880" y="56316"/>
                    </a:lnTo>
                    <a:lnTo>
                      <a:pt x="3880" y="56274"/>
                    </a:lnTo>
                    <a:lnTo>
                      <a:pt x="3880" y="56044"/>
                    </a:lnTo>
                    <a:cubicBezTo>
                      <a:pt x="3880" y="55961"/>
                      <a:pt x="3880" y="55836"/>
                      <a:pt x="3859" y="55732"/>
                    </a:cubicBezTo>
                    <a:lnTo>
                      <a:pt x="3859" y="55690"/>
                    </a:lnTo>
                    <a:cubicBezTo>
                      <a:pt x="3859" y="55669"/>
                      <a:pt x="3859" y="55669"/>
                      <a:pt x="3859" y="55648"/>
                    </a:cubicBezTo>
                    <a:cubicBezTo>
                      <a:pt x="3859" y="55440"/>
                      <a:pt x="3838" y="55252"/>
                      <a:pt x="3859" y="55064"/>
                    </a:cubicBezTo>
                    <a:cubicBezTo>
                      <a:pt x="3859" y="55064"/>
                      <a:pt x="3859" y="55043"/>
                      <a:pt x="3859" y="55043"/>
                    </a:cubicBezTo>
                    <a:lnTo>
                      <a:pt x="3859" y="54856"/>
                    </a:lnTo>
                    <a:cubicBezTo>
                      <a:pt x="3901" y="54397"/>
                      <a:pt x="3943" y="53917"/>
                      <a:pt x="4005" y="53437"/>
                    </a:cubicBezTo>
                    <a:cubicBezTo>
                      <a:pt x="4005" y="53396"/>
                      <a:pt x="4005" y="53375"/>
                      <a:pt x="4026" y="53333"/>
                    </a:cubicBezTo>
                    <a:cubicBezTo>
                      <a:pt x="4047" y="53166"/>
                      <a:pt x="4068" y="52999"/>
                      <a:pt x="4089" y="52832"/>
                    </a:cubicBezTo>
                    <a:cubicBezTo>
                      <a:pt x="4089" y="52749"/>
                      <a:pt x="4109" y="52666"/>
                      <a:pt x="4130" y="52582"/>
                    </a:cubicBezTo>
                    <a:cubicBezTo>
                      <a:pt x="4151" y="52499"/>
                      <a:pt x="4172" y="52374"/>
                      <a:pt x="4193" y="52290"/>
                    </a:cubicBezTo>
                    <a:cubicBezTo>
                      <a:pt x="4235" y="52019"/>
                      <a:pt x="4276" y="51769"/>
                      <a:pt x="4339" y="51498"/>
                    </a:cubicBezTo>
                    <a:cubicBezTo>
                      <a:pt x="4589" y="50267"/>
                      <a:pt x="4923" y="49015"/>
                      <a:pt x="5298" y="47785"/>
                    </a:cubicBezTo>
                    <a:cubicBezTo>
                      <a:pt x="5319" y="47722"/>
                      <a:pt x="5340" y="47639"/>
                      <a:pt x="5361" y="47576"/>
                    </a:cubicBezTo>
                    <a:cubicBezTo>
                      <a:pt x="5424" y="47347"/>
                      <a:pt x="5507" y="47097"/>
                      <a:pt x="5570" y="46867"/>
                    </a:cubicBezTo>
                    <a:cubicBezTo>
                      <a:pt x="5695" y="46471"/>
                      <a:pt x="5820" y="46054"/>
                      <a:pt x="5945" y="45657"/>
                    </a:cubicBezTo>
                    <a:cubicBezTo>
                      <a:pt x="6008" y="45449"/>
                      <a:pt x="6070" y="45240"/>
                      <a:pt x="6133" y="45032"/>
                    </a:cubicBezTo>
                    <a:cubicBezTo>
                      <a:pt x="6195" y="44865"/>
                      <a:pt x="6237" y="44719"/>
                      <a:pt x="6279" y="44573"/>
                    </a:cubicBezTo>
                    <a:cubicBezTo>
                      <a:pt x="6675" y="43342"/>
                      <a:pt x="7030" y="42174"/>
                      <a:pt x="7342" y="41006"/>
                    </a:cubicBezTo>
                    <a:cubicBezTo>
                      <a:pt x="7342" y="40985"/>
                      <a:pt x="7363" y="40964"/>
                      <a:pt x="7363" y="40944"/>
                    </a:cubicBezTo>
                    <a:lnTo>
                      <a:pt x="7363" y="40902"/>
                    </a:lnTo>
                    <a:cubicBezTo>
                      <a:pt x="7384" y="40860"/>
                      <a:pt x="7384" y="40818"/>
                      <a:pt x="7405" y="40777"/>
                    </a:cubicBezTo>
                    <a:cubicBezTo>
                      <a:pt x="8385" y="37106"/>
                      <a:pt x="9386" y="33310"/>
                      <a:pt x="9824" y="29451"/>
                    </a:cubicBezTo>
                    <a:cubicBezTo>
                      <a:pt x="9970" y="28116"/>
                      <a:pt x="10054" y="26719"/>
                      <a:pt x="10137" y="25384"/>
                    </a:cubicBezTo>
                    <a:cubicBezTo>
                      <a:pt x="10137" y="25134"/>
                      <a:pt x="10158" y="24842"/>
                      <a:pt x="10179" y="24591"/>
                    </a:cubicBezTo>
                    <a:cubicBezTo>
                      <a:pt x="10200" y="24195"/>
                      <a:pt x="10221" y="23778"/>
                      <a:pt x="10262" y="23382"/>
                    </a:cubicBezTo>
                    <a:cubicBezTo>
                      <a:pt x="10283" y="22985"/>
                      <a:pt x="10325" y="22485"/>
                      <a:pt x="10367" y="22047"/>
                    </a:cubicBezTo>
                    <a:cubicBezTo>
                      <a:pt x="10471" y="21066"/>
                      <a:pt x="10596" y="20086"/>
                      <a:pt x="10763" y="19127"/>
                    </a:cubicBezTo>
                    <a:cubicBezTo>
                      <a:pt x="10951" y="18146"/>
                      <a:pt x="11201" y="17145"/>
                      <a:pt x="11451" y="16186"/>
                    </a:cubicBezTo>
                    <a:cubicBezTo>
                      <a:pt x="11702" y="15185"/>
                      <a:pt x="11973" y="14121"/>
                      <a:pt x="12140" y="13078"/>
                    </a:cubicBezTo>
                    <a:cubicBezTo>
                      <a:pt x="12640" y="10533"/>
                      <a:pt x="12724" y="7926"/>
                      <a:pt x="12390" y="5340"/>
                    </a:cubicBezTo>
                    <a:lnTo>
                      <a:pt x="12369" y="5340"/>
                    </a:lnTo>
                    <a:cubicBezTo>
                      <a:pt x="12348" y="5173"/>
                      <a:pt x="12327" y="4985"/>
                      <a:pt x="12286" y="4818"/>
                    </a:cubicBezTo>
                    <a:cubicBezTo>
                      <a:pt x="12265" y="4652"/>
                      <a:pt x="12223" y="4464"/>
                      <a:pt x="12202" y="4276"/>
                    </a:cubicBezTo>
                    <a:cubicBezTo>
                      <a:pt x="11973" y="3171"/>
                      <a:pt x="11702" y="2086"/>
                      <a:pt x="11347" y="1022"/>
                    </a:cubicBezTo>
                    <a:lnTo>
                      <a:pt x="1099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5"/>
              <p:cNvSpPr/>
              <p:nvPr/>
            </p:nvSpPr>
            <p:spPr>
              <a:xfrm>
                <a:off x="8589875" y="2440450"/>
                <a:ext cx="360850" cy="1694175"/>
              </a:xfrm>
              <a:custGeom>
                <a:avLst/>
                <a:gdLst/>
                <a:ahLst/>
                <a:cxnLst/>
                <a:rect l="l" t="t" r="r" b="b"/>
                <a:pathLst>
                  <a:path w="14434" h="67767" extrusionOk="0">
                    <a:moveTo>
                      <a:pt x="14434" y="0"/>
                    </a:moveTo>
                    <a:lnTo>
                      <a:pt x="14434" y="0"/>
                    </a:lnTo>
                    <a:cubicBezTo>
                      <a:pt x="13808" y="1627"/>
                      <a:pt x="11430" y="2962"/>
                      <a:pt x="10387" y="4443"/>
                    </a:cubicBezTo>
                    <a:cubicBezTo>
                      <a:pt x="9782" y="5277"/>
                      <a:pt x="9282" y="6195"/>
                      <a:pt x="8885" y="7175"/>
                    </a:cubicBezTo>
                    <a:cubicBezTo>
                      <a:pt x="8844" y="7279"/>
                      <a:pt x="8823" y="7384"/>
                      <a:pt x="8760" y="7509"/>
                    </a:cubicBezTo>
                    <a:cubicBezTo>
                      <a:pt x="8719" y="7634"/>
                      <a:pt x="8677" y="7759"/>
                      <a:pt x="8635" y="7884"/>
                    </a:cubicBezTo>
                    <a:cubicBezTo>
                      <a:pt x="7530" y="11201"/>
                      <a:pt x="7884" y="14538"/>
                      <a:pt x="7321" y="18355"/>
                    </a:cubicBezTo>
                    <a:cubicBezTo>
                      <a:pt x="7029" y="20399"/>
                      <a:pt x="6278" y="22318"/>
                      <a:pt x="5757" y="24320"/>
                    </a:cubicBezTo>
                    <a:cubicBezTo>
                      <a:pt x="5715" y="24529"/>
                      <a:pt x="5653" y="24737"/>
                      <a:pt x="5611" y="24967"/>
                    </a:cubicBezTo>
                    <a:cubicBezTo>
                      <a:pt x="5548" y="25259"/>
                      <a:pt x="5506" y="25530"/>
                      <a:pt x="5444" y="25822"/>
                    </a:cubicBezTo>
                    <a:cubicBezTo>
                      <a:pt x="5444" y="25843"/>
                      <a:pt x="5444" y="25863"/>
                      <a:pt x="5444" y="25884"/>
                    </a:cubicBezTo>
                    <a:cubicBezTo>
                      <a:pt x="5444" y="25905"/>
                      <a:pt x="5444" y="25926"/>
                      <a:pt x="5444" y="25926"/>
                    </a:cubicBezTo>
                    <a:cubicBezTo>
                      <a:pt x="5381" y="26364"/>
                      <a:pt x="5340" y="26781"/>
                      <a:pt x="5319" y="27198"/>
                    </a:cubicBezTo>
                    <a:cubicBezTo>
                      <a:pt x="5256" y="28095"/>
                      <a:pt x="5235" y="29013"/>
                      <a:pt x="5256" y="29931"/>
                    </a:cubicBezTo>
                    <a:cubicBezTo>
                      <a:pt x="5277" y="30640"/>
                      <a:pt x="5319" y="31349"/>
                      <a:pt x="5319" y="32058"/>
                    </a:cubicBezTo>
                    <a:cubicBezTo>
                      <a:pt x="5340" y="32204"/>
                      <a:pt x="5340" y="32371"/>
                      <a:pt x="5340" y="32496"/>
                    </a:cubicBezTo>
                    <a:lnTo>
                      <a:pt x="5340" y="32913"/>
                    </a:lnTo>
                    <a:cubicBezTo>
                      <a:pt x="5360" y="34457"/>
                      <a:pt x="5298" y="36000"/>
                      <a:pt x="5173" y="37523"/>
                    </a:cubicBezTo>
                    <a:cubicBezTo>
                      <a:pt x="5027" y="39150"/>
                      <a:pt x="4818" y="40756"/>
                      <a:pt x="4568" y="42383"/>
                    </a:cubicBezTo>
                    <a:cubicBezTo>
                      <a:pt x="4213" y="44531"/>
                      <a:pt x="3796" y="46679"/>
                      <a:pt x="3316" y="48807"/>
                    </a:cubicBezTo>
                    <a:cubicBezTo>
                      <a:pt x="3275" y="49015"/>
                      <a:pt x="3233" y="49245"/>
                      <a:pt x="3191" y="49453"/>
                    </a:cubicBezTo>
                    <a:cubicBezTo>
                      <a:pt x="3129" y="49662"/>
                      <a:pt x="3087" y="49870"/>
                      <a:pt x="3045" y="50100"/>
                    </a:cubicBezTo>
                    <a:cubicBezTo>
                      <a:pt x="2816" y="51122"/>
                      <a:pt x="2586" y="52144"/>
                      <a:pt x="2357" y="53187"/>
                    </a:cubicBezTo>
                    <a:cubicBezTo>
                      <a:pt x="2336" y="53249"/>
                      <a:pt x="2315" y="53354"/>
                      <a:pt x="2294" y="53437"/>
                    </a:cubicBezTo>
                    <a:cubicBezTo>
                      <a:pt x="2044" y="54543"/>
                      <a:pt x="1815" y="55627"/>
                      <a:pt x="1564" y="56712"/>
                    </a:cubicBezTo>
                    <a:cubicBezTo>
                      <a:pt x="1564" y="56733"/>
                      <a:pt x="1564" y="56733"/>
                      <a:pt x="1564" y="56733"/>
                    </a:cubicBezTo>
                    <a:cubicBezTo>
                      <a:pt x="1564" y="56795"/>
                      <a:pt x="1544" y="56879"/>
                      <a:pt x="1523" y="56941"/>
                    </a:cubicBezTo>
                    <a:cubicBezTo>
                      <a:pt x="1481" y="57129"/>
                      <a:pt x="1439" y="57337"/>
                      <a:pt x="1398" y="57525"/>
                    </a:cubicBezTo>
                    <a:lnTo>
                      <a:pt x="1231" y="58339"/>
                    </a:lnTo>
                    <a:cubicBezTo>
                      <a:pt x="1231" y="58401"/>
                      <a:pt x="1210" y="58443"/>
                      <a:pt x="1210" y="58505"/>
                    </a:cubicBezTo>
                    <a:cubicBezTo>
                      <a:pt x="1168" y="58672"/>
                      <a:pt x="1147" y="58839"/>
                      <a:pt x="1106" y="59027"/>
                    </a:cubicBezTo>
                    <a:cubicBezTo>
                      <a:pt x="1106" y="59069"/>
                      <a:pt x="1085" y="59110"/>
                      <a:pt x="1085" y="59152"/>
                    </a:cubicBezTo>
                    <a:cubicBezTo>
                      <a:pt x="1064" y="59194"/>
                      <a:pt x="1064" y="59235"/>
                      <a:pt x="1064" y="59277"/>
                    </a:cubicBezTo>
                    <a:cubicBezTo>
                      <a:pt x="1022" y="59465"/>
                      <a:pt x="980" y="59632"/>
                      <a:pt x="960" y="59799"/>
                    </a:cubicBezTo>
                    <a:cubicBezTo>
                      <a:pt x="897" y="60049"/>
                      <a:pt x="855" y="60299"/>
                      <a:pt x="814" y="60570"/>
                    </a:cubicBezTo>
                    <a:cubicBezTo>
                      <a:pt x="605" y="61759"/>
                      <a:pt x="396" y="62948"/>
                      <a:pt x="250" y="64137"/>
                    </a:cubicBezTo>
                    <a:cubicBezTo>
                      <a:pt x="230" y="64220"/>
                      <a:pt x="230" y="64262"/>
                      <a:pt x="209" y="64387"/>
                    </a:cubicBezTo>
                    <a:cubicBezTo>
                      <a:pt x="188" y="64533"/>
                      <a:pt x="167" y="64700"/>
                      <a:pt x="167" y="64784"/>
                    </a:cubicBezTo>
                    <a:cubicBezTo>
                      <a:pt x="146" y="64888"/>
                      <a:pt x="125" y="64971"/>
                      <a:pt x="125" y="65076"/>
                    </a:cubicBezTo>
                    <a:cubicBezTo>
                      <a:pt x="104" y="65159"/>
                      <a:pt x="84" y="65263"/>
                      <a:pt x="84" y="65368"/>
                    </a:cubicBezTo>
                    <a:cubicBezTo>
                      <a:pt x="84" y="65368"/>
                      <a:pt x="84" y="65368"/>
                      <a:pt x="84" y="65388"/>
                    </a:cubicBezTo>
                    <a:cubicBezTo>
                      <a:pt x="63" y="65576"/>
                      <a:pt x="63" y="65743"/>
                      <a:pt x="42" y="65931"/>
                    </a:cubicBezTo>
                    <a:cubicBezTo>
                      <a:pt x="21" y="66139"/>
                      <a:pt x="21" y="66348"/>
                      <a:pt x="21" y="66536"/>
                    </a:cubicBezTo>
                    <a:cubicBezTo>
                      <a:pt x="0" y="66807"/>
                      <a:pt x="21" y="67078"/>
                      <a:pt x="63" y="67349"/>
                    </a:cubicBezTo>
                    <a:cubicBezTo>
                      <a:pt x="63" y="67370"/>
                      <a:pt x="63" y="67412"/>
                      <a:pt x="84" y="67432"/>
                    </a:cubicBezTo>
                    <a:cubicBezTo>
                      <a:pt x="84" y="67495"/>
                      <a:pt x="104" y="67558"/>
                      <a:pt x="125" y="67620"/>
                    </a:cubicBezTo>
                    <a:cubicBezTo>
                      <a:pt x="125" y="67641"/>
                      <a:pt x="125" y="67662"/>
                      <a:pt x="125" y="67704"/>
                    </a:cubicBezTo>
                    <a:cubicBezTo>
                      <a:pt x="146" y="67724"/>
                      <a:pt x="146" y="67745"/>
                      <a:pt x="146" y="67766"/>
                    </a:cubicBezTo>
                    <a:lnTo>
                      <a:pt x="1272" y="67766"/>
                    </a:lnTo>
                    <a:cubicBezTo>
                      <a:pt x="1481" y="67766"/>
                      <a:pt x="1710" y="67745"/>
                      <a:pt x="1919" y="67745"/>
                    </a:cubicBezTo>
                    <a:lnTo>
                      <a:pt x="2440" y="67745"/>
                    </a:lnTo>
                    <a:cubicBezTo>
                      <a:pt x="2899" y="67724"/>
                      <a:pt x="3337" y="67704"/>
                      <a:pt x="3775" y="67662"/>
                    </a:cubicBezTo>
                    <a:lnTo>
                      <a:pt x="4464" y="67662"/>
                    </a:lnTo>
                    <a:cubicBezTo>
                      <a:pt x="4464" y="67641"/>
                      <a:pt x="4464" y="67620"/>
                      <a:pt x="4464" y="67599"/>
                    </a:cubicBezTo>
                    <a:cubicBezTo>
                      <a:pt x="4484" y="67516"/>
                      <a:pt x="4526" y="67412"/>
                      <a:pt x="4547" y="67307"/>
                    </a:cubicBezTo>
                    <a:cubicBezTo>
                      <a:pt x="4568" y="67224"/>
                      <a:pt x="4589" y="67120"/>
                      <a:pt x="4610" y="67036"/>
                    </a:cubicBezTo>
                    <a:cubicBezTo>
                      <a:pt x="4756" y="66452"/>
                      <a:pt x="4881" y="65868"/>
                      <a:pt x="5027" y="65263"/>
                    </a:cubicBezTo>
                    <a:cubicBezTo>
                      <a:pt x="5068" y="65096"/>
                      <a:pt x="5110" y="64909"/>
                      <a:pt x="5131" y="64721"/>
                    </a:cubicBezTo>
                    <a:cubicBezTo>
                      <a:pt x="5173" y="64575"/>
                      <a:pt x="5194" y="64450"/>
                      <a:pt x="5235" y="64325"/>
                    </a:cubicBezTo>
                    <a:cubicBezTo>
                      <a:pt x="5256" y="64241"/>
                      <a:pt x="5277" y="64179"/>
                      <a:pt x="5277" y="64095"/>
                    </a:cubicBezTo>
                    <a:cubicBezTo>
                      <a:pt x="5653" y="62448"/>
                      <a:pt x="5986" y="60800"/>
                      <a:pt x="6299" y="59131"/>
                    </a:cubicBezTo>
                    <a:cubicBezTo>
                      <a:pt x="6299" y="59069"/>
                      <a:pt x="6320" y="59006"/>
                      <a:pt x="6341" y="58923"/>
                    </a:cubicBezTo>
                    <a:cubicBezTo>
                      <a:pt x="6466" y="58297"/>
                      <a:pt x="6570" y="57629"/>
                      <a:pt x="6695" y="56983"/>
                    </a:cubicBezTo>
                    <a:cubicBezTo>
                      <a:pt x="6758" y="56607"/>
                      <a:pt x="6821" y="56211"/>
                      <a:pt x="6883" y="55836"/>
                    </a:cubicBezTo>
                    <a:cubicBezTo>
                      <a:pt x="6946" y="55481"/>
                      <a:pt x="7008" y="55106"/>
                      <a:pt x="7071" y="54730"/>
                    </a:cubicBezTo>
                    <a:cubicBezTo>
                      <a:pt x="7530" y="51977"/>
                      <a:pt x="7905" y="49203"/>
                      <a:pt x="8218" y="46429"/>
                    </a:cubicBezTo>
                    <a:cubicBezTo>
                      <a:pt x="8260" y="46200"/>
                      <a:pt x="8260" y="45991"/>
                      <a:pt x="8301" y="45762"/>
                    </a:cubicBezTo>
                    <a:cubicBezTo>
                      <a:pt x="8322" y="45532"/>
                      <a:pt x="8343" y="45303"/>
                      <a:pt x="8385" y="45073"/>
                    </a:cubicBezTo>
                    <a:cubicBezTo>
                      <a:pt x="8656" y="42466"/>
                      <a:pt x="8865" y="39859"/>
                      <a:pt x="9031" y="37231"/>
                    </a:cubicBezTo>
                    <a:cubicBezTo>
                      <a:pt x="9323" y="32621"/>
                      <a:pt x="10345" y="28241"/>
                      <a:pt x="11326" y="23715"/>
                    </a:cubicBezTo>
                    <a:cubicBezTo>
                      <a:pt x="11785" y="21588"/>
                      <a:pt x="12431" y="19439"/>
                      <a:pt x="12807" y="17270"/>
                    </a:cubicBezTo>
                    <a:cubicBezTo>
                      <a:pt x="12848" y="17082"/>
                      <a:pt x="12869" y="16916"/>
                      <a:pt x="12890" y="16749"/>
                    </a:cubicBezTo>
                    <a:cubicBezTo>
                      <a:pt x="12911" y="16561"/>
                      <a:pt x="12953" y="16394"/>
                      <a:pt x="12974" y="16206"/>
                    </a:cubicBezTo>
                    <a:cubicBezTo>
                      <a:pt x="13140" y="14892"/>
                      <a:pt x="13140" y="13558"/>
                      <a:pt x="12974" y="12264"/>
                    </a:cubicBezTo>
                    <a:cubicBezTo>
                      <a:pt x="12348" y="8051"/>
                      <a:pt x="12911" y="4067"/>
                      <a:pt x="144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5"/>
              <p:cNvSpPr/>
              <p:nvPr/>
            </p:nvSpPr>
            <p:spPr>
              <a:xfrm>
                <a:off x="8588825" y="2417500"/>
                <a:ext cx="225800" cy="1718150"/>
              </a:xfrm>
              <a:custGeom>
                <a:avLst/>
                <a:gdLst/>
                <a:ahLst/>
                <a:cxnLst/>
                <a:rect l="l" t="t" r="r" b="b"/>
                <a:pathLst>
                  <a:path w="9032" h="68726" extrusionOk="0">
                    <a:moveTo>
                      <a:pt x="7572" y="0"/>
                    </a:moveTo>
                    <a:lnTo>
                      <a:pt x="7572" y="0"/>
                    </a:lnTo>
                    <a:cubicBezTo>
                      <a:pt x="7634" y="1460"/>
                      <a:pt x="7530" y="2900"/>
                      <a:pt x="7259" y="4318"/>
                    </a:cubicBezTo>
                    <a:cubicBezTo>
                      <a:pt x="6591" y="7759"/>
                      <a:pt x="5611" y="10909"/>
                      <a:pt x="5256" y="14350"/>
                    </a:cubicBezTo>
                    <a:cubicBezTo>
                      <a:pt x="5236" y="14601"/>
                      <a:pt x="5215" y="14830"/>
                      <a:pt x="5194" y="15080"/>
                    </a:cubicBezTo>
                    <a:cubicBezTo>
                      <a:pt x="5173" y="15393"/>
                      <a:pt x="5131" y="15685"/>
                      <a:pt x="5131" y="15998"/>
                    </a:cubicBezTo>
                    <a:lnTo>
                      <a:pt x="5131" y="16019"/>
                    </a:lnTo>
                    <a:cubicBezTo>
                      <a:pt x="5006" y="19648"/>
                      <a:pt x="5277" y="23277"/>
                      <a:pt x="5340" y="26907"/>
                    </a:cubicBezTo>
                    <a:cubicBezTo>
                      <a:pt x="5361" y="27324"/>
                      <a:pt x="5361" y="27720"/>
                      <a:pt x="5361" y="28158"/>
                    </a:cubicBezTo>
                    <a:cubicBezTo>
                      <a:pt x="5361" y="28617"/>
                      <a:pt x="5340" y="29013"/>
                      <a:pt x="5340" y="29493"/>
                    </a:cubicBezTo>
                    <a:cubicBezTo>
                      <a:pt x="5340" y="29952"/>
                      <a:pt x="5319" y="30432"/>
                      <a:pt x="5319" y="30890"/>
                    </a:cubicBezTo>
                    <a:cubicBezTo>
                      <a:pt x="5298" y="31766"/>
                      <a:pt x="5256" y="32622"/>
                      <a:pt x="5236" y="33498"/>
                    </a:cubicBezTo>
                    <a:cubicBezTo>
                      <a:pt x="5131" y="36376"/>
                      <a:pt x="4944" y="39275"/>
                      <a:pt x="4589" y="42133"/>
                    </a:cubicBezTo>
                    <a:cubicBezTo>
                      <a:pt x="4318" y="44239"/>
                      <a:pt x="3942" y="46325"/>
                      <a:pt x="3442" y="48369"/>
                    </a:cubicBezTo>
                    <a:cubicBezTo>
                      <a:pt x="3421" y="48494"/>
                      <a:pt x="3379" y="48619"/>
                      <a:pt x="3358" y="48744"/>
                    </a:cubicBezTo>
                    <a:cubicBezTo>
                      <a:pt x="3317" y="48911"/>
                      <a:pt x="3254" y="49099"/>
                      <a:pt x="3212" y="49266"/>
                    </a:cubicBezTo>
                    <a:cubicBezTo>
                      <a:pt x="3171" y="49454"/>
                      <a:pt x="3129" y="49620"/>
                      <a:pt x="3066" y="49787"/>
                    </a:cubicBezTo>
                    <a:cubicBezTo>
                      <a:pt x="2670" y="51226"/>
                      <a:pt x="2232" y="52666"/>
                      <a:pt x="1815" y="54084"/>
                    </a:cubicBezTo>
                    <a:cubicBezTo>
                      <a:pt x="1773" y="54167"/>
                      <a:pt x="1752" y="54272"/>
                      <a:pt x="1732" y="54355"/>
                    </a:cubicBezTo>
                    <a:cubicBezTo>
                      <a:pt x="1648" y="54626"/>
                      <a:pt x="1565" y="54918"/>
                      <a:pt x="1481" y="55210"/>
                    </a:cubicBezTo>
                    <a:cubicBezTo>
                      <a:pt x="1440" y="55315"/>
                      <a:pt x="1419" y="55440"/>
                      <a:pt x="1377" y="55586"/>
                    </a:cubicBezTo>
                    <a:cubicBezTo>
                      <a:pt x="1335" y="55711"/>
                      <a:pt x="1314" y="55857"/>
                      <a:pt x="1273" y="56003"/>
                    </a:cubicBezTo>
                    <a:cubicBezTo>
                      <a:pt x="1231" y="56149"/>
                      <a:pt x="1189" y="56274"/>
                      <a:pt x="1148" y="56420"/>
                    </a:cubicBezTo>
                    <a:cubicBezTo>
                      <a:pt x="1064" y="56712"/>
                      <a:pt x="1002" y="57025"/>
                      <a:pt x="918" y="57317"/>
                    </a:cubicBezTo>
                    <a:cubicBezTo>
                      <a:pt x="876" y="57463"/>
                      <a:pt x="856" y="57609"/>
                      <a:pt x="814" y="57776"/>
                    </a:cubicBezTo>
                    <a:cubicBezTo>
                      <a:pt x="772" y="57943"/>
                      <a:pt x="730" y="58089"/>
                      <a:pt x="710" y="58255"/>
                    </a:cubicBezTo>
                    <a:cubicBezTo>
                      <a:pt x="647" y="58485"/>
                      <a:pt x="605" y="58714"/>
                      <a:pt x="564" y="58944"/>
                    </a:cubicBezTo>
                    <a:cubicBezTo>
                      <a:pt x="146" y="60967"/>
                      <a:pt x="0" y="63053"/>
                      <a:pt x="167" y="65118"/>
                    </a:cubicBezTo>
                    <a:cubicBezTo>
                      <a:pt x="167" y="65201"/>
                      <a:pt x="188" y="65284"/>
                      <a:pt x="188" y="65368"/>
                    </a:cubicBezTo>
                    <a:cubicBezTo>
                      <a:pt x="188" y="65514"/>
                      <a:pt x="209" y="65639"/>
                      <a:pt x="230" y="65764"/>
                    </a:cubicBezTo>
                    <a:cubicBezTo>
                      <a:pt x="251" y="65973"/>
                      <a:pt x="272" y="66160"/>
                      <a:pt x="313" y="66348"/>
                    </a:cubicBezTo>
                    <a:cubicBezTo>
                      <a:pt x="355" y="66598"/>
                      <a:pt x="397" y="66828"/>
                      <a:pt x="438" y="67057"/>
                    </a:cubicBezTo>
                    <a:cubicBezTo>
                      <a:pt x="459" y="67162"/>
                      <a:pt x="480" y="67266"/>
                      <a:pt x="522" y="67370"/>
                    </a:cubicBezTo>
                    <a:cubicBezTo>
                      <a:pt x="522" y="67391"/>
                      <a:pt x="522" y="67412"/>
                      <a:pt x="522" y="67433"/>
                    </a:cubicBezTo>
                    <a:lnTo>
                      <a:pt x="584" y="67620"/>
                    </a:lnTo>
                    <a:cubicBezTo>
                      <a:pt x="584" y="67662"/>
                      <a:pt x="605" y="67704"/>
                      <a:pt x="605" y="67746"/>
                    </a:cubicBezTo>
                    <a:cubicBezTo>
                      <a:pt x="626" y="67787"/>
                      <a:pt x="626" y="67850"/>
                      <a:pt x="647" y="67892"/>
                    </a:cubicBezTo>
                    <a:cubicBezTo>
                      <a:pt x="689" y="68038"/>
                      <a:pt x="730" y="68204"/>
                      <a:pt x="793" y="68350"/>
                    </a:cubicBezTo>
                    <a:cubicBezTo>
                      <a:pt x="814" y="68455"/>
                      <a:pt x="856" y="68559"/>
                      <a:pt x="897" y="68663"/>
                    </a:cubicBezTo>
                    <a:cubicBezTo>
                      <a:pt x="897" y="68663"/>
                      <a:pt x="897" y="68684"/>
                      <a:pt x="897" y="68705"/>
                    </a:cubicBezTo>
                    <a:cubicBezTo>
                      <a:pt x="897" y="68705"/>
                      <a:pt x="897" y="68705"/>
                      <a:pt x="897" y="68726"/>
                    </a:cubicBezTo>
                    <a:lnTo>
                      <a:pt x="1314" y="68726"/>
                    </a:lnTo>
                    <a:cubicBezTo>
                      <a:pt x="1544" y="68705"/>
                      <a:pt x="1752" y="68705"/>
                      <a:pt x="1961" y="68705"/>
                    </a:cubicBezTo>
                    <a:lnTo>
                      <a:pt x="2482" y="68705"/>
                    </a:lnTo>
                    <a:cubicBezTo>
                      <a:pt x="2941" y="68684"/>
                      <a:pt x="3379" y="68642"/>
                      <a:pt x="3817" y="68622"/>
                    </a:cubicBezTo>
                    <a:lnTo>
                      <a:pt x="3963" y="68622"/>
                    </a:lnTo>
                    <a:lnTo>
                      <a:pt x="4109" y="68601"/>
                    </a:lnTo>
                    <a:cubicBezTo>
                      <a:pt x="4130" y="68580"/>
                      <a:pt x="4130" y="68538"/>
                      <a:pt x="4130" y="68496"/>
                    </a:cubicBezTo>
                    <a:cubicBezTo>
                      <a:pt x="4255" y="67537"/>
                      <a:pt x="4318" y="66557"/>
                      <a:pt x="4380" y="65576"/>
                    </a:cubicBezTo>
                    <a:cubicBezTo>
                      <a:pt x="4506" y="63762"/>
                      <a:pt x="4568" y="61947"/>
                      <a:pt x="4735" y="60153"/>
                    </a:cubicBezTo>
                    <a:cubicBezTo>
                      <a:pt x="4756" y="59799"/>
                      <a:pt x="4798" y="59444"/>
                      <a:pt x="4839" y="59090"/>
                    </a:cubicBezTo>
                    <a:cubicBezTo>
                      <a:pt x="4881" y="58714"/>
                      <a:pt x="4944" y="58318"/>
                      <a:pt x="4985" y="57922"/>
                    </a:cubicBezTo>
                    <a:cubicBezTo>
                      <a:pt x="5090" y="57213"/>
                      <a:pt x="5236" y="56503"/>
                      <a:pt x="5382" y="55794"/>
                    </a:cubicBezTo>
                    <a:cubicBezTo>
                      <a:pt x="5674" y="54564"/>
                      <a:pt x="6070" y="53333"/>
                      <a:pt x="6425" y="52102"/>
                    </a:cubicBezTo>
                    <a:cubicBezTo>
                      <a:pt x="6591" y="51602"/>
                      <a:pt x="6737" y="51101"/>
                      <a:pt x="6883" y="50580"/>
                    </a:cubicBezTo>
                    <a:cubicBezTo>
                      <a:pt x="6988" y="50204"/>
                      <a:pt x="7071" y="49808"/>
                      <a:pt x="7155" y="49433"/>
                    </a:cubicBezTo>
                    <a:cubicBezTo>
                      <a:pt x="7217" y="49245"/>
                      <a:pt x="7238" y="49057"/>
                      <a:pt x="7280" y="48849"/>
                    </a:cubicBezTo>
                    <a:cubicBezTo>
                      <a:pt x="8177" y="44114"/>
                      <a:pt x="7175" y="39254"/>
                      <a:pt x="7196" y="34436"/>
                    </a:cubicBezTo>
                    <a:cubicBezTo>
                      <a:pt x="7217" y="32809"/>
                      <a:pt x="7321" y="31203"/>
                      <a:pt x="7509" y="29576"/>
                    </a:cubicBezTo>
                    <a:cubicBezTo>
                      <a:pt x="7530" y="29326"/>
                      <a:pt x="7551" y="29055"/>
                      <a:pt x="7593" y="28826"/>
                    </a:cubicBezTo>
                    <a:cubicBezTo>
                      <a:pt x="7613" y="28596"/>
                      <a:pt x="7634" y="28367"/>
                      <a:pt x="7676" y="28137"/>
                    </a:cubicBezTo>
                    <a:cubicBezTo>
                      <a:pt x="7989" y="25613"/>
                      <a:pt x="8364" y="23069"/>
                      <a:pt x="8594" y="20524"/>
                    </a:cubicBezTo>
                    <a:cubicBezTo>
                      <a:pt x="8948" y="16645"/>
                      <a:pt x="9032" y="12765"/>
                      <a:pt x="8844" y="8865"/>
                    </a:cubicBezTo>
                    <a:cubicBezTo>
                      <a:pt x="8844" y="8740"/>
                      <a:pt x="8844" y="8594"/>
                      <a:pt x="8823" y="8469"/>
                    </a:cubicBezTo>
                    <a:cubicBezTo>
                      <a:pt x="8823" y="8343"/>
                      <a:pt x="8802" y="8218"/>
                      <a:pt x="8802" y="8114"/>
                    </a:cubicBezTo>
                    <a:cubicBezTo>
                      <a:pt x="8615" y="5382"/>
                      <a:pt x="8197" y="2670"/>
                      <a:pt x="75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" name="Google Shape;367;p5"/>
              <p:cNvSpPr/>
              <p:nvPr/>
            </p:nvSpPr>
            <p:spPr>
              <a:xfrm>
                <a:off x="8472025" y="2809625"/>
                <a:ext cx="154375" cy="1325525"/>
              </a:xfrm>
              <a:custGeom>
                <a:avLst/>
                <a:gdLst/>
                <a:ahLst/>
                <a:cxnLst/>
                <a:rect l="l" t="t" r="r" b="b"/>
                <a:pathLst>
                  <a:path w="6175" h="53021" extrusionOk="0">
                    <a:moveTo>
                      <a:pt x="3212" y="0"/>
                    </a:moveTo>
                    <a:cubicBezTo>
                      <a:pt x="3191" y="251"/>
                      <a:pt x="3191" y="501"/>
                      <a:pt x="3191" y="751"/>
                    </a:cubicBezTo>
                    <a:cubicBezTo>
                      <a:pt x="3233" y="1210"/>
                      <a:pt x="3317" y="1669"/>
                      <a:pt x="3421" y="2128"/>
                    </a:cubicBezTo>
                    <a:cubicBezTo>
                      <a:pt x="3483" y="2378"/>
                      <a:pt x="3546" y="2649"/>
                      <a:pt x="3609" y="2899"/>
                    </a:cubicBezTo>
                    <a:cubicBezTo>
                      <a:pt x="3671" y="3191"/>
                      <a:pt x="3755" y="3504"/>
                      <a:pt x="3796" y="3796"/>
                    </a:cubicBezTo>
                    <a:cubicBezTo>
                      <a:pt x="3796" y="3817"/>
                      <a:pt x="3796" y="3817"/>
                      <a:pt x="3796" y="3838"/>
                    </a:cubicBezTo>
                    <a:cubicBezTo>
                      <a:pt x="3963" y="4860"/>
                      <a:pt x="3984" y="5903"/>
                      <a:pt x="3838" y="6925"/>
                    </a:cubicBezTo>
                    <a:lnTo>
                      <a:pt x="3838" y="6946"/>
                    </a:lnTo>
                    <a:cubicBezTo>
                      <a:pt x="3796" y="7154"/>
                      <a:pt x="3734" y="7363"/>
                      <a:pt x="3692" y="7572"/>
                    </a:cubicBezTo>
                    <a:cubicBezTo>
                      <a:pt x="3650" y="7718"/>
                      <a:pt x="3588" y="7884"/>
                      <a:pt x="3546" y="8051"/>
                    </a:cubicBezTo>
                    <a:cubicBezTo>
                      <a:pt x="3254" y="8886"/>
                      <a:pt x="2879" y="9678"/>
                      <a:pt x="2566" y="10512"/>
                    </a:cubicBezTo>
                    <a:cubicBezTo>
                      <a:pt x="2003" y="12077"/>
                      <a:pt x="1669" y="13725"/>
                      <a:pt x="1606" y="15414"/>
                    </a:cubicBezTo>
                    <a:cubicBezTo>
                      <a:pt x="1544" y="16123"/>
                      <a:pt x="1419" y="16770"/>
                      <a:pt x="1314" y="17437"/>
                    </a:cubicBezTo>
                    <a:cubicBezTo>
                      <a:pt x="1273" y="17729"/>
                      <a:pt x="1231" y="18021"/>
                      <a:pt x="1210" y="18313"/>
                    </a:cubicBezTo>
                    <a:cubicBezTo>
                      <a:pt x="1189" y="18668"/>
                      <a:pt x="1210" y="19022"/>
                      <a:pt x="1231" y="19377"/>
                    </a:cubicBezTo>
                    <a:cubicBezTo>
                      <a:pt x="1252" y="19565"/>
                      <a:pt x="1273" y="19731"/>
                      <a:pt x="1314" y="19898"/>
                    </a:cubicBezTo>
                    <a:cubicBezTo>
                      <a:pt x="1377" y="20315"/>
                      <a:pt x="1439" y="20712"/>
                      <a:pt x="1523" y="21129"/>
                    </a:cubicBezTo>
                    <a:cubicBezTo>
                      <a:pt x="1752" y="22234"/>
                      <a:pt x="2003" y="23319"/>
                      <a:pt x="2023" y="24445"/>
                    </a:cubicBezTo>
                    <a:cubicBezTo>
                      <a:pt x="2003" y="25405"/>
                      <a:pt x="1877" y="26343"/>
                      <a:pt x="1627" y="27282"/>
                    </a:cubicBezTo>
                    <a:cubicBezTo>
                      <a:pt x="1585" y="27470"/>
                      <a:pt x="1523" y="27678"/>
                      <a:pt x="1481" y="27845"/>
                    </a:cubicBezTo>
                    <a:cubicBezTo>
                      <a:pt x="1439" y="27991"/>
                      <a:pt x="1398" y="28158"/>
                      <a:pt x="1356" y="28304"/>
                    </a:cubicBezTo>
                    <a:cubicBezTo>
                      <a:pt x="1189" y="28867"/>
                      <a:pt x="1001" y="29430"/>
                      <a:pt x="835" y="29973"/>
                    </a:cubicBezTo>
                    <a:cubicBezTo>
                      <a:pt x="793" y="30077"/>
                      <a:pt x="772" y="30202"/>
                      <a:pt x="730" y="30285"/>
                    </a:cubicBezTo>
                    <a:cubicBezTo>
                      <a:pt x="709" y="30369"/>
                      <a:pt x="689" y="30452"/>
                      <a:pt x="647" y="30536"/>
                    </a:cubicBezTo>
                    <a:cubicBezTo>
                      <a:pt x="647" y="30557"/>
                      <a:pt x="647" y="30577"/>
                      <a:pt x="647" y="30598"/>
                    </a:cubicBezTo>
                    <a:cubicBezTo>
                      <a:pt x="626" y="30619"/>
                      <a:pt x="626" y="30640"/>
                      <a:pt x="626" y="30640"/>
                    </a:cubicBezTo>
                    <a:cubicBezTo>
                      <a:pt x="626" y="30682"/>
                      <a:pt x="605" y="30703"/>
                      <a:pt x="605" y="30744"/>
                    </a:cubicBezTo>
                    <a:cubicBezTo>
                      <a:pt x="313" y="31704"/>
                      <a:pt x="125" y="32705"/>
                      <a:pt x="42" y="33685"/>
                    </a:cubicBezTo>
                    <a:cubicBezTo>
                      <a:pt x="21" y="33894"/>
                      <a:pt x="21" y="34102"/>
                      <a:pt x="21" y="34311"/>
                    </a:cubicBezTo>
                    <a:lnTo>
                      <a:pt x="21" y="34561"/>
                    </a:lnTo>
                    <a:lnTo>
                      <a:pt x="21" y="34978"/>
                    </a:lnTo>
                    <a:cubicBezTo>
                      <a:pt x="21" y="35062"/>
                      <a:pt x="0" y="35145"/>
                      <a:pt x="21" y="35229"/>
                    </a:cubicBezTo>
                    <a:cubicBezTo>
                      <a:pt x="42" y="35312"/>
                      <a:pt x="42" y="35395"/>
                      <a:pt x="42" y="35500"/>
                    </a:cubicBezTo>
                    <a:cubicBezTo>
                      <a:pt x="42" y="35708"/>
                      <a:pt x="42" y="35917"/>
                      <a:pt x="63" y="36125"/>
                    </a:cubicBezTo>
                    <a:cubicBezTo>
                      <a:pt x="63" y="36334"/>
                      <a:pt x="84" y="36563"/>
                      <a:pt x="105" y="36772"/>
                    </a:cubicBezTo>
                    <a:cubicBezTo>
                      <a:pt x="209" y="38712"/>
                      <a:pt x="459" y="40672"/>
                      <a:pt x="730" y="42612"/>
                    </a:cubicBezTo>
                    <a:cubicBezTo>
                      <a:pt x="793" y="43071"/>
                      <a:pt x="855" y="43551"/>
                      <a:pt x="939" y="44030"/>
                    </a:cubicBezTo>
                    <a:cubicBezTo>
                      <a:pt x="1001" y="44531"/>
                      <a:pt x="1085" y="45011"/>
                      <a:pt x="1168" y="45490"/>
                    </a:cubicBezTo>
                    <a:cubicBezTo>
                      <a:pt x="1210" y="45782"/>
                      <a:pt x="1252" y="46095"/>
                      <a:pt x="1293" y="46387"/>
                    </a:cubicBezTo>
                    <a:cubicBezTo>
                      <a:pt x="1377" y="46909"/>
                      <a:pt x="1523" y="48244"/>
                      <a:pt x="1731" y="49662"/>
                    </a:cubicBezTo>
                    <a:cubicBezTo>
                      <a:pt x="1815" y="50163"/>
                      <a:pt x="1898" y="50684"/>
                      <a:pt x="2003" y="51164"/>
                    </a:cubicBezTo>
                    <a:cubicBezTo>
                      <a:pt x="2128" y="51810"/>
                      <a:pt x="2295" y="52415"/>
                      <a:pt x="2503" y="53020"/>
                    </a:cubicBezTo>
                    <a:lnTo>
                      <a:pt x="4798" y="53020"/>
                    </a:lnTo>
                    <a:lnTo>
                      <a:pt x="4839" y="52937"/>
                    </a:lnTo>
                    <a:cubicBezTo>
                      <a:pt x="4860" y="52916"/>
                      <a:pt x="4860" y="52895"/>
                      <a:pt x="4860" y="52874"/>
                    </a:cubicBezTo>
                    <a:cubicBezTo>
                      <a:pt x="4902" y="52791"/>
                      <a:pt x="4944" y="52728"/>
                      <a:pt x="4985" y="52645"/>
                    </a:cubicBezTo>
                    <a:cubicBezTo>
                      <a:pt x="4985" y="52624"/>
                      <a:pt x="5006" y="52603"/>
                      <a:pt x="5006" y="52582"/>
                    </a:cubicBezTo>
                    <a:lnTo>
                      <a:pt x="5027" y="52519"/>
                    </a:lnTo>
                    <a:cubicBezTo>
                      <a:pt x="5048" y="52499"/>
                      <a:pt x="5048" y="52478"/>
                      <a:pt x="5069" y="52436"/>
                    </a:cubicBezTo>
                    <a:cubicBezTo>
                      <a:pt x="5069" y="52415"/>
                      <a:pt x="5069" y="52415"/>
                      <a:pt x="5090" y="52394"/>
                    </a:cubicBezTo>
                    <a:lnTo>
                      <a:pt x="5173" y="52186"/>
                    </a:lnTo>
                    <a:cubicBezTo>
                      <a:pt x="5173" y="52186"/>
                      <a:pt x="5173" y="52186"/>
                      <a:pt x="5173" y="52165"/>
                    </a:cubicBezTo>
                    <a:cubicBezTo>
                      <a:pt x="5194" y="52102"/>
                      <a:pt x="5215" y="52019"/>
                      <a:pt x="5256" y="51935"/>
                    </a:cubicBezTo>
                    <a:cubicBezTo>
                      <a:pt x="5277" y="51852"/>
                      <a:pt x="5319" y="51748"/>
                      <a:pt x="5340" y="51664"/>
                    </a:cubicBezTo>
                    <a:cubicBezTo>
                      <a:pt x="5361" y="51602"/>
                      <a:pt x="5402" y="51518"/>
                      <a:pt x="5423" y="51456"/>
                    </a:cubicBezTo>
                    <a:cubicBezTo>
                      <a:pt x="5465" y="51247"/>
                      <a:pt x="5528" y="51059"/>
                      <a:pt x="5569" y="50851"/>
                    </a:cubicBezTo>
                    <a:cubicBezTo>
                      <a:pt x="5653" y="50517"/>
                      <a:pt x="5736" y="50163"/>
                      <a:pt x="5778" y="49787"/>
                    </a:cubicBezTo>
                    <a:cubicBezTo>
                      <a:pt x="5799" y="49766"/>
                      <a:pt x="5799" y="49745"/>
                      <a:pt x="5799" y="49704"/>
                    </a:cubicBezTo>
                    <a:cubicBezTo>
                      <a:pt x="5882" y="49203"/>
                      <a:pt x="5924" y="48682"/>
                      <a:pt x="5966" y="48160"/>
                    </a:cubicBezTo>
                    <a:cubicBezTo>
                      <a:pt x="5986" y="47722"/>
                      <a:pt x="6007" y="47284"/>
                      <a:pt x="6028" y="46867"/>
                    </a:cubicBezTo>
                    <a:lnTo>
                      <a:pt x="6028" y="46325"/>
                    </a:lnTo>
                    <a:lnTo>
                      <a:pt x="6028" y="46200"/>
                    </a:lnTo>
                    <a:lnTo>
                      <a:pt x="6028" y="45970"/>
                    </a:lnTo>
                    <a:cubicBezTo>
                      <a:pt x="6028" y="45490"/>
                      <a:pt x="6049" y="45032"/>
                      <a:pt x="6070" y="44552"/>
                    </a:cubicBezTo>
                    <a:lnTo>
                      <a:pt x="6070" y="44322"/>
                    </a:lnTo>
                    <a:cubicBezTo>
                      <a:pt x="6070" y="44135"/>
                      <a:pt x="6091" y="43947"/>
                      <a:pt x="6091" y="43759"/>
                    </a:cubicBezTo>
                    <a:cubicBezTo>
                      <a:pt x="6112" y="43446"/>
                      <a:pt x="6132" y="43134"/>
                      <a:pt x="6132" y="42821"/>
                    </a:cubicBezTo>
                    <a:cubicBezTo>
                      <a:pt x="6153" y="42633"/>
                      <a:pt x="6153" y="42424"/>
                      <a:pt x="6153" y="42237"/>
                    </a:cubicBezTo>
                    <a:lnTo>
                      <a:pt x="6153" y="41986"/>
                    </a:lnTo>
                    <a:cubicBezTo>
                      <a:pt x="6174" y="41423"/>
                      <a:pt x="6153" y="40860"/>
                      <a:pt x="6112" y="40297"/>
                    </a:cubicBezTo>
                    <a:cubicBezTo>
                      <a:pt x="6091" y="40151"/>
                      <a:pt x="6070" y="40005"/>
                      <a:pt x="6070" y="39880"/>
                    </a:cubicBezTo>
                    <a:cubicBezTo>
                      <a:pt x="6049" y="39755"/>
                      <a:pt x="6028" y="39609"/>
                      <a:pt x="6028" y="39484"/>
                    </a:cubicBezTo>
                    <a:cubicBezTo>
                      <a:pt x="5986" y="39275"/>
                      <a:pt x="5966" y="39066"/>
                      <a:pt x="5924" y="38858"/>
                    </a:cubicBezTo>
                    <a:cubicBezTo>
                      <a:pt x="5861" y="38587"/>
                      <a:pt x="5799" y="38295"/>
                      <a:pt x="5736" y="38003"/>
                    </a:cubicBezTo>
                    <a:cubicBezTo>
                      <a:pt x="5528" y="37106"/>
                      <a:pt x="5361" y="36209"/>
                      <a:pt x="5236" y="35312"/>
                    </a:cubicBezTo>
                    <a:cubicBezTo>
                      <a:pt x="5173" y="34311"/>
                      <a:pt x="5152" y="33310"/>
                      <a:pt x="5215" y="32329"/>
                    </a:cubicBezTo>
                    <a:lnTo>
                      <a:pt x="5215" y="32142"/>
                    </a:lnTo>
                    <a:cubicBezTo>
                      <a:pt x="5256" y="31120"/>
                      <a:pt x="5256" y="30098"/>
                      <a:pt x="5256" y="29055"/>
                    </a:cubicBezTo>
                    <a:cubicBezTo>
                      <a:pt x="5236" y="28366"/>
                      <a:pt x="5215" y="27678"/>
                      <a:pt x="5194" y="26990"/>
                    </a:cubicBezTo>
                    <a:cubicBezTo>
                      <a:pt x="5131" y="25759"/>
                      <a:pt x="5048" y="24508"/>
                      <a:pt x="4923" y="23256"/>
                    </a:cubicBezTo>
                    <a:cubicBezTo>
                      <a:pt x="4902" y="22902"/>
                      <a:pt x="4860" y="22547"/>
                      <a:pt x="4818" y="22193"/>
                    </a:cubicBezTo>
                    <a:cubicBezTo>
                      <a:pt x="4652" y="20649"/>
                      <a:pt x="4443" y="19106"/>
                      <a:pt x="4505" y="17541"/>
                    </a:cubicBezTo>
                    <a:cubicBezTo>
                      <a:pt x="4652" y="14475"/>
                      <a:pt x="5465" y="11576"/>
                      <a:pt x="5402" y="8510"/>
                    </a:cubicBezTo>
                    <a:lnTo>
                      <a:pt x="5402" y="8218"/>
                    </a:lnTo>
                    <a:cubicBezTo>
                      <a:pt x="5298" y="6862"/>
                      <a:pt x="5090" y="5528"/>
                      <a:pt x="4735" y="4234"/>
                    </a:cubicBezTo>
                    <a:cubicBezTo>
                      <a:pt x="4714" y="4151"/>
                      <a:pt x="4693" y="4088"/>
                      <a:pt x="4672" y="4005"/>
                    </a:cubicBezTo>
                    <a:cubicBezTo>
                      <a:pt x="4631" y="3838"/>
                      <a:pt x="4589" y="3671"/>
                      <a:pt x="4547" y="3525"/>
                    </a:cubicBezTo>
                    <a:cubicBezTo>
                      <a:pt x="4505" y="3358"/>
                      <a:pt x="4464" y="3212"/>
                      <a:pt x="4401" y="3045"/>
                    </a:cubicBezTo>
                    <a:cubicBezTo>
                      <a:pt x="4380" y="2962"/>
                      <a:pt x="4359" y="2899"/>
                      <a:pt x="4339" y="2816"/>
                    </a:cubicBezTo>
                    <a:cubicBezTo>
                      <a:pt x="4297" y="2670"/>
                      <a:pt x="4255" y="2545"/>
                      <a:pt x="4213" y="2399"/>
                    </a:cubicBezTo>
                    <a:cubicBezTo>
                      <a:pt x="4151" y="2232"/>
                      <a:pt x="4088" y="2044"/>
                      <a:pt x="4026" y="1877"/>
                    </a:cubicBezTo>
                    <a:cubicBezTo>
                      <a:pt x="4005" y="1815"/>
                      <a:pt x="3984" y="1752"/>
                      <a:pt x="3942" y="1690"/>
                    </a:cubicBezTo>
                    <a:cubicBezTo>
                      <a:pt x="3880" y="1523"/>
                      <a:pt x="3775" y="1356"/>
                      <a:pt x="3692" y="1168"/>
                    </a:cubicBezTo>
                    <a:cubicBezTo>
                      <a:pt x="3629" y="1064"/>
                      <a:pt x="3567" y="981"/>
                      <a:pt x="3525" y="876"/>
                    </a:cubicBezTo>
                    <a:cubicBezTo>
                      <a:pt x="3463" y="751"/>
                      <a:pt x="3400" y="605"/>
                      <a:pt x="3358" y="480"/>
                    </a:cubicBezTo>
                    <a:cubicBezTo>
                      <a:pt x="3296" y="334"/>
                      <a:pt x="3254" y="167"/>
                      <a:pt x="32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" name="Google Shape;368;p5"/>
              <p:cNvSpPr/>
              <p:nvPr/>
            </p:nvSpPr>
            <p:spPr>
              <a:xfrm>
                <a:off x="8466800" y="2781450"/>
                <a:ext cx="163750" cy="1351609"/>
              </a:xfrm>
              <a:custGeom>
                <a:avLst/>
                <a:gdLst/>
                <a:ahLst/>
                <a:cxnLst/>
                <a:rect l="l" t="t" r="r" b="b"/>
                <a:pathLst>
                  <a:path w="6550" h="54189" extrusionOk="0">
                    <a:moveTo>
                      <a:pt x="3400" y="1"/>
                    </a:moveTo>
                    <a:lnTo>
                      <a:pt x="3275" y="1106"/>
                    </a:lnTo>
                    <a:cubicBezTo>
                      <a:pt x="3213" y="1649"/>
                      <a:pt x="3234" y="2212"/>
                      <a:pt x="3359" y="2733"/>
                    </a:cubicBezTo>
                    <a:cubicBezTo>
                      <a:pt x="3421" y="3067"/>
                      <a:pt x="3505" y="3380"/>
                      <a:pt x="3588" y="3693"/>
                    </a:cubicBezTo>
                    <a:cubicBezTo>
                      <a:pt x="3609" y="3797"/>
                      <a:pt x="3630" y="3922"/>
                      <a:pt x="3651" y="4026"/>
                    </a:cubicBezTo>
                    <a:cubicBezTo>
                      <a:pt x="3734" y="4339"/>
                      <a:pt x="3797" y="4631"/>
                      <a:pt x="3838" y="4923"/>
                    </a:cubicBezTo>
                    <a:lnTo>
                      <a:pt x="3838" y="4986"/>
                    </a:lnTo>
                    <a:cubicBezTo>
                      <a:pt x="4026" y="5987"/>
                      <a:pt x="4026" y="7009"/>
                      <a:pt x="3880" y="8031"/>
                    </a:cubicBezTo>
                    <a:cubicBezTo>
                      <a:pt x="3838" y="8240"/>
                      <a:pt x="3797" y="8448"/>
                      <a:pt x="3734" y="8657"/>
                    </a:cubicBezTo>
                    <a:cubicBezTo>
                      <a:pt x="3546" y="9283"/>
                      <a:pt x="3296" y="9929"/>
                      <a:pt x="3025" y="10534"/>
                    </a:cubicBezTo>
                    <a:cubicBezTo>
                      <a:pt x="2900" y="10868"/>
                      <a:pt x="2754" y="11222"/>
                      <a:pt x="2608" y="11577"/>
                    </a:cubicBezTo>
                    <a:cubicBezTo>
                      <a:pt x="2086" y="12974"/>
                      <a:pt x="1794" y="14497"/>
                      <a:pt x="1648" y="16541"/>
                    </a:cubicBezTo>
                    <a:cubicBezTo>
                      <a:pt x="1607" y="17000"/>
                      <a:pt x="1544" y="17438"/>
                      <a:pt x="1482" y="17876"/>
                    </a:cubicBezTo>
                    <a:cubicBezTo>
                      <a:pt x="1482" y="17918"/>
                      <a:pt x="1482" y="17959"/>
                      <a:pt x="1461" y="17980"/>
                    </a:cubicBezTo>
                    <a:cubicBezTo>
                      <a:pt x="1440" y="18189"/>
                      <a:pt x="1398" y="18376"/>
                      <a:pt x="1377" y="18564"/>
                    </a:cubicBezTo>
                    <a:cubicBezTo>
                      <a:pt x="1315" y="18877"/>
                      <a:pt x="1273" y="19190"/>
                      <a:pt x="1273" y="19503"/>
                    </a:cubicBezTo>
                    <a:cubicBezTo>
                      <a:pt x="1252" y="19857"/>
                      <a:pt x="1252" y="20191"/>
                      <a:pt x="1294" y="20525"/>
                    </a:cubicBezTo>
                    <a:cubicBezTo>
                      <a:pt x="1315" y="20712"/>
                      <a:pt x="1336" y="20879"/>
                      <a:pt x="1356" y="21046"/>
                    </a:cubicBezTo>
                    <a:cubicBezTo>
                      <a:pt x="1419" y="21442"/>
                      <a:pt x="1482" y="21860"/>
                      <a:pt x="1565" y="22235"/>
                    </a:cubicBezTo>
                    <a:cubicBezTo>
                      <a:pt x="1586" y="22360"/>
                      <a:pt x="1628" y="22485"/>
                      <a:pt x="1648" y="22611"/>
                    </a:cubicBezTo>
                    <a:cubicBezTo>
                      <a:pt x="1690" y="22819"/>
                      <a:pt x="1732" y="23007"/>
                      <a:pt x="1774" y="23215"/>
                    </a:cubicBezTo>
                    <a:cubicBezTo>
                      <a:pt x="1940" y="23987"/>
                      <a:pt x="2024" y="24759"/>
                      <a:pt x="2066" y="25531"/>
                    </a:cubicBezTo>
                    <a:cubicBezTo>
                      <a:pt x="2066" y="26240"/>
                      <a:pt x="1982" y="26928"/>
                      <a:pt x="1836" y="27616"/>
                    </a:cubicBezTo>
                    <a:cubicBezTo>
                      <a:pt x="1794" y="27867"/>
                      <a:pt x="1732" y="28096"/>
                      <a:pt x="1669" y="28346"/>
                    </a:cubicBezTo>
                    <a:cubicBezTo>
                      <a:pt x="1628" y="28534"/>
                      <a:pt x="1586" y="28722"/>
                      <a:pt x="1523" y="28909"/>
                    </a:cubicBezTo>
                    <a:cubicBezTo>
                      <a:pt x="1377" y="29473"/>
                      <a:pt x="1210" y="30015"/>
                      <a:pt x="1023" y="30536"/>
                    </a:cubicBezTo>
                    <a:cubicBezTo>
                      <a:pt x="1002" y="30620"/>
                      <a:pt x="981" y="30682"/>
                      <a:pt x="960" y="30766"/>
                    </a:cubicBezTo>
                    <a:cubicBezTo>
                      <a:pt x="960" y="30828"/>
                      <a:pt x="898" y="30954"/>
                      <a:pt x="877" y="31058"/>
                    </a:cubicBezTo>
                    <a:lnTo>
                      <a:pt x="793" y="31329"/>
                    </a:lnTo>
                    <a:lnTo>
                      <a:pt x="772" y="31371"/>
                    </a:lnTo>
                    <a:lnTo>
                      <a:pt x="752" y="31433"/>
                    </a:lnTo>
                    <a:cubicBezTo>
                      <a:pt x="752" y="31454"/>
                      <a:pt x="731" y="31496"/>
                      <a:pt x="731" y="31517"/>
                    </a:cubicBezTo>
                    <a:cubicBezTo>
                      <a:pt x="439" y="32455"/>
                      <a:pt x="209" y="33394"/>
                      <a:pt x="84" y="34353"/>
                    </a:cubicBezTo>
                    <a:cubicBezTo>
                      <a:pt x="84" y="34374"/>
                      <a:pt x="84" y="34395"/>
                      <a:pt x="84" y="34416"/>
                    </a:cubicBezTo>
                    <a:cubicBezTo>
                      <a:pt x="63" y="34562"/>
                      <a:pt x="42" y="34708"/>
                      <a:pt x="42" y="34854"/>
                    </a:cubicBezTo>
                    <a:cubicBezTo>
                      <a:pt x="22" y="35062"/>
                      <a:pt x="1" y="35292"/>
                      <a:pt x="1" y="35500"/>
                    </a:cubicBezTo>
                    <a:lnTo>
                      <a:pt x="1" y="35709"/>
                    </a:lnTo>
                    <a:lnTo>
                      <a:pt x="1" y="36043"/>
                    </a:lnTo>
                    <a:cubicBezTo>
                      <a:pt x="1" y="36251"/>
                      <a:pt x="1" y="36460"/>
                      <a:pt x="22" y="36668"/>
                    </a:cubicBezTo>
                    <a:cubicBezTo>
                      <a:pt x="42" y="36877"/>
                      <a:pt x="42" y="37086"/>
                      <a:pt x="42" y="37294"/>
                    </a:cubicBezTo>
                    <a:cubicBezTo>
                      <a:pt x="188" y="39985"/>
                      <a:pt x="543" y="42675"/>
                      <a:pt x="918" y="45199"/>
                    </a:cubicBezTo>
                    <a:cubicBezTo>
                      <a:pt x="981" y="45700"/>
                      <a:pt x="1064" y="46179"/>
                      <a:pt x="1148" y="46659"/>
                    </a:cubicBezTo>
                    <a:cubicBezTo>
                      <a:pt x="1190" y="46972"/>
                      <a:pt x="1231" y="47264"/>
                      <a:pt x="1294" y="47577"/>
                    </a:cubicBezTo>
                    <a:cubicBezTo>
                      <a:pt x="1315" y="47765"/>
                      <a:pt x="1356" y="48098"/>
                      <a:pt x="1398" y="48474"/>
                    </a:cubicBezTo>
                    <a:cubicBezTo>
                      <a:pt x="1502" y="49287"/>
                      <a:pt x="1607" y="50080"/>
                      <a:pt x="1732" y="50831"/>
                    </a:cubicBezTo>
                    <a:cubicBezTo>
                      <a:pt x="1815" y="51394"/>
                      <a:pt x="1920" y="51957"/>
                      <a:pt x="2024" y="52458"/>
                    </a:cubicBezTo>
                    <a:cubicBezTo>
                      <a:pt x="2149" y="53042"/>
                      <a:pt x="2295" y="53626"/>
                      <a:pt x="2483" y="54189"/>
                    </a:cubicBezTo>
                    <a:lnTo>
                      <a:pt x="2816" y="54189"/>
                    </a:lnTo>
                    <a:cubicBezTo>
                      <a:pt x="2462" y="53083"/>
                      <a:pt x="2191" y="51957"/>
                      <a:pt x="2045" y="50810"/>
                    </a:cubicBezTo>
                    <a:cubicBezTo>
                      <a:pt x="1878" y="49892"/>
                      <a:pt x="1774" y="49016"/>
                      <a:pt x="1711" y="48432"/>
                    </a:cubicBezTo>
                    <a:cubicBezTo>
                      <a:pt x="1648" y="48036"/>
                      <a:pt x="1628" y="47723"/>
                      <a:pt x="1586" y="47514"/>
                    </a:cubicBezTo>
                    <a:cubicBezTo>
                      <a:pt x="1461" y="46763"/>
                      <a:pt x="1356" y="45992"/>
                      <a:pt x="1231" y="45178"/>
                    </a:cubicBezTo>
                    <a:cubicBezTo>
                      <a:pt x="1148" y="44719"/>
                      <a:pt x="1085" y="44240"/>
                      <a:pt x="1023" y="43781"/>
                    </a:cubicBezTo>
                    <a:cubicBezTo>
                      <a:pt x="939" y="43218"/>
                      <a:pt x="856" y="42655"/>
                      <a:pt x="793" y="42091"/>
                    </a:cubicBezTo>
                    <a:cubicBezTo>
                      <a:pt x="647" y="40923"/>
                      <a:pt x="522" y="39755"/>
                      <a:pt x="439" y="38587"/>
                    </a:cubicBezTo>
                    <a:cubicBezTo>
                      <a:pt x="418" y="38358"/>
                      <a:pt x="397" y="38128"/>
                      <a:pt x="376" y="37920"/>
                    </a:cubicBezTo>
                    <a:lnTo>
                      <a:pt x="397" y="37628"/>
                    </a:lnTo>
                    <a:cubicBezTo>
                      <a:pt x="397" y="37503"/>
                      <a:pt x="376" y="37398"/>
                      <a:pt x="376" y="37273"/>
                    </a:cubicBezTo>
                    <a:cubicBezTo>
                      <a:pt x="355" y="36960"/>
                      <a:pt x="355" y="36668"/>
                      <a:pt x="334" y="36376"/>
                    </a:cubicBezTo>
                    <a:cubicBezTo>
                      <a:pt x="334" y="36168"/>
                      <a:pt x="334" y="35959"/>
                      <a:pt x="334" y="35730"/>
                    </a:cubicBezTo>
                    <a:lnTo>
                      <a:pt x="334" y="35500"/>
                    </a:lnTo>
                    <a:cubicBezTo>
                      <a:pt x="355" y="34374"/>
                      <a:pt x="543" y="33269"/>
                      <a:pt x="877" y="32205"/>
                    </a:cubicBezTo>
                    <a:cubicBezTo>
                      <a:pt x="877" y="32163"/>
                      <a:pt x="898" y="32142"/>
                      <a:pt x="918" y="32101"/>
                    </a:cubicBezTo>
                    <a:cubicBezTo>
                      <a:pt x="918" y="32080"/>
                      <a:pt x="918" y="32059"/>
                      <a:pt x="918" y="32038"/>
                    </a:cubicBezTo>
                    <a:cubicBezTo>
                      <a:pt x="918" y="32017"/>
                      <a:pt x="939" y="32017"/>
                      <a:pt x="939" y="31996"/>
                    </a:cubicBezTo>
                    <a:cubicBezTo>
                      <a:pt x="960" y="31913"/>
                      <a:pt x="1002" y="31809"/>
                      <a:pt x="1023" y="31725"/>
                    </a:cubicBezTo>
                    <a:cubicBezTo>
                      <a:pt x="1044" y="31663"/>
                      <a:pt x="1085" y="31538"/>
                      <a:pt x="1106" y="31433"/>
                    </a:cubicBezTo>
                    <a:cubicBezTo>
                      <a:pt x="1190" y="31162"/>
                      <a:pt x="1273" y="30933"/>
                      <a:pt x="1356" y="30682"/>
                    </a:cubicBezTo>
                    <a:cubicBezTo>
                      <a:pt x="1419" y="30432"/>
                      <a:pt x="1502" y="30161"/>
                      <a:pt x="1586" y="29890"/>
                    </a:cubicBezTo>
                    <a:cubicBezTo>
                      <a:pt x="1648" y="29765"/>
                      <a:pt x="1690" y="29619"/>
                      <a:pt x="1711" y="29473"/>
                    </a:cubicBezTo>
                    <a:cubicBezTo>
                      <a:pt x="1774" y="29327"/>
                      <a:pt x="1815" y="29160"/>
                      <a:pt x="1857" y="29014"/>
                    </a:cubicBezTo>
                    <a:cubicBezTo>
                      <a:pt x="2191" y="27887"/>
                      <a:pt x="2378" y="26740"/>
                      <a:pt x="2378" y="25572"/>
                    </a:cubicBezTo>
                    <a:cubicBezTo>
                      <a:pt x="2337" y="24571"/>
                      <a:pt x="2191" y="23570"/>
                      <a:pt x="1961" y="22590"/>
                    </a:cubicBezTo>
                    <a:cubicBezTo>
                      <a:pt x="1857" y="22068"/>
                      <a:pt x="1753" y="21547"/>
                      <a:pt x="1669" y="21025"/>
                    </a:cubicBezTo>
                    <a:cubicBezTo>
                      <a:pt x="1648" y="20858"/>
                      <a:pt x="1628" y="20671"/>
                      <a:pt x="1607" y="20504"/>
                    </a:cubicBezTo>
                    <a:cubicBezTo>
                      <a:pt x="1565" y="20170"/>
                      <a:pt x="1565" y="19836"/>
                      <a:pt x="1586" y="19503"/>
                    </a:cubicBezTo>
                    <a:cubicBezTo>
                      <a:pt x="1628" y="19002"/>
                      <a:pt x="1690" y="18522"/>
                      <a:pt x="1774" y="18043"/>
                    </a:cubicBezTo>
                    <a:cubicBezTo>
                      <a:pt x="1857" y="17542"/>
                      <a:pt x="1920" y="17062"/>
                      <a:pt x="1961" y="16562"/>
                    </a:cubicBezTo>
                    <a:cubicBezTo>
                      <a:pt x="2107" y="14560"/>
                      <a:pt x="2399" y="13079"/>
                      <a:pt x="2921" y="11702"/>
                    </a:cubicBezTo>
                    <a:cubicBezTo>
                      <a:pt x="3046" y="11347"/>
                      <a:pt x="3171" y="11014"/>
                      <a:pt x="3317" y="10680"/>
                    </a:cubicBezTo>
                    <a:cubicBezTo>
                      <a:pt x="3484" y="10346"/>
                      <a:pt x="3609" y="9992"/>
                      <a:pt x="3755" y="9637"/>
                    </a:cubicBezTo>
                    <a:cubicBezTo>
                      <a:pt x="3797" y="9491"/>
                      <a:pt x="3859" y="9345"/>
                      <a:pt x="3901" y="9220"/>
                    </a:cubicBezTo>
                    <a:cubicBezTo>
                      <a:pt x="3901" y="9199"/>
                      <a:pt x="3922" y="9178"/>
                      <a:pt x="3922" y="9157"/>
                    </a:cubicBezTo>
                    <a:cubicBezTo>
                      <a:pt x="3964" y="9011"/>
                      <a:pt x="4005" y="8865"/>
                      <a:pt x="4047" y="8719"/>
                    </a:cubicBezTo>
                    <a:cubicBezTo>
                      <a:pt x="4110" y="8532"/>
                      <a:pt x="4151" y="8323"/>
                      <a:pt x="4193" y="8115"/>
                    </a:cubicBezTo>
                    <a:cubicBezTo>
                      <a:pt x="4231" y="7889"/>
                      <a:pt x="4260" y="7660"/>
                      <a:pt x="4278" y="7430"/>
                    </a:cubicBezTo>
                    <a:lnTo>
                      <a:pt x="4278" y="7430"/>
                    </a:lnTo>
                    <a:cubicBezTo>
                      <a:pt x="4305" y="7142"/>
                      <a:pt x="4318" y="6853"/>
                      <a:pt x="4318" y="6571"/>
                    </a:cubicBezTo>
                    <a:cubicBezTo>
                      <a:pt x="4297" y="6029"/>
                      <a:pt x="4235" y="5487"/>
                      <a:pt x="4151" y="4944"/>
                    </a:cubicBezTo>
                    <a:cubicBezTo>
                      <a:pt x="4110" y="4631"/>
                      <a:pt x="4047" y="4298"/>
                      <a:pt x="3964" y="3985"/>
                    </a:cubicBezTo>
                    <a:cubicBezTo>
                      <a:pt x="3943" y="3860"/>
                      <a:pt x="3901" y="3755"/>
                      <a:pt x="3880" y="3630"/>
                    </a:cubicBezTo>
                    <a:cubicBezTo>
                      <a:pt x="3859" y="3505"/>
                      <a:pt x="3818" y="3359"/>
                      <a:pt x="3797" y="3255"/>
                    </a:cubicBezTo>
                    <a:cubicBezTo>
                      <a:pt x="3692" y="2900"/>
                      <a:pt x="3630" y="2546"/>
                      <a:pt x="3588" y="2191"/>
                    </a:cubicBezTo>
                    <a:lnTo>
                      <a:pt x="3588" y="2191"/>
                    </a:lnTo>
                    <a:cubicBezTo>
                      <a:pt x="3589" y="2205"/>
                      <a:pt x="3590" y="2219"/>
                      <a:pt x="3591" y="2232"/>
                    </a:cubicBezTo>
                    <a:lnTo>
                      <a:pt x="3591" y="2232"/>
                    </a:lnTo>
                    <a:cubicBezTo>
                      <a:pt x="3590" y="2226"/>
                      <a:pt x="3589" y="2219"/>
                      <a:pt x="3588" y="2212"/>
                    </a:cubicBezTo>
                    <a:lnTo>
                      <a:pt x="3571" y="2055"/>
                    </a:lnTo>
                    <a:lnTo>
                      <a:pt x="3571" y="2055"/>
                    </a:lnTo>
                    <a:cubicBezTo>
                      <a:pt x="3612" y="2176"/>
                      <a:pt x="3673" y="2277"/>
                      <a:pt x="3734" y="2379"/>
                    </a:cubicBezTo>
                    <a:cubicBezTo>
                      <a:pt x="3797" y="2483"/>
                      <a:pt x="3838" y="2587"/>
                      <a:pt x="3901" y="2692"/>
                    </a:cubicBezTo>
                    <a:cubicBezTo>
                      <a:pt x="3943" y="2796"/>
                      <a:pt x="4005" y="2942"/>
                      <a:pt x="4068" y="3067"/>
                    </a:cubicBezTo>
                    <a:cubicBezTo>
                      <a:pt x="4276" y="3672"/>
                      <a:pt x="4485" y="4298"/>
                      <a:pt x="4652" y="4965"/>
                    </a:cubicBezTo>
                    <a:cubicBezTo>
                      <a:pt x="4673" y="5028"/>
                      <a:pt x="4694" y="5111"/>
                      <a:pt x="4714" y="5174"/>
                    </a:cubicBezTo>
                    <a:cubicBezTo>
                      <a:pt x="5111" y="6634"/>
                      <a:pt x="5361" y="8135"/>
                      <a:pt x="5445" y="9658"/>
                    </a:cubicBezTo>
                    <a:cubicBezTo>
                      <a:pt x="5486" y="11368"/>
                      <a:pt x="5236" y="13079"/>
                      <a:pt x="4986" y="14726"/>
                    </a:cubicBezTo>
                    <a:cubicBezTo>
                      <a:pt x="4777" y="16020"/>
                      <a:pt x="4652" y="17334"/>
                      <a:pt x="4568" y="18668"/>
                    </a:cubicBezTo>
                    <a:cubicBezTo>
                      <a:pt x="4548" y="19982"/>
                      <a:pt x="4631" y="21317"/>
                      <a:pt x="4819" y="22652"/>
                    </a:cubicBezTo>
                    <a:cubicBezTo>
                      <a:pt x="4840" y="22882"/>
                      <a:pt x="4861" y="23111"/>
                      <a:pt x="4881" y="23341"/>
                    </a:cubicBezTo>
                    <a:cubicBezTo>
                      <a:pt x="4923" y="23695"/>
                      <a:pt x="4965" y="24050"/>
                      <a:pt x="5007" y="24404"/>
                    </a:cubicBezTo>
                    <a:cubicBezTo>
                      <a:pt x="5173" y="26323"/>
                      <a:pt x="5278" y="28263"/>
                      <a:pt x="5299" y="30203"/>
                    </a:cubicBezTo>
                    <a:cubicBezTo>
                      <a:pt x="5319" y="31225"/>
                      <a:pt x="5299" y="32268"/>
                      <a:pt x="5278" y="33290"/>
                    </a:cubicBezTo>
                    <a:lnTo>
                      <a:pt x="5278" y="33498"/>
                    </a:lnTo>
                    <a:lnTo>
                      <a:pt x="5278" y="33519"/>
                    </a:lnTo>
                    <a:lnTo>
                      <a:pt x="5278" y="33665"/>
                    </a:lnTo>
                    <a:cubicBezTo>
                      <a:pt x="5257" y="34416"/>
                      <a:pt x="5215" y="35188"/>
                      <a:pt x="5278" y="35959"/>
                    </a:cubicBezTo>
                    <a:cubicBezTo>
                      <a:pt x="5278" y="36126"/>
                      <a:pt x="5299" y="36293"/>
                      <a:pt x="5319" y="36460"/>
                    </a:cubicBezTo>
                    <a:cubicBezTo>
                      <a:pt x="5403" y="37252"/>
                      <a:pt x="5549" y="38066"/>
                      <a:pt x="5737" y="38838"/>
                    </a:cubicBezTo>
                    <a:cubicBezTo>
                      <a:pt x="5820" y="39234"/>
                      <a:pt x="5903" y="39630"/>
                      <a:pt x="6008" y="40027"/>
                    </a:cubicBezTo>
                    <a:cubicBezTo>
                      <a:pt x="6070" y="40360"/>
                      <a:pt x="6112" y="40673"/>
                      <a:pt x="6154" y="41007"/>
                    </a:cubicBezTo>
                    <a:cubicBezTo>
                      <a:pt x="6154" y="41132"/>
                      <a:pt x="6175" y="41278"/>
                      <a:pt x="6195" y="41424"/>
                    </a:cubicBezTo>
                    <a:cubicBezTo>
                      <a:pt x="6195" y="41570"/>
                      <a:pt x="6216" y="41737"/>
                      <a:pt x="6216" y="41904"/>
                    </a:cubicBezTo>
                    <a:cubicBezTo>
                      <a:pt x="6237" y="42300"/>
                      <a:pt x="6237" y="42717"/>
                      <a:pt x="6237" y="43113"/>
                    </a:cubicBezTo>
                    <a:lnTo>
                      <a:pt x="6237" y="43364"/>
                    </a:lnTo>
                    <a:cubicBezTo>
                      <a:pt x="6237" y="43572"/>
                      <a:pt x="6237" y="43760"/>
                      <a:pt x="6216" y="43969"/>
                    </a:cubicBezTo>
                    <a:cubicBezTo>
                      <a:pt x="6216" y="44156"/>
                      <a:pt x="6216" y="44323"/>
                      <a:pt x="6195" y="44490"/>
                    </a:cubicBezTo>
                    <a:cubicBezTo>
                      <a:pt x="6195" y="44657"/>
                      <a:pt x="6195" y="44782"/>
                      <a:pt x="6175" y="44907"/>
                    </a:cubicBezTo>
                    <a:lnTo>
                      <a:pt x="6175" y="45095"/>
                    </a:lnTo>
                    <a:cubicBezTo>
                      <a:pt x="6175" y="45199"/>
                      <a:pt x="6175" y="45324"/>
                      <a:pt x="6175" y="45449"/>
                    </a:cubicBezTo>
                    <a:cubicBezTo>
                      <a:pt x="6154" y="45554"/>
                      <a:pt x="6175" y="45616"/>
                      <a:pt x="6175" y="45700"/>
                    </a:cubicBezTo>
                    <a:lnTo>
                      <a:pt x="6175" y="45929"/>
                    </a:lnTo>
                    <a:cubicBezTo>
                      <a:pt x="6154" y="46346"/>
                      <a:pt x="6133" y="46763"/>
                      <a:pt x="6133" y="47201"/>
                    </a:cubicBezTo>
                    <a:lnTo>
                      <a:pt x="6133" y="47994"/>
                    </a:lnTo>
                    <a:cubicBezTo>
                      <a:pt x="6133" y="48265"/>
                      <a:pt x="6112" y="48578"/>
                      <a:pt x="6091" y="48870"/>
                    </a:cubicBezTo>
                    <a:cubicBezTo>
                      <a:pt x="6091" y="48995"/>
                      <a:pt x="6091" y="49100"/>
                      <a:pt x="6070" y="49225"/>
                    </a:cubicBezTo>
                    <a:cubicBezTo>
                      <a:pt x="6070" y="49225"/>
                      <a:pt x="6070" y="49246"/>
                      <a:pt x="6070" y="49266"/>
                    </a:cubicBezTo>
                    <a:cubicBezTo>
                      <a:pt x="6049" y="49788"/>
                      <a:pt x="5987" y="50309"/>
                      <a:pt x="5903" y="50852"/>
                    </a:cubicBezTo>
                    <a:cubicBezTo>
                      <a:pt x="5903" y="50872"/>
                      <a:pt x="5903" y="50893"/>
                      <a:pt x="5903" y="50914"/>
                    </a:cubicBezTo>
                    <a:cubicBezTo>
                      <a:pt x="5841" y="51269"/>
                      <a:pt x="5778" y="51623"/>
                      <a:pt x="5695" y="51978"/>
                    </a:cubicBezTo>
                    <a:cubicBezTo>
                      <a:pt x="5653" y="52166"/>
                      <a:pt x="5591" y="52332"/>
                      <a:pt x="5549" y="52520"/>
                    </a:cubicBezTo>
                    <a:cubicBezTo>
                      <a:pt x="5507" y="52624"/>
                      <a:pt x="5486" y="52708"/>
                      <a:pt x="5445" y="52812"/>
                    </a:cubicBezTo>
                    <a:cubicBezTo>
                      <a:pt x="5424" y="52916"/>
                      <a:pt x="5403" y="52979"/>
                      <a:pt x="5361" y="53062"/>
                    </a:cubicBezTo>
                    <a:cubicBezTo>
                      <a:pt x="5340" y="53146"/>
                      <a:pt x="5299" y="53229"/>
                      <a:pt x="5278" y="53313"/>
                    </a:cubicBezTo>
                    <a:cubicBezTo>
                      <a:pt x="5257" y="53375"/>
                      <a:pt x="5236" y="53438"/>
                      <a:pt x="5194" y="53500"/>
                    </a:cubicBezTo>
                    <a:cubicBezTo>
                      <a:pt x="5194" y="53500"/>
                      <a:pt x="5194" y="53521"/>
                      <a:pt x="5173" y="53521"/>
                    </a:cubicBezTo>
                    <a:cubicBezTo>
                      <a:pt x="5173" y="53563"/>
                      <a:pt x="5153" y="53584"/>
                      <a:pt x="5132" y="53626"/>
                    </a:cubicBezTo>
                    <a:cubicBezTo>
                      <a:pt x="5111" y="53688"/>
                      <a:pt x="5090" y="53730"/>
                      <a:pt x="5069" y="53772"/>
                    </a:cubicBezTo>
                    <a:cubicBezTo>
                      <a:pt x="5048" y="53834"/>
                      <a:pt x="5007" y="53918"/>
                      <a:pt x="4986" y="53980"/>
                    </a:cubicBezTo>
                    <a:cubicBezTo>
                      <a:pt x="4986" y="53980"/>
                      <a:pt x="4965" y="54001"/>
                      <a:pt x="4965" y="54022"/>
                    </a:cubicBezTo>
                    <a:lnTo>
                      <a:pt x="4965" y="54043"/>
                    </a:lnTo>
                    <a:cubicBezTo>
                      <a:pt x="4944" y="54064"/>
                      <a:pt x="4944" y="54084"/>
                      <a:pt x="4923" y="54126"/>
                    </a:cubicBezTo>
                    <a:cubicBezTo>
                      <a:pt x="4902" y="54147"/>
                      <a:pt x="4902" y="54168"/>
                      <a:pt x="4881" y="54189"/>
                    </a:cubicBezTo>
                    <a:lnTo>
                      <a:pt x="5236" y="54189"/>
                    </a:lnTo>
                    <a:cubicBezTo>
                      <a:pt x="5257" y="54147"/>
                      <a:pt x="5278" y="54105"/>
                      <a:pt x="5278" y="54064"/>
                    </a:cubicBezTo>
                    <a:cubicBezTo>
                      <a:pt x="5299" y="54022"/>
                      <a:pt x="5319" y="54001"/>
                      <a:pt x="5340" y="53959"/>
                    </a:cubicBezTo>
                    <a:cubicBezTo>
                      <a:pt x="5361" y="53938"/>
                      <a:pt x="5403" y="53834"/>
                      <a:pt x="5424" y="53772"/>
                    </a:cubicBezTo>
                    <a:cubicBezTo>
                      <a:pt x="5424" y="53751"/>
                      <a:pt x="5424" y="53751"/>
                      <a:pt x="5424" y="53751"/>
                    </a:cubicBezTo>
                    <a:cubicBezTo>
                      <a:pt x="5445" y="53688"/>
                      <a:pt x="5465" y="53646"/>
                      <a:pt x="5486" y="53584"/>
                    </a:cubicBezTo>
                    <a:cubicBezTo>
                      <a:pt x="5486" y="53584"/>
                      <a:pt x="5507" y="53563"/>
                      <a:pt x="5507" y="53563"/>
                    </a:cubicBezTo>
                    <a:cubicBezTo>
                      <a:pt x="5528" y="53480"/>
                      <a:pt x="5549" y="53417"/>
                      <a:pt x="5591" y="53354"/>
                    </a:cubicBezTo>
                    <a:cubicBezTo>
                      <a:pt x="5611" y="53292"/>
                      <a:pt x="5653" y="53188"/>
                      <a:pt x="5674" y="53104"/>
                    </a:cubicBezTo>
                    <a:cubicBezTo>
                      <a:pt x="5674" y="53083"/>
                      <a:pt x="5674" y="53083"/>
                      <a:pt x="5674" y="53083"/>
                    </a:cubicBezTo>
                    <a:cubicBezTo>
                      <a:pt x="5737" y="52937"/>
                      <a:pt x="5778" y="52770"/>
                      <a:pt x="5820" y="52624"/>
                    </a:cubicBezTo>
                    <a:cubicBezTo>
                      <a:pt x="5883" y="52437"/>
                      <a:pt x="5924" y="52228"/>
                      <a:pt x="5987" y="52020"/>
                    </a:cubicBezTo>
                    <a:cubicBezTo>
                      <a:pt x="6070" y="51644"/>
                      <a:pt x="6154" y="51248"/>
                      <a:pt x="6216" y="50852"/>
                    </a:cubicBezTo>
                    <a:cubicBezTo>
                      <a:pt x="6341" y="49913"/>
                      <a:pt x="6404" y="48974"/>
                      <a:pt x="6425" y="48036"/>
                    </a:cubicBezTo>
                    <a:cubicBezTo>
                      <a:pt x="6425" y="47806"/>
                      <a:pt x="6425" y="47577"/>
                      <a:pt x="6446" y="47347"/>
                    </a:cubicBezTo>
                    <a:lnTo>
                      <a:pt x="6446" y="47097"/>
                    </a:lnTo>
                    <a:lnTo>
                      <a:pt x="6446" y="46451"/>
                    </a:lnTo>
                    <a:cubicBezTo>
                      <a:pt x="6446" y="46221"/>
                      <a:pt x="6467" y="45929"/>
                      <a:pt x="6467" y="45679"/>
                    </a:cubicBezTo>
                    <a:lnTo>
                      <a:pt x="6467" y="45491"/>
                    </a:lnTo>
                    <a:cubicBezTo>
                      <a:pt x="6467" y="45366"/>
                      <a:pt x="6467" y="45220"/>
                      <a:pt x="6487" y="45095"/>
                    </a:cubicBezTo>
                    <a:cubicBezTo>
                      <a:pt x="6508" y="44719"/>
                      <a:pt x="6529" y="44365"/>
                      <a:pt x="6529" y="43989"/>
                    </a:cubicBezTo>
                    <a:cubicBezTo>
                      <a:pt x="6529" y="43781"/>
                      <a:pt x="6550" y="43572"/>
                      <a:pt x="6550" y="43364"/>
                    </a:cubicBezTo>
                    <a:lnTo>
                      <a:pt x="6550" y="43155"/>
                    </a:lnTo>
                    <a:cubicBezTo>
                      <a:pt x="6550" y="43155"/>
                      <a:pt x="6508" y="43134"/>
                      <a:pt x="6508" y="43134"/>
                    </a:cubicBezTo>
                    <a:lnTo>
                      <a:pt x="6508" y="42446"/>
                    </a:lnTo>
                    <a:cubicBezTo>
                      <a:pt x="6508" y="41987"/>
                      <a:pt x="6487" y="41507"/>
                      <a:pt x="6425" y="41028"/>
                    </a:cubicBezTo>
                    <a:cubicBezTo>
                      <a:pt x="6404" y="40903"/>
                      <a:pt x="6404" y="40777"/>
                      <a:pt x="6383" y="40631"/>
                    </a:cubicBezTo>
                    <a:cubicBezTo>
                      <a:pt x="6362" y="40506"/>
                      <a:pt x="6341" y="40402"/>
                      <a:pt x="6321" y="40277"/>
                    </a:cubicBezTo>
                    <a:cubicBezTo>
                      <a:pt x="6300" y="40152"/>
                      <a:pt x="6279" y="40068"/>
                      <a:pt x="6279" y="39985"/>
                    </a:cubicBezTo>
                    <a:cubicBezTo>
                      <a:pt x="6195" y="39568"/>
                      <a:pt x="6112" y="39171"/>
                      <a:pt x="6008" y="38775"/>
                    </a:cubicBezTo>
                    <a:cubicBezTo>
                      <a:pt x="5966" y="38608"/>
                      <a:pt x="5945" y="38441"/>
                      <a:pt x="5903" y="38274"/>
                    </a:cubicBezTo>
                    <a:cubicBezTo>
                      <a:pt x="5757" y="37670"/>
                      <a:pt x="5653" y="37044"/>
                      <a:pt x="5591" y="36439"/>
                    </a:cubicBezTo>
                    <a:cubicBezTo>
                      <a:pt x="5507" y="35521"/>
                      <a:pt x="5507" y="34604"/>
                      <a:pt x="5549" y="33686"/>
                    </a:cubicBezTo>
                    <a:lnTo>
                      <a:pt x="5570" y="33290"/>
                    </a:lnTo>
                    <a:cubicBezTo>
                      <a:pt x="5591" y="32685"/>
                      <a:pt x="5611" y="32059"/>
                      <a:pt x="5611" y="31454"/>
                    </a:cubicBezTo>
                    <a:lnTo>
                      <a:pt x="5611" y="31100"/>
                    </a:lnTo>
                    <a:lnTo>
                      <a:pt x="5611" y="30161"/>
                    </a:lnTo>
                    <a:cubicBezTo>
                      <a:pt x="5611" y="29493"/>
                      <a:pt x="5570" y="28805"/>
                      <a:pt x="5549" y="28138"/>
                    </a:cubicBezTo>
                    <a:cubicBezTo>
                      <a:pt x="5528" y="27700"/>
                      <a:pt x="5507" y="27283"/>
                      <a:pt x="5486" y="26865"/>
                    </a:cubicBezTo>
                    <a:lnTo>
                      <a:pt x="5486" y="26845"/>
                    </a:lnTo>
                    <a:cubicBezTo>
                      <a:pt x="5486" y="26740"/>
                      <a:pt x="5465" y="26636"/>
                      <a:pt x="5465" y="26532"/>
                    </a:cubicBezTo>
                    <a:cubicBezTo>
                      <a:pt x="5424" y="25823"/>
                      <a:pt x="5361" y="25093"/>
                      <a:pt x="5299" y="24383"/>
                    </a:cubicBezTo>
                    <a:cubicBezTo>
                      <a:pt x="5257" y="24029"/>
                      <a:pt x="5215" y="23674"/>
                      <a:pt x="5194" y="23299"/>
                    </a:cubicBezTo>
                    <a:cubicBezTo>
                      <a:pt x="5153" y="23069"/>
                      <a:pt x="5132" y="22840"/>
                      <a:pt x="5111" y="22611"/>
                    </a:cubicBezTo>
                    <a:cubicBezTo>
                      <a:pt x="4923" y="21317"/>
                      <a:pt x="4840" y="20003"/>
                      <a:pt x="4861" y="18668"/>
                    </a:cubicBezTo>
                    <a:cubicBezTo>
                      <a:pt x="4944" y="17354"/>
                      <a:pt x="5090" y="16061"/>
                      <a:pt x="5299" y="14747"/>
                    </a:cubicBezTo>
                    <a:cubicBezTo>
                      <a:pt x="5486" y="13537"/>
                      <a:pt x="5674" y="12307"/>
                      <a:pt x="5737" y="11055"/>
                    </a:cubicBezTo>
                    <a:cubicBezTo>
                      <a:pt x="5757" y="10576"/>
                      <a:pt x="5778" y="10117"/>
                      <a:pt x="5757" y="9637"/>
                    </a:cubicBezTo>
                    <a:cubicBezTo>
                      <a:pt x="5674" y="8094"/>
                      <a:pt x="5445" y="6571"/>
                      <a:pt x="5027" y="5090"/>
                    </a:cubicBezTo>
                    <a:cubicBezTo>
                      <a:pt x="4965" y="4861"/>
                      <a:pt x="4902" y="4610"/>
                      <a:pt x="4840" y="4381"/>
                    </a:cubicBezTo>
                    <a:cubicBezTo>
                      <a:pt x="4694" y="3880"/>
                      <a:pt x="4527" y="3422"/>
                      <a:pt x="4381" y="2963"/>
                    </a:cubicBezTo>
                    <a:cubicBezTo>
                      <a:pt x="4276" y="2692"/>
                      <a:pt x="4151" y="2441"/>
                      <a:pt x="4005" y="2212"/>
                    </a:cubicBezTo>
                    <a:cubicBezTo>
                      <a:pt x="3964" y="2128"/>
                      <a:pt x="3922" y="2045"/>
                      <a:pt x="3880" y="1941"/>
                    </a:cubicBezTo>
                    <a:cubicBezTo>
                      <a:pt x="3818" y="1816"/>
                      <a:pt x="3755" y="1711"/>
                      <a:pt x="3713" y="1586"/>
                    </a:cubicBezTo>
                    <a:cubicBezTo>
                      <a:pt x="3651" y="1419"/>
                      <a:pt x="3588" y="1252"/>
                      <a:pt x="3567" y="1106"/>
                    </a:cubicBezTo>
                    <a:lnTo>
                      <a:pt x="3505" y="585"/>
                    </a:lnTo>
                    <a:lnTo>
                      <a:pt x="3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5"/>
              <p:cNvSpPr/>
              <p:nvPr/>
            </p:nvSpPr>
            <p:spPr>
              <a:xfrm>
                <a:off x="8630525" y="2992125"/>
                <a:ext cx="364525" cy="1141450"/>
              </a:xfrm>
              <a:custGeom>
                <a:avLst/>
                <a:gdLst/>
                <a:ahLst/>
                <a:cxnLst/>
                <a:rect l="l" t="t" r="r" b="b"/>
                <a:pathLst>
                  <a:path w="14581" h="45658" extrusionOk="0">
                    <a:moveTo>
                      <a:pt x="14580" y="0"/>
                    </a:moveTo>
                    <a:cubicBezTo>
                      <a:pt x="11452" y="3442"/>
                      <a:pt x="10326" y="7968"/>
                      <a:pt x="9387" y="12577"/>
                    </a:cubicBezTo>
                    <a:cubicBezTo>
                      <a:pt x="9303" y="12974"/>
                      <a:pt x="9220" y="13370"/>
                      <a:pt x="9157" y="13766"/>
                    </a:cubicBezTo>
                    <a:cubicBezTo>
                      <a:pt x="9074" y="14163"/>
                      <a:pt x="8991" y="14559"/>
                      <a:pt x="8928" y="14955"/>
                    </a:cubicBezTo>
                    <a:cubicBezTo>
                      <a:pt x="8594" y="16666"/>
                      <a:pt x="8240" y="18397"/>
                      <a:pt x="7802" y="20044"/>
                    </a:cubicBezTo>
                    <a:cubicBezTo>
                      <a:pt x="7531" y="21046"/>
                      <a:pt x="7218" y="22026"/>
                      <a:pt x="6884" y="23006"/>
                    </a:cubicBezTo>
                    <a:cubicBezTo>
                      <a:pt x="6821" y="23215"/>
                      <a:pt x="6738" y="23444"/>
                      <a:pt x="6655" y="23653"/>
                    </a:cubicBezTo>
                    <a:cubicBezTo>
                      <a:pt x="6592" y="23861"/>
                      <a:pt x="6509" y="24070"/>
                      <a:pt x="6446" y="24279"/>
                    </a:cubicBezTo>
                    <a:cubicBezTo>
                      <a:pt x="6175" y="25009"/>
                      <a:pt x="5904" y="25718"/>
                      <a:pt x="5633" y="26448"/>
                    </a:cubicBezTo>
                    <a:cubicBezTo>
                      <a:pt x="5487" y="26802"/>
                      <a:pt x="5341" y="27178"/>
                      <a:pt x="5195" y="27553"/>
                    </a:cubicBezTo>
                    <a:cubicBezTo>
                      <a:pt x="5007" y="28033"/>
                      <a:pt x="4798" y="28533"/>
                      <a:pt x="4611" y="29034"/>
                    </a:cubicBezTo>
                    <a:cubicBezTo>
                      <a:pt x="4193" y="30077"/>
                      <a:pt x="3776" y="31120"/>
                      <a:pt x="3380" y="32184"/>
                    </a:cubicBezTo>
                    <a:lnTo>
                      <a:pt x="3213" y="32642"/>
                    </a:lnTo>
                    <a:cubicBezTo>
                      <a:pt x="3150" y="32788"/>
                      <a:pt x="3109" y="32934"/>
                      <a:pt x="3046" y="33080"/>
                    </a:cubicBezTo>
                    <a:cubicBezTo>
                      <a:pt x="2671" y="34123"/>
                      <a:pt x="2316" y="35166"/>
                      <a:pt x="1982" y="36230"/>
                    </a:cubicBezTo>
                    <a:cubicBezTo>
                      <a:pt x="1941" y="36376"/>
                      <a:pt x="1899" y="36522"/>
                      <a:pt x="1836" y="36668"/>
                    </a:cubicBezTo>
                    <a:cubicBezTo>
                      <a:pt x="1753" y="36981"/>
                      <a:pt x="1607" y="37335"/>
                      <a:pt x="1482" y="37690"/>
                    </a:cubicBezTo>
                    <a:cubicBezTo>
                      <a:pt x="1419" y="37878"/>
                      <a:pt x="1357" y="38044"/>
                      <a:pt x="1273" y="38253"/>
                    </a:cubicBezTo>
                    <a:cubicBezTo>
                      <a:pt x="1211" y="38441"/>
                      <a:pt x="1127" y="38649"/>
                      <a:pt x="1065" y="38858"/>
                    </a:cubicBezTo>
                    <a:cubicBezTo>
                      <a:pt x="627" y="40005"/>
                      <a:pt x="314" y="41194"/>
                      <a:pt x="105" y="42383"/>
                    </a:cubicBezTo>
                    <a:cubicBezTo>
                      <a:pt x="1" y="43050"/>
                      <a:pt x="1" y="43697"/>
                      <a:pt x="105" y="44343"/>
                    </a:cubicBezTo>
                    <a:cubicBezTo>
                      <a:pt x="126" y="44448"/>
                      <a:pt x="147" y="44552"/>
                      <a:pt x="168" y="44615"/>
                    </a:cubicBezTo>
                    <a:cubicBezTo>
                      <a:pt x="189" y="44698"/>
                      <a:pt x="210" y="44781"/>
                      <a:pt x="230" y="44844"/>
                    </a:cubicBezTo>
                    <a:cubicBezTo>
                      <a:pt x="272" y="45011"/>
                      <a:pt x="335" y="45157"/>
                      <a:pt x="418" y="45303"/>
                    </a:cubicBezTo>
                    <a:cubicBezTo>
                      <a:pt x="439" y="45386"/>
                      <a:pt x="481" y="45449"/>
                      <a:pt x="502" y="45491"/>
                    </a:cubicBezTo>
                    <a:cubicBezTo>
                      <a:pt x="543" y="45553"/>
                      <a:pt x="585" y="45616"/>
                      <a:pt x="627" y="45657"/>
                    </a:cubicBezTo>
                    <a:lnTo>
                      <a:pt x="794" y="45657"/>
                    </a:lnTo>
                    <a:cubicBezTo>
                      <a:pt x="1252" y="45637"/>
                      <a:pt x="1711" y="45616"/>
                      <a:pt x="2149" y="45595"/>
                    </a:cubicBezTo>
                    <a:lnTo>
                      <a:pt x="2274" y="45595"/>
                    </a:lnTo>
                    <a:lnTo>
                      <a:pt x="2441" y="45574"/>
                    </a:lnTo>
                    <a:lnTo>
                      <a:pt x="2984" y="45574"/>
                    </a:lnTo>
                    <a:cubicBezTo>
                      <a:pt x="4298" y="45491"/>
                      <a:pt x="5591" y="45324"/>
                      <a:pt x="6884" y="45094"/>
                    </a:cubicBezTo>
                    <a:cubicBezTo>
                      <a:pt x="6947" y="45094"/>
                      <a:pt x="7009" y="45073"/>
                      <a:pt x="7072" y="45053"/>
                    </a:cubicBezTo>
                    <a:cubicBezTo>
                      <a:pt x="7259" y="44469"/>
                      <a:pt x="7426" y="43843"/>
                      <a:pt x="7531" y="43217"/>
                    </a:cubicBezTo>
                    <a:cubicBezTo>
                      <a:pt x="7635" y="42779"/>
                      <a:pt x="7697" y="42341"/>
                      <a:pt x="7802" y="41924"/>
                    </a:cubicBezTo>
                    <a:cubicBezTo>
                      <a:pt x="10117" y="31454"/>
                      <a:pt x="11765" y="20858"/>
                      <a:pt x="12745" y="10179"/>
                    </a:cubicBezTo>
                    <a:cubicBezTo>
                      <a:pt x="13058" y="6737"/>
                      <a:pt x="13329" y="3212"/>
                      <a:pt x="145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" name="Google Shape;370;p5"/>
              <p:cNvSpPr/>
              <p:nvPr/>
            </p:nvSpPr>
            <p:spPr>
              <a:xfrm>
                <a:off x="8580475" y="2411250"/>
                <a:ext cx="151250" cy="1721800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68872" extrusionOk="0">
                    <a:moveTo>
                      <a:pt x="4318" y="0"/>
                    </a:moveTo>
                    <a:cubicBezTo>
                      <a:pt x="1753" y="2920"/>
                      <a:pt x="1586" y="7154"/>
                      <a:pt x="1544" y="11034"/>
                    </a:cubicBezTo>
                    <a:cubicBezTo>
                      <a:pt x="1544" y="11972"/>
                      <a:pt x="1523" y="12911"/>
                      <a:pt x="1523" y="13870"/>
                    </a:cubicBezTo>
                    <a:lnTo>
                      <a:pt x="1523" y="13891"/>
                    </a:lnTo>
                    <a:lnTo>
                      <a:pt x="1523" y="15059"/>
                    </a:lnTo>
                    <a:lnTo>
                      <a:pt x="1523" y="15998"/>
                    </a:lnTo>
                    <a:lnTo>
                      <a:pt x="1523" y="16186"/>
                    </a:lnTo>
                    <a:cubicBezTo>
                      <a:pt x="1482" y="25113"/>
                      <a:pt x="1440" y="34019"/>
                      <a:pt x="1044" y="42925"/>
                    </a:cubicBezTo>
                    <a:cubicBezTo>
                      <a:pt x="1023" y="43133"/>
                      <a:pt x="1023" y="43363"/>
                      <a:pt x="1002" y="43571"/>
                    </a:cubicBezTo>
                    <a:cubicBezTo>
                      <a:pt x="981" y="44030"/>
                      <a:pt x="960" y="44510"/>
                      <a:pt x="939" y="44969"/>
                    </a:cubicBezTo>
                    <a:cubicBezTo>
                      <a:pt x="877" y="46074"/>
                      <a:pt x="814" y="47180"/>
                      <a:pt x="752" y="48264"/>
                    </a:cubicBezTo>
                    <a:lnTo>
                      <a:pt x="752" y="48285"/>
                    </a:lnTo>
                    <a:cubicBezTo>
                      <a:pt x="689" y="49307"/>
                      <a:pt x="626" y="50329"/>
                      <a:pt x="543" y="51351"/>
                    </a:cubicBezTo>
                    <a:lnTo>
                      <a:pt x="480" y="52060"/>
                    </a:lnTo>
                    <a:cubicBezTo>
                      <a:pt x="480" y="52165"/>
                      <a:pt x="460" y="52248"/>
                      <a:pt x="460" y="52352"/>
                    </a:cubicBezTo>
                    <a:cubicBezTo>
                      <a:pt x="460" y="52498"/>
                      <a:pt x="439" y="52644"/>
                      <a:pt x="439" y="52790"/>
                    </a:cubicBezTo>
                    <a:cubicBezTo>
                      <a:pt x="293" y="54480"/>
                      <a:pt x="105" y="56816"/>
                      <a:pt x="42" y="59256"/>
                    </a:cubicBezTo>
                    <a:cubicBezTo>
                      <a:pt x="21" y="59507"/>
                      <a:pt x="21" y="59778"/>
                      <a:pt x="21" y="60028"/>
                    </a:cubicBezTo>
                    <a:lnTo>
                      <a:pt x="21" y="61113"/>
                    </a:lnTo>
                    <a:lnTo>
                      <a:pt x="21" y="61133"/>
                    </a:lnTo>
                    <a:cubicBezTo>
                      <a:pt x="1" y="62301"/>
                      <a:pt x="42" y="63470"/>
                      <a:pt x="126" y="64554"/>
                    </a:cubicBezTo>
                    <a:lnTo>
                      <a:pt x="126" y="64658"/>
                    </a:lnTo>
                    <a:lnTo>
                      <a:pt x="126" y="64679"/>
                    </a:lnTo>
                    <a:cubicBezTo>
                      <a:pt x="147" y="64930"/>
                      <a:pt x="167" y="65180"/>
                      <a:pt x="209" y="65430"/>
                    </a:cubicBezTo>
                    <a:cubicBezTo>
                      <a:pt x="209" y="65472"/>
                      <a:pt x="209" y="65514"/>
                      <a:pt x="209" y="65555"/>
                    </a:cubicBezTo>
                    <a:cubicBezTo>
                      <a:pt x="230" y="65722"/>
                      <a:pt x="251" y="65868"/>
                      <a:pt x="272" y="66014"/>
                    </a:cubicBezTo>
                    <a:cubicBezTo>
                      <a:pt x="293" y="66202"/>
                      <a:pt x="334" y="66369"/>
                      <a:pt x="355" y="66536"/>
                    </a:cubicBezTo>
                    <a:cubicBezTo>
                      <a:pt x="376" y="66598"/>
                      <a:pt x="397" y="66661"/>
                      <a:pt x="397" y="66723"/>
                    </a:cubicBezTo>
                    <a:cubicBezTo>
                      <a:pt x="418" y="66848"/>
                      <a:pt x="439" y="66974"/>
                      <a:pt x="460" y="67099"/>
                    </a:cubicBezTo>
                    <a:cubicBezTo>
                      <a:pt x="501" y="67286"/>
                      <a:pt x="543" y="67474"/>
                      <a:pt x="585" y="67662"/>
                    </a:cubicBezTo>
                    <a:cubicBezTo>
                      <a:pt x="606" y="67745"/>
                      <a:pt x="626" y="67829"/>
                      <a:pt x="668" y="67912"/>
                    </a:cubicBezTo>
                    <a:cubicBezTo>
                      <a:pt x="668" y="67954"/>
                      <a:pt x="689" y="67975"/>
                      <a:pt x="689" y="68016"/>
                    </a:cubicBezTo>
                    <a:cubicBezTo>
                      <a:pt x="710" y="68079"/>
                      <a:pt x="731" y="68142"/>
                      <a:pt x="752" y="68204"/>
                    </a:cubicBezTo>
                    <a:cubicBezTo>
                      <a:pt x="752" y="68225"/>
                      <a:pt x="752" y="68225"/>
                      <a:pt x="772" y="68246"/>
                    </a:cubicBezTo>
                    <a:cubicBezTo>
                      <a:pt x="793" y="68308"/>
                      <a:pt x="814" y="68392"/>
                      <a:pt x="835" y="68454"/>
                    </a:cubicBezTo>
                    <a:cubicBezTo>
                      <a:pt x="856" y="68517"/>
                      <a:pt x="898" y="68580"/>
                      <a:pt x="918" y="68642"/>
                    </a:cubicBezTo>
                    <a:cubicBezTo>
                      <a:pt x="939" y="68726"/>
                      <a:pt x="1002" y="68809"/>
                      <a:pt x="1064" y="68872"/>
                    </a:cubicBezTo>
                    <a:lnTo>
                      <a:pt x="1690" y="68872"/>
                    </a:lnTo>
                    <a:cubicBezTo>
                      <a:pt x="1920" y="68872"/>
                      <a:pt x="2128" y="68851"/>
                      <a:pt x="2358" y="68851"/>
                    </a:cubicBezTo>
                    <a:lnTo>
                      <a:pt x="2858" y="68851"/>
                    </a:lnTo>
                    <a:cubicBezTo>
                      <a:pt x="3317" y="68830"/>
                      <a:pt x="3776" y="68809"/>
                      <a:pt x="4214" y="68788"/>
                    </a:cubicBezTo>
                    <a:lnTo>
                      <a:pt x="4339" y="68788"/>
                    </a:lnTo>
                    <a:lnTo>
                      <a:pt x="4485" y="68767"/>
                    </a:lnTo>
                    <a:lnTo>
                      <a:pt x="4652" y="68767"/>
                    </a:lnTo>
                    <a:cubicBezTo>
                      <a:pt x="4673" y="68746"/>
                      <a:pt x="4694" y="68726"/>
                      <a:pt x="4735" y="68705"/>
                    </a:cubicBezTo>
                    <a:cubicBezTo>
                      <a:pt x="4777" y="68621"/>
                      <a:pt x="4840" y="68559"/>
                      <a:pt x="4881" y="68475"/>
                    </a:cubicBezTo>
                    <a:cubicBezTo>
                      <a:pt x="4923" y="68350"/>
                      <a:pt x="4986" y="68225"/>
                      <a:pt x="5006" y="68100"/>
                    </a:cubicBezTo>
                    <a:cubicBezTo>
                      <a:pt x="5152" y="67516"/>
                      <a:pt x="5236" y="66932"/>
                      <a:pt x="5278" y="66348"/>
                    </a:cubicBezTo>
                    <a:cubicBezTo>
                      <a:pt x="5278" y="66160"/>
                      <a:pt x="5298" y="65952"/>
                      <a:pt x="5319" y="65806"/>
                    </a:cubicBezTo>
                    <a:cubicBezTo>
                      <a:pt x="5319" y="65639"/>
                      <a:pt x="5319" y="65472"/>
                      <a:pt x="5319" y="65305"/>
                    </a:cubicBezTo>
                    <a:lnTo>
                      <a:pt x="5319" y="65055"/>
                    </a:lnTo>
                    <a:lnTo>
                      <a:pt x="5319" y="64742"/>
                    </a:lnTo>
                    <a:lnTo>
                      <a:pt x="5319" y="63949"/>
                    </a:lnTo>
                    <a:lnTo>
                      <a:pt x="5319" y="63240"/>
                    </a:lnTo>
                    <a:cubicBezTo>
                      <a:pt x="5298" y="62239"/>
                      <a:pt x="5257" y="61238"/>
                      <a:pt x="5236" y="60403"/>
                    </a:cubicBezTo>
                    <a:lnTo>
                      <a:pt x="5236" y="60383"/>
                    </a:lnTo>
                    <a:cubicBezTo>
                      <a:pt x="5215" y="60070"/>
                      <a:pt x="5194" y="59799"/>
                      <a:pt x="5194" y="59527"/>
                    </a:cubicBezTo>
                    <a:lnTo>
                      <a:pt x="5194" y="59298"/>
                    </a:lnTo>
                    <a:lnTo>
                      <a:pt x="5194" y="59194"/>
                    </a:lnTo>
                    <a:lnTo>
                      <a:pt x="5194" y="59110"/>
                    </a:lnTo>
                    <a:lnTo>
                      <a:pt x="5194" y="58505"/>
                    </a:lnTo>
                    <a:lnTo>
                      <a:pt x="5194" y="58130"/>
                    </a:lnTo>
                    <a:cubicBezTo>
                      <a:pt x="5215" y="57546"/>
                      <a:pt x="5236" y="56962"/>
                      <a:pt x="5257" y="56378"/>
                    </a:cubicBezTo>
                    <a:cubicBezTo>
                      <a:pt x="5257" y="56211"/>
                      <a:pt x="5257" y="56065"/>
                      <a:pt x="5257" y="55898"/>
                    </a:cubicBezTo>
                    <a:lnTo>
                      <a:pt x="5257" y="55419"/>
                    </a:lnTo>
                    <a:cubicBezTo>
                      <a:pt x="5298" y="53750"/>
                      <a:pt x="5361" y="52060"/>
                      <a:pt x="5403" y="50371"/>
                    </a:cubicBezTo>
                    <a:cubicBezTo>
                      <a:pt x="5403" y="50142"/>
                      <a:pt x="5424" y="49954"/>
                      <a:pt x="5424" y="49704"/>
                    </a:cubicBezTo>
                    <a:cubicBezTo>
                      <a:pt x="5424" y="49453"/>
                      <a:pt x="5444" y="49224"/>
                      <a:pt x="5444" y="48974"/>
                    </a:cubicBezTo>
                    <a:cubicBezTo>
                      <a:pt x="5549" y="45553"/>
                      <a:pt x="5632" y="42111"/>
                      <a:pt x="5736" y="38691"/>
                    </a:cubicBezTo>
                    <a:cubicBezTo>
                      <a:pt x="5736" y="38691"/>
                      <a:pt x="5736" y="38670"/>
                      <a:pt x="5736" y="38670"/>
                    </a:cubicBezTo>
                    <a:cubicBezTo>
                      <a:pt x="5778" y="36876"/>
                      <a:pt x="5820" y="35082"/>
                      <a:pt x="5882" y="33289"/>
                    </a:cubicBezTo>
                    <a:lnTo>
                      <a:pt x="5882" y="33268"/>
                    </a:lnTo>
                    <a:lnTo>
                      <a:pt x="5882" y="33184"/>
                    </a:lnTo>
                    <a:cubicBezTo>
                      <a:pt x="5945" y="31120"/>
                      <a:pt x="6008" y="29076"/>
                      <a:pt x="6029" y="27031"/>
                    </a:cubicBezTo>
                    <a:cubicBezTo>
                      <a:pt x="6008" y="27011"/>
                      <a:pt x="6008" y="27011"/>
                      <a:pt x="6029" y="27011"/>
                    </a:cubicBezTo>
                    <a:lnTo>
                      <a:pt x="6029" y="26155"/>
                    </a:lnTo>
                    <a:lnTo>
                      <a:pt x="6029" y="25509"/>
                    </a:lnTo>
                    <a:cubicBezTo>
                      <a:pt x="6049" y="22422"/>
                      <a:pt x="5924" y="19335"/>
                      <a:pt x="5653" y="16248"/>
                    </a:cubicBezTo>
                    <a:cubicBezTo>
                      <a:pt x="5653" y="16165"/>
                      <a:pt x="5632" y="16081"/>
                      <a:pt x="5632" y="15998"/>
                    </a:cubicBezTo>
                    <a:cubicBezTo>
                      <a:pt x="5611" y="15768"/>
                      <a:pt x="5570" y="15539"/>
                      <a:pt x="5549" y="15310"/>
                    </a:cubicBezTo>
                    <a:cubicBezTo>
                      <a:pt x="5528" y="15080"/>
                      <a:pt x="5507" y="14830"/>
                      <a:pt x="5465" y="14600"/>
                    </a:cubicBezTo>
                    <a:cubicBezTo>
                      <a:pt x="4881" y="9720"/>
                      <a:pt x="3922" y="4860"/>
                      <a:pt x="431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" name="Google Shape;371;p5"/>
              <p:cNvSpPr/>
              <p:nvPr/>
            </p:nvSpPr>
            <p:spPr>
              <a:xfrm>
                <a:off x="8118475" y="3489575"/>
                <a:ext cx="340525" cy="645050"/>
              </a:xfrm>
              <a:custGeom>
                <a:avLst/>
                <a:gdLst/>
                <a:ahLst/>
                <a:cxnLst/>
                <a:rect l="l" t="t" r="r" b="b"/>
                <a:pathLst>
                  <a:path w="13621" h="25802" extrusionOk="0">
                    <a:moveTo>
                      <a:pt x="793" y="0"/>
                    </a:moveTo>
                    <a:lnTo>
                      <a:pt x="793" y="0"/>
                    </a:lnTo>
                    <a:cubicBezTo>
                      <a:pt x="1" y="3525"/>
                      <a:pt x="898" y="7259"/>
                      <a:pt x="2316" y="10617"/>
                    </a:cubicBezTo>
                    <a:cubicBezTo>
                      <a:pt x="3734" y="13954"/>
                      <a:pt x="5695" y="17041"/>
                      <a:pt x="7176" y="20378"/>
                    </a:cubicBezTo>
                    <a:cubicBezTo>
                      <a:pt x="7510" y="21150"/>
                      <a:pt x="7843" y="22151"/>
                      <a:pt x="8219" y="23173"/>
                    </a:cubicBezTo>
                    <a:cubicBezTo>
                      <a:pt x="8490" y="23924"/>
                      <a:pt x="8761" y="24696"/>
                      <a:pt x="9095" y="25405"/>
                    </a:cubicBezTo>
                    <a:lnTo>
                      <a:pt x="9282" y="25426"/>
                    </a:lnTo>
                    <a:cubicBezTo>
                      <a:pt x="9512" y="25467"/>
                      <a:pt x="9762" y="25509"/>
                      <a:pt x="10012" y="25530"/>
                    </a:cubicBezTo>
                    <a:cubicBezTo>
                      <a:pt x="10179" y="25551"/>
                      <a:pt x="10346" y="25572"/>
                      <a:pt x="10513" y="25593"/>
                    </a:cubicBezTo>
                    <a:cubicBezTo>
                      <a:pt x="11014" y="25634"/>
                      <a:pt x="11556" y="25676"/>
                      <a:pt x="12119" y="25718"/>
                    </a:cubicBezTo>
                    <a:lnTo>
                      <a:pt x="12286" y="25718"/>
                    </a:lnTo>
                    <a:lnTo>
                      <a:pt x="12453" y="25739"/>
                    </a:lnTo>
                    <a:lnTo>
                      <a:pt x="12870" y="25759"/>
                    </a:lnTo>
                    <a:cubicBezTo>
                      <a:pt x="12912" y="25770"/>
                      <a:pt x="12959" y="25770"/>
                      <a:pt x="13003" y="25770"/>
                    </a:cubicBezTo>
                    <a:cubicBezTo>
                      <a:pt x="13047" y="25770"/>
                      <a:pt x="13089" y="25770"/>
                      <a:pt x="13120" y="25780"/>
                    </a:cubicBezTo>
                    <a:cubicBezTo>
                      <a:pt x="13183" y="25801"/>
                      <a:pt x="13225" y="25801"/>
                      <a:pt x="13287" y="25801"/>
                    </a:cubicBezTo>
                    <a:lnTo>
                      <a:pt x="13621" y="25801"/>
                    </a:lnTo>
                    <a:cubicBezTo>
                      <a:pt x="13579" y="25572"/>
                      <a:pt x="13537" y="25363"/>
                      <a:pt x="13475" y="25175"/>
                    </a:cubicBezTo>
                    <a:cubicBezTo>
                      <a:pt x="13225" y="24341"/>
                      <a:pt x="12953" y="23507"/>
                      <a:pt x="12682" y="22693"/>
                    </a:cubicBezTo>
                    <a:cubicBezTo>
                      <a:pt x="12661" y="22652"/>
                      <a:pt x="12661" y="22610"/>
                      <a:pt x="12640" y="22568"/>
                    </a:cubicBezTo>
                    <a:cubicBezTo>
                      <a:pt x="12494" y="22172"/>
                      <a:pt x="12369" y="21797"/>
                      <a:pt x="12244" y="21421"/>
                    </a:cubicBezTo>
                    <a:cubicBezTo>
                      <a:pt x="12119" y="21108"/>
                      <a:pt x="11994" y="20795"/>
                      <a:pt x="11869" y="20483"/>
                    </a:cubicBezTo>
                    <a:cubicBezTo>
                      <a:pt x="11410" y="19314"/>
                      <a:pt x="10847" y="18167"/>
                      <a:pt x="10179" y="17083"/>
                    </a:cubicBezTo>
                    <a:cubicBezTo>
                      <a:pt x="10138" y="17020"/>
                      <a:pt x="10096" y="16978"/>
                      <a:pt x="10033" y="16853"/>
                    </a:cubicBezTo>
                    <a:cubicBezTo>
                      <a:pt x="9950" y="16749"/>
                      <a:pt x="9846" y="16603"/>
                      <a:pt x="9783" y="16499"/>
                    </a:cubicBezTo>
                    <a:cubicBezTo>
                      <a:pt x="9720" y="16394"/>
                      <a:pt x="9637" y="16290"/>
                      <a:pt x="9554" y="16165"/>
                    </a:cubicBezTo>
                    <a:cubicBezTo>
                      <a:pt x="7614" y="13433"/>
                      <a:pt x="5007" y="11138"/>
                      <a:pt x="3380" y="8197"/>
                    </a:cubicBezTo>
                    <a:cubicBezTo>
                      <a:pt x="1982" y="5674"/>
                      <a:pt x="1377" y="2816"/>
                      <a:pt x="7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5"/>
              <p:cNvSpPr/>
              <p:nvPr/>
            </p:nvSpPr>
            <p:spPr>
              <a:xfrm>
                <a:off x="8621675" y="3499975"/>
                <a:ext cx="30775" cy="735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294" extrusionOk="0">
                    <a:moveTo>
                      <a:pt x="109" y="0"/>
                    </a:moveTo>
                    <a:cubicBezTo>
                      <a:pt x="1" y="0"/>
                      <a:pt x="6" y="189"/>
                      <a:pt x="126" y="189"/>
                    </a:cubicBezTo>
                    <a:lnTo>
                      <a:pt x="146" y="189"/>
                    </a:lnTo>
                    <a:cubicBezTo>
                      <a:pt x="480" y="252"/>
                      <a:pt x="814" y="294"/>
                      <a:pt x="1148" y="294"/>
                    </a:cubicBezTo>
                    <a:cubicBezTo>
                      <a:pt x="1210" y="273"/>
                      <a:pt x="1231" y="189"/>
                      <a:pt x="1168" y="168"/>
                    </a:cubicBezTo>
                    <a:cubicBezTo>
                      <a:pt x="835" y="85"/>
                      <a:pt x="480" y="22"/>
                      <a:pt x="126" y="2"/>
                    </a:cubicBezTo>
                    <a:cubicBezTo>
                      <a:pt x="120" y="1"/>
                      <a:pt x="114" y="0"/>
                      <a:pt x="1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5"/>
              <p:cNvSpPr/>
              <p:nvPr/>
            </p:nvSpPr>
            <p:spPr>
              <a:xfrm>
                <a:off x="8635225" y="3437100"/>
                <a:ext cx="21925" cy="4525"/>
              </a:xfrm>
              <a:custGeom>
                <a:avLst/>
                <a:gdLst/>
                <a:ahLst/>
                <a:cxnLst/>
                <a:rect l="l" t="t" r="r" b="b"/>
                <a:pathLst>
                  <a:path w="877" h="181" extrusionOk="0">
                    <a:moveTo>
                      <a:pt x="408" y="0"/>
                    </a:moveTo>
                    <a:cubicBezTo>
                      <a:pt x="309" y="0"/>
                      <a:pt x="209" y="5"/>
                      <a:pt x="105" y="14"/>
                    </a:cubicBezTo>
                    <a:cubicBezTo>
                      <a:pt x="1" y="14"/>
                      <a:pt x="1" y="181"/>
                      <a:pt x="105" y="181"/>
                    </a:cubicBezTo>
                    <a:cubicBezTo>
                      <a:pt x="355" y="181"/>
                      <a:pt x="585" y="181"/>
                      <a:pt x="835" y="139"/>
                    </a:cubicBezTo>
                    <a:cubicBezTo>
                      <a:pt x="877" y="118"/>
                      <a:pt x="877" y="55"/>
                      <a:pt x="835" y="35"/>
                    </a:cubicBezTo>
                    <a:cubicBezTo>
                      <a:pt x="688" y="10"/>
                      <a:pt x="549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" name="Google Shape;374;p5"/>
              <p:cNvSpPr/>
              <p:nvPr/>
            </p:nvSpPr>
            <p:spPr>
              <a:xfrm>
                <a:off x="8670700" y="3375375"/>
                <a:ext cx="15125" cy="4725"/>
              </a:xfrm>
              <a:custGeom>
                <a:avLst/>
                <a:gdLst/>
                <a:ahLst/>
                <a:cxnLst/>
                <a:rect l="l" t="t" r="r" b="b"/>
                <a:pathLst>
                  <a:path w="605" h="189" extrusionOk="0">
                    <a:moveTo>
                      <a:pt x="104" y="1"/>
                    </a:moveTo>
                    <a:cubicBezTo>
                      <a:pt x="0" y="22"/>
                      <a:pt x="0" y="168"/>
                      <a:pt x="104" y="188"/>
                    </a:cubicBezTo>
                    <a:cubicBezTo>
                      <a:pt x="250" y="188"/>
                      <a:pt x="375" y="168"/>
                      <a:pt x="521" y="168"/>
                    </a:cubicBezTo>
                    <a:cubicBezTo>
                      <a:pt x="605" y="168"/>
                      <a:pt x="605" y="42"/>
                      <a:pt x="521" y="42"/>
                    </a:cubicBezTo>
                    <a:cubicBezTo>
                      <a:pt x="375" y="22"/>
                      <a:pt x="250" y="1"/>
                      <a:pt x="1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" name="Google Shape;375;p5"/>
              <p:cNvSpPr/>
              <p:nvPr/>
            </p:nvSpPr>
            <p:spPr>
              <a:xfrm>
                <a:off x="8685800" y="3441400"/>
                <a:ext cx="17775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711" h="218" extrusionOk="0">
                    <a:moveTo>
                      <a:pt x="264" y="0"/>
                    </a:moveTo>
                    <a:cubicBezTo>
                      <a:pt x="217" y="0"/>
                      <a:pt x="171" y="3"/>
                      <a:pt x="126" y="9"/>
                    </a:cubicBezTo>
                    <a:cubicBezTo>
                      <a:pt x="1" y="29"/>
                      <a:pt x="1" y="196"/>
                      <a:pt x="126" y="217"/>
                    </a:cubicBezTo>
                    <a:cubicBezTo>
                      <a:pt x="293" y="217"/>
                      <a:pt x="481" y="217"/>
                      <a:pt x="647" y="175"/>
                    </a:cubicBezTo>
                    <a:cubicBezTo>
                      <a:pt x="710" y="155"/>
                      <a:pt x="710" y="71"/>
                      <a:pt x="647" y="50"/>
                    </a:cubicBezTo>
                    <a:cubicBezTo>
                      <a:pt x="525" y="20"/>
                      <a:pt x="392" y="0"/>
                      <a:pt x="2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" name="Google Shape;376;p5"/>
              <p:cNvSpPr/>
              <p:nvPr/>
            </p:nvSpPr>
            <p:spPr>
              <a:xfrm>
                <a:off x="8664950" y="3540325"/>
                <a:ext cx="18800" cy="66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265" extrusionOk="0">
                    <a:moveTo>
                      <a:pt x="355" y="1"/>
                    </a:moveTo>
                    <a:cubicBezTo>
                      <a:pt x="285" y="1"/>
                      <a:pt x="216" y="6"/>
                      <a:pt x="147" y="14"/>
                    </a:cubicBezTo>
                    <a:cubicBezTo>
                      <a:pt x="1" y="35"/>
                      <a:pt x="1" y="244"/>
                      <a:pt x="147" y="265"/>
                    </a:cubicBezTo>
                    <a:cubicBezTo>
                      <a:pt x="313" y="265"/>
                      <a:pt x="480" y="265"/>
                      <a:pt x="668" y="223"/>
                    </a:cubicBezTo>
                    <a:cubicBezTo>
                      <a:pt x="751" y="202"/>
                      <a:pt x="751" y="77"/>
                      <a:pt x="668" y="35"/>
                    </a:cubicBezTo>
                    <a:cubicBezTo>
                      <a:pt x="558" y="11"/>
                      <a:pt x="455" y="1"/>
                      <a:pt x="3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5"/>
              <p:cNvSpPr/>
              <p:nvPr/>
            </p:nvSpPr>
            <p:spPr>
              <a:xfrm>
                <a:off x="8652425" y="3622550"/>
                <a:ext cx="13075" cy="522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209" extrusionOk="0">
                    <a:moveTo>
                      <a:pt x="126" y="0"/>
                    </a:moveTo>
                    <a:cubicBezTo>
                      <a:pt x="1" y="0"/>
                      <a:pt x="1" y="209"/>
                      <a:pt x="126" y="209"/>
                    </a:cubicBezTo>
                    <a:cubicBezTo>
                      <a:pt x="230" y="209"/>
                      <a:pt x="356" y="188"/>
                      <a:pt x="460" y="167"/>
                    </a:cubicBezTo>
                    <a:cubicBezTo>
                      <a:pt x="522" y="167"/>
                      <a:pt x="522" y="63"/>
                      <a:pt x="460" y="42"/>
                    </a:cubicBezTo>
                    <a:cubicBezTo>
                      <a:pt x="356" y="21"/>
                      <a:pt x="230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5"/>
              <p:cNvSpPr/>
              <p:nvPr/>
            </p:nvSpPr>
            <p:spPr>
              <a:xfrm>
                <a:off x="8613850" y="3696575"/>
                <a:ext cx="18800" cy="73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293" extrusionOk="0">
                    <a:moveTo>
                      <a:pt x="147" y="1"/>
                    </a:moveTo>
                    <a:cubicBezTo>
                      <a:pt x="1" y="1"/>
                      <a:pt x="1" y="209"/>
                      <a:pt x="147" y="230"/>
                    </a:cubicBezTo>
                    <a:cubicBezTo>
                      <a:pt x="251" y="230"/>
                      <a:pt x="355" y="251"/>
                      <a:pt x="459" y="251"/>
                    </a:cubicBezTo>
                    <a:lnTo>
                      <a:pt x="493" y="251"/>
                    </a:lnTo>
                    <a:cubicBezTo>
                      <a:pt x="501" y="275"/>
                      <a:pt x="519" y="293"/>
                      <a:pt x="543" y="293"/>
                    </a:cubicBezTo>
                    <a:cubicBezTo>
                      <a:pt x="626" y="272"/>
                      <a:pt x="710" y="293"/>
                      <a:pt x="731" y="209"/>
                    </a:cubicBezTo>
                    <a:cubicBezTo>
                      <a:pt x="751" y="147"/>
                      <a:pt x="689" y="126"/>
                      <a:pt x="647" y="105"/>
                    </a:cubicBezTo>
                    <a:cubicBezTo>
                      <a:pt x="480" y="43"/>
                      <a:pt x="313" y="22"/>
                      <a:pt x="1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5"/>
              <p:cNvSpPr/>
              <p:nvPr/>
            </p:nvSpPr>
            <p:spPr>
              <a:xfrm>
                <a:off x="8628450" y="3769075"/>
                <a:ext cx="34450" cy="8900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356" extrusionOk="0">
                    <a:moveTo>
                      <a:pt x="167" y="0"/>
                    </a:moveTo>
                    <a:cubicBezTo>
                      <a:pt x="1" y="0"/>
                      <a:pt x="1" y="271"/>
                      <a:pt x="167" y="292"/>
                    </a:cubicBezTo>
                    <a:cubicBezTo>
                      <a:pt x="410" y="332"/>
                      <a:pt x="661" y="355"/>
                      <a:pt x="910" y="355"/>
                    </a:cubicBezTo>
                    <a:cubicBezTo>
                      <a:pt x="1046" y="355"/>
                      <a:pt x="1182" y="349"/>
                      <a:pt x="1315" y="334"/>
                    </a:cubicBezTo>
                    <a:cubicBezTo>
                      <a:pt x="1356" y="313"/>
                      <a:pt x="1377" y="250"/>
                      <a:pt x="1335" y="209"/>
                    </a:cubicBezTo>
                    <a:cubicBezTo>
                      <a:pt x="960" y="84"/>
                      <a:pt x="564" y="21"/>
                      <a:pt x="1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5"/>
              <p:cNvSpPr/>
              <p:nvPr/>
            </p:nvSpPr>
            <p:spPr>
              <a:xfrm>
                <a:off x="8618025" y="3859275"/>
                <a:ext cx="15150" cy="6800"/>
              </a:xfrm>
              <a:custGeom>
                <a:avLst/>
                <a:gdLst/>
                <a:ahLst/>
                <a:cxnLst/>
                <a:rect l="l" t="t" r="r" b="b"/>
                <a:pathLst>
                  <a:path w="606" h="272" extrusionOk="0">
                    <a:moveTo>
                      <a:pt x="188" y="0"/>
                    </a:moveTo>
                    <a:cubicBezTo>
                      <a:pt x="0" y="0"/>
                      <a:pt x="0" y="272"/>
                      <a:pt x="188" y="272"/>
                    </a:cubicBezTo>
                    <a:cubicBezTo>
                      <a:pt x="292" y="272"/>
                      <a:pt x="397" y="251"/>
                      <a:pt x="522" y="230"/>
                    </a:cubicBezTo>
                    <a:cubicBezTo>
                      <a:pt x="605" y="209"/>
                      <a:pt x="605" y="63"/>
                      <a:pt x="522" y="42"/>
                    </a:cubicBezTo>
                    <a:cubicBezTo>
                      <a:pt x="397" y="0"/>
                      <a:pt x="292" y="0"/>
                      <a:pt x="1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5"/>
              <p:cNvSpPr/>
              <p:nvPr/>
            </p:nvSpPr>
            <p:spPr>
              <a:xfrm>
                <a:off x="8602650" y="3917650"/>
                <a:ext cx="27900" cy="9050"/>
              </a:xfrm>
              <a:custGeom>
                <a:avLst/>
                <a:gdLst/>
                <a:ahLst/>
                <a:cxnLst/>
                <a:rect l="l" t="t" r="r" b="b"/>
                <a:pathLst>
                  <a:path w="1116" h="362" extrusionOk="0">
                    <a:moveTo>
                      <a:pt x="669" y="0"/>
                    </a:moveTo>
                    <a:cubicBezTo>
                      <a:pt x="478" y="0"/>
                      <a:pt x="289" y="48"/>
                      <a:pt x="115" y="147"/>
                    </a:cubicBezTo>
                    <a:cubicBezTo>
                      <a:pt x="1" y="185"/>
                      <a:pt x="60" y="362"/>
                      <a:pt x="181" y="362"/>
                    </a:cubicBezTo>
                    <a:cubicBezTo>
                      <a:pt x="193" y="362"/>
                      <a:pt x="206" y="360"/>
                      <a:pt x="219" y="356"/>
                    </a:cubicBezTo>
                    <a:cubicBezTo>
                      <a:pt x="344" y="314"/>
                      <a:pt x="490" y="273"/>
                      <a:pt x="636" y="252"/>
                    </a:cubicBezTo>
                    <a:cubicBezTo>
                      <a:pt x="761" y="252"/>
                      <a:pt x="907" y="252"/>
                      <a:pt x="1012" y="231"/>
                    </a:cubicBezTo>
                    <a:cubicBezTo>
                      <a:pt x="1095" y="210"/>
                      <a:pt x="1116" y="106"/>
                      <a:pt x="1053" y="64"/>
                    </a:cubicBezTo>
                    <a:cubicBezTo>
                      <a:pt x="927" y="22"/>
                      <a:pt x="798" y="0"/>
                      <a:pt x="6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5"/>
              <p:cNvSpPr/>
              <p:nvPr/>
            </p:nvSpPr>
            <p:spPr>
              <a:xfrm>
                <a:off x="8618550" y="3958875"/>
                <a:ext cx="21400" cy="6475"/>
              </a:xfrm>
              <a:custGeom>
                <a:avLst/>
                <a:gdLst/>
                <a:ahLst/>
                <a:cxnLst/>
                <a:rect l="l" t="t" r="r" b="b"/>
                <a:pathLst>
                  <a:path w="856" h="259" extrusionOk="0">
                    <a:moveTo>
                      <a:pt x="167" y="0"/>
                    </a:moveTo>
                    <a:cubicBezTo>
                      <a:pt x="0" y="0"/>
                      <a:pt x="0" y="250"/>
                      <a:pt x="167" y="250"/>
                    </a:cubicBezTo>
                    <a:cubicBezTo>
                      <a:pt x="223" y="256"/>
                      <a:pt x="279" y="259"/>
                      <a:pt x="335" y="259"/>
                    </a:cubicBezTo>
                    <a:cubicBezTo>
                      <a:pt x="487" y="259"/>
                      <a:pt x="640" y="239"/>
                      <a:pt x="793" y="209"/>
                    </a:cubicBezTo>
                    <a:cubicBezTo>
                      <a:pt x="855" y="188"/>
                      <a:pt x="855" y="84"/>
                      <a:pt x="793" y="42"/>
                    </a:cubicBezTo>
                    <a:cubicBezTo>
                      <a:pt x="584" y="21"/>
                      <a:pt x="376" y="0"/>
                      <a:pt x="1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5"/>
              <p:cNvSpPr/>
              <p:nvPr/>
            </p:nvSpPr>
            <p:spPr>
              <a:xfrm>
                <a:off x="8680900" y="3299100"/>
                <a:ext cx="17450" cy="590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236" extrusionOk="0">
                    <a:moveTo>
                      <a:pt x="100" y="0"/>
                    </a:moveTo>
                    <a:cubicBezTo>
                      <a:pt x="6" y="0"/>
                      <a:pt x="1" y="155"/>
                      <a:pt x="113" y="173"/>
                    </a:cubicBezTo>
                    <a:cubicBezTo>
                      <a:pt x="280" y="194"/>
                      <a:pt x="447" y="215"/>
                      <a:pt x="614" y="236"/>
                    </a:cubicBezTo>
                    <a:cubicBezTo>
                      <a:pt x="677" y="236"/>
                      <a:pt x="697" y="152"/>
                      <a:pt x="635" y="132"/>
                    </a:cubicBezTo>
                    <a:cubicBezTo>
                      <a:pt x="468" y="90"/>
                      <a:pt x="301" y="48"/>
                      <a:pt x="134" y="6"/>
                    </a:cubicBezTo>
                    <a:cubicBezTo>
                      <a:pt x="122" y="2"/>
                      <a:pt x="110" y="0"/>
                      <a:pt x="1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5"/>
              <p:cNvSpPr/>
              <p:nvPr/>
            </p:nvSpPr>
            <p:spPr>
              <a:xfrm>
                <a:off x="8676550" y="3237050"/>
                <a:ext cx="20750" cy="8725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49" extrusionOk="0">
                    <a:moveTo>
                      <a:pt x="178" y="1"/>
                    </a:moveTo>
                    <a:cubicBezTo>
                      <a:pt x="78" y="1"/>
                      <a:pt x="1" y="167"/>
                      <a:pt x="121" y="236"/>
                    </a:cubicBezTo>
                    <a:cubicBezTo>
                      <a:pt x="233" y="311"/>
                      <a:pt x="361" y="348"/>
                      <a:pt x="490" y="348"/>
                    </a:cubicBezTo>
                    <a:cubicBezTo>
                      <a:pt x="576" y="348"/>
                      <a:pt x="663" y="332"/>
                      <a:pt x="746" y="298"/>
                    </a:cubicBezTo>
                    <a:cubicBezTo>
                      <a:pt x="830" y="257"/>
                      <a:pt x="767" y="132"/>
                      <a:pt x="705" y="132"/>
                    </a:cubicBezTo>
                    <a:cubicBezTo>
                      <a:pt x="538" y="132"/>
                      <a:pt x="371" y="90"/>
                      <a:pt x="246" y="27"/>
                    </a:cubicBezTo>
                    <a:cubicBezTo>
                      <a:pt x="223" y="9"/>
                      <a:pt x="200" y="1"/>
                      <a:pt x="17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5"/>
              <p:cNvSpPr/>
              <p:nvPr/>
            </p:nvSpPr>
            <p:spPr>
              <a:xfrm>
                <a:off x="8672250" y="3160325"/>
                <a:ext cx="21925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877" h="248" extrusionOk="0">
                    <a:moveTo>
                      <a:pt x="334" y="1"/>
                    </a:moveTo>
                    <a:cubicBezTo>
                      <a:pt x="271" y="1"/>
                      <a:pt x="208" y="3"/>
                      <a:pt x="147" y="9"/>
                    </a:cubicBezTo>
                    <a:cubicBezTo>
                      <a:pt x="1" y="9"/>
                      <a:pt x="1" y="239"/>
                      <a:pt x="147" y="239"/>
                    </a:cubicBezTo>
                    <a:cubicBezTo>
                      <a:pt x="208" y="245"/>
                      <a:pt x="271" y="247"/>
                      <a:pt x="334" y="247"/>
                    </a:cubicBezTo>
                    <a:cubicBezTo>
                      <a:pt x="488" y="247"/>
                      <a:pt x="646" y="233"/>
                      <a:pt x="793" y="218"/>
                    </a:cubicBezTo>
                    <a:cubicBezTo>
                      <a:pt x="877" y="176"/>
                      <a:pt x="877" y="72"/>
                      <a:pt x="793" y="30"/>
                    </a:cubicBezTo>
                    <a:cubicBezTo>
                      <a:pt x="646" y="15"/>
                      <a:pt x="488" y="1"/>
                      <a:pt x="3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5"/>
              <p:cNvSpPr/>
              <p:nvPr/>
            </p:nvSpPr>
            <p:spPr>
              <a:xfrm>
                <a:off x="8631725" y="3167950"/>
                <a:ext cx="26775" cy="7425"/>
              </a:xfrm>
              <a:custGeom>
                <a:avLst/>
                <a:gdLst/>
                <a:ahLst/>
                <a:cxnLst/>
                <a:rect l="l" t="t" r="r" b="b"/>
                <a:pathLst>
                  <a:path w="1071" h="297" extrusionOk="0">
                    <a:moveTo>
                      <a:pt x="406" y="1"/>
                    </a:moveTo>
                    <a:cubicBezTo>
                      <a:pt x="311" y="1"/>
                      <a:pt x="215" y="13"/>
                      <a:pt x="120" y="38"/>
                    </a:cubicBezTo>
                    <a:cubicBezTo>
                      <a:pt x="1" y="58"/>
                      <a:pt x="33" y="248"/>
                      <a:pt x="162" y="248"/>
                    </a:cubicBezTo>
                    <a:cubicBezTo>
                      <a:pt x="169" y="248"/>
                      <a:pt x="175" y="248"/>
                      <a:pt x="182" y="247"/>
                    </a:cubicBezTo>
                    <a:cubicBezTo>
                      <a:pt x="271" y="232"/>
                      <a:pt x="362" y="225"/>
                      <a:pt x="454" y="225"/>
                    </a:cubicBezTo>
                    <a:cubicBezTo>
                      <a:pt x="622" y="225"/>
                      <a:pt x="793" y="248"/>
                      <a:pt x="954" y="288"/>
                    </a:cubicBezTo>
                    <a:cubicBezTo>
                      <a:pt x="966" y="294"/>
                      <a:pt x="977" y="297"/>
                      <a:pt x="986" y="297"/>
                    </a:cubicBezTo>
                    <a:cubicBezTo>
                      <a:pt x="1047" y="297"/>
                      <a:pt x="1071" y="199"/>
                      <a:pt x="1017" y="163"/>
                    </a:cubicBezTo>
                    <a:cubicBezTo>
                      <a:pt x="828" y="62"/>
                      <a:pt x="620" y="1"/>
                      <a:pt x="4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5"/>
              <p:cNvSpPr/>
              <p:nvPr/>
            </p:nvSpPr>
            <p:spPr>
              <a:xfrm>
                <a:off x="8664425" y="3068550"/>
                <a:ext cx="25450" cy="9750"/>
              </a:xfrm>
              <a:custGeom>
                <a:avLst/>
                <a:gdLst/>
                <a:ahLst/>
                <a:cxnLst/>
                <a:rect l="l" t="t" r="r" b="b"/>
                <a:pathLst>
                  <a:path w="1018" h="390" extrusionOk="0">
                    <a:moveTo>
                      <a:pt x="282" y="0"/>
                    </a:moveTo>
                    <a:cubicBezTo>
                      <a:pt x="237" y="0"/>
                      <a:pt x="192" y="3"/>
                      <a:pt x="147" y="9"/>
                    </a:cubicBezTo>
                    <a:cubicBezTo>
                      <a:pt x="22" y="30"/>
                      <a:pt x="1" y="239"/>
                      <a:pt x="147" y="239"/>
                    </a:cubicBezTo>
                    <a:lnTo>
                      <a:pt x="168" y="239"/>
                    </a:lnTo>
                    <a:cubicBezTo>
                      <a:pt x="212" y="236"/>
                      <a:pt x="255" y="234"/>
                      <a:pt x="298" y="234"/>
                    </a:cubicBezTo>
                    <a:cubicBezTo>
                      <a:pt x="520" y="234"/>
                      <a:pt x="730" y="280"/>
                      <a:pt x="939" y="385"/>
                    </a:cubicBezTo>
                    <a:cubicBezTo>
                      <a:pt x="945" y="388"/>
                      <a:pt x="951" y="389"/>
                      <a:pt x="956" y="389"/>
                    </a:cubicBezTo>
                    <a:cubicBezTo>
                      <a:pt x="991" y="389"/>
                      <a:pt x="1017" y="337"/>
                      <a:pt x="981" y="301"/>
                    </a:cubicBezTo>
                    <a:cubicBezTo>
                      <a:pt x="803" y="105"/>
                      <a:pt x="548" y="0"/>
                      <a:pt x="2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5"/>
              <p:cNvSpPr/>
              <p:nvPr/>
            </p:nvSpPr>
            <p:spPr>
              <a:xfrm>
                <a:off x="8655175" y="2952500"/>
                <a:ext cx="18150" cy="6825"/>
              </a:xfrm>
              <a:custGeom>
                <a:avLst/>
                <a:gdLst/>
                <a:ahLst/>
                <a:cxnLst/>
                <a:rect l="l" t="t" r="r" b="b"/>
                <a:pathLst>
                  <a:path w="726" h="273" extrusionOk="0">
                    <a:moveTo>
                      <a:pt x="642" y="0"/>
                    </a:moveTo>
                    <a:cubicBezTo>
                      <a:pt x="454" y="21"/>
                      <a:pt x="266" y="42"/>
                      <a:pt x="100" y="84"/>
                    </a:cubicBezTo>
                    <a:cubicBezTo>
                      <a:pt x="1" y="103"/>
                      <a:pt x="33" y="273"/>
                      <a:pt x="125" y="273"/>
                    </a:cubicBezTo>
                    <a:cubicBezTo>
                      <a:pt x="131" y="273"/>
                      <a:pt x="136" y="272"/>
                      <a:pt x="141" y="271"/>
                    </a:cubicBezTo>
                    <a:cubicBezTo>
                      <a:pt x="308" y="230"/>
                      <a:pt x="496" y="188"/>
                      <a:pt x="663" y="146"/>
                    </a:cubicBezTo>
                    <a:cubicBezTo>
                      <a:pt x="725" y="125"/>
                      <a:pt x="725" y="0"/>
                      <a:pt x="64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5"/>
              <p:cNvSpPr/>
              <p:nvPr/>
            </p:nvSpPr>
            <p:spPr>
              <a:xfrm>
                <a:off x="8845900" y="3581350"/>
                <a:ext cx="25575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397" extrusionOk="0">
                    <a:moveTo>
                      <a:pt x="146" y="0"/>
                    </a:moveTo>
                    <a:cubicBezTo>
                      <a:pt x="0" y="21"/>
                      <a:pt x="0" y="230"/>
                      <a:pt x="146" y="251"/>
                    </a:cubicBezTo>
                    <a:cubicBezTo>
                      <a:pt x="438" y="251"/>
                      <a:pt x="688" y="376"/>
                      <a:pt x="960" y="397"/>
                    </a:cubicBezTo>
                    <a:cubicBezTo>
                      <a:pt x="1001" y="376"/>
                      <a:pt x="1022" y="334"/>
                      <a:pt x="1022" y="313"/>
                    </a:cubicBezTo>
                    <a:cubicBezTo>
                      <a:pt x="814" y="42"/>
                      <a:pt x="438" y="0"/>
                      <a:pt x="1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5"/>
              <p:cNvSpPr/>
              <p:nvPr/>
            </p:nvSpPr>
            <p:spPr>
              <a:xfrm>
                <a:off x="8823475" y="3658000"/>
                <a:ext cx="13575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251" extrusionOk="0">
                    <a:moveTo>
                      <a:pt x="125" y="0"/>
                    </a:moveTo>
                    <a:cubicBezTo>
                      <a:pt x="0" y="42"/>
                      <a:pt x="0" y="230"/>
                      <a:pt x="125" y="251"/>
                    </a:cubicBezTo>
                    <a:lnTo>
                      <a:pt x="313" y="251"/>
                    </a:lnTo>
                    <a:cubicBezTo>
                      <a:pt x="355" y="251"/>
                      <a:pt x="397" y="230"/>
                      <a:pt x="459" y="209"/>
                    </a:cubicBezTo>
                    <a:cubicBezTo>
                      <a:pt x="543" y="188"/>
                      <a:pt x="543" y="63"/>
                      <a:pt x="459" y="42"/>
                    </a:cubicBezTo>
                    <a:cubicBezTo>
                      <a:pt x="397" y="42"/>
                      <a:pt x="355" y="0"/>
                      <a:pt x="3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5"/>
              <p:cNvSpPr/>
              <p:nvPr/>
            </p:nvSpPr>
            <p:spPr>
              <a:xfrm>
                <a:off x="8777050" y="3741775"/>
                <a:ext cx="28200" cy="8025"/>
              </a:xfrm>
              <a:custGeom>
                <a:avLst/>
                <a:gdLst/>
                <a:ahLst/>
                <a:cxnLst/>
                <a:rect l="l" t="t" r="r" b="b"/>
                <a:pathLst>
                  <a:path w="1128" h="321" extrusionOk="0">
                    <a:moveTo>
                      <a:pt x="407" y="0"/>
                    </a:moveTo>
                    <a:cubicBezTo>
                      <a:pt x="314" y="0"/>
                      <a:pt x="220" y="10"/>
                      <a:pt x="126" y="28"/>
                    </a:cubicBezTo>
                    <a:cubicBezTo>
                      <a:pt x="1" y="49"/>
                      <a:pt x="22" y="237"/>
                      <a:pt x="147" y="237"/>
                    </a:cubicBezTo>
                    <a:cubicBezTo>
                      <a:pt x="293" y="237"/>
                      <a:pt x="446" y="249"/>
                      <a:pt x="598" y="267"/>
                    </a:cubicBezTo>
                    <a:lnTo>
                      <a:pt x="598" y="267"/>
                    </a:lnTo>
                    <a:cubicBezTo>
                      <a:pt x="608" y="282"/>
                      <a:pt x="625" y="294"/>
                      <a:pt x="648" y="299"/>
                    </a:cubicBezTo>
                    <a:lnTo>
                      <a:pt x="968" y="318"/>
                    </a:lnTo>
                    <a:lnTo>
                      <a:pt x="968" y="318"/>
                    </a:lnTo>
                    <a:cubicBezTo>
                      <a:pt x="973" y="319"/>
                      <a:pt x="977" y="320"/>
                      <a:pt x="981" y="320"/>
                    </a:cubicBezTo>
                    <a:lnTo>
                      <a:pt x="981" y="319"/>
                    </a:lnTo>
                    <a:lnTo>
                      <a:pt x="981" y="319"/>
                    </a:lnTo>
                    <a:lnTo>
                      <a:pt x="1002" y="320"/>
                    </a:lnTo>
                    <a:cubicBezTo>
                      <a:pt x="1086" y="320"/>
                      <a:pt x="1127" y="195"/>
                      <a:pt x="1044" y="153"/>
                    </a:cubicBezTo>
                    <a:cubicBezTo>
                      <a:pt x="839" y="51"/>
                      <a:pt x="625" y="0"/>
                      <a:pt x="4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5"/>
              <p:cNvSpPr/>
              <p:nvPr/>
            </p:nvSpPr>
            <p:spPr>
              <a:xfrm>
                <a:off x="8802250" y="3807225"/>
                <a:ext cx="3000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438" extrusionOk="0">
                    <a:moveTo>
                      <a:pt x="490" y="0"/>
                    </a:moveTo>
                    <a:cubicBezTo>
                      <a:pt x="367" y="0"/>
                      <a:pt x="241" y="26"/>
                      <a:pt x="119" y="80"/>
                    </a:cubicBezTo>
                    <a:cubicBezTo>
                      <a:pt x="0" y="120"/>
                      <a:pt x="32" y="311"/>
                      <a:pt x="162" y="311"/>
                    </a:cubicBezTo>
                    <a:cubicBezTo>
                      <a:pt x="168" y="311"/>
                      <a:pt x="175" y="311"/>
                      <a:pt x="182" y="310"/>
                    </a:cubicBezTo>
                    <a:lnTo>
                      <a:pt x="203" y="310"/>
                    </a:lnTo>
                    <a:cubicBezTo>
                      <a:pt x="290" y="291"/>
                      <a:pt x="380" y="281"/>
                      <a:pt x="469" y="281"/>
                    </a:cubicBezTo>
                    <a:cubicBezTo>
                      <a:pt x="679" y="281"/>
                      <a:pt x="889" y="332"/>
                      <a:pt x="1079" y="435"/>
                    </a:cubicBezTo>
                    <a:cubicBezTo>
                      <a:pt x="1085" y="437"/>
                      <a:pt x="1092" y="438"/>
                      <a:pt x="1099" y="438"/>
                    </a:cubicBezTo>
                    <a:cubicBezTo>
                      <a:pt x="1153" y="438"/>
                      <a:pt x="1199" y="365"/>
                      <a:pt x="1162" y="310"/>
                    </a:cubicBezTo>
                    <a:cubicBezTo>
                      <a:pt x="993" y="112"/>
                      <a:pt x="747" y="0"/>
                      <a:pt x="4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5"/>
              <p:cNvSpPr/>
              <p:nvPr/>
            </p:nvSpPr>
            <p:spPr>
              <a:xfrm>
                <a:off x="8870575" y="3502575"/>
                <a:ext cx="30100" cy="12050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482" extrusionOk="0">
                    <a:moveTo>
                      <a:pt x="203" y="0"/>
                    </a:moveTo>
                    <a:cubicBezTo>
                      <a:pt x="87" y="0"/>
                      <a:pt x="0" y="171"/>
                      <a:pt x="119" y="210"/>
                    </a:cubicBezTo>
                    <a:cubicBezTo>
                      <a:pt x="432" y="356"/>
                      <a:pt x="765" y="440"/>
                      <a:pt x="1120" y="482"/>
                    </a:cubicBezTo>
                    <a:cubicBezTo>
                      <a:pt x="1182" y="461"/>
                      <a:pt x="1203" y="377"/>
                      <a:pt x="1141" y="336"/>
                    </a:cubicBezTo>
                    <a:cubicBezTo>
                      <a:pt x="849" y="169"/>
                      <a:pt x="536" y="44"/>
                      <a:pt x="223" y="2"/>
                    </a:cubicBezTo>
                    <a:cubicBezTo>
                      <a:pt x="216" y="1"/>
                      <a:pt x="210" y="0"/>
                      <a:pt x="2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5"/>
              <p:cNvSpPr/>
              <p:nvPr/>
            </p:nvSpPr>
            <p:spPr>
              <a:xfrm>
                <a:off x="8863575" y="3688950"/>
                <a:ext cx="16625" cy="9300"/>
              </a:xfrm>
              <a:custGeom>
                <a:avLst/>
                <a:gdLst/>
                <a:ahLst/>
                <a:cxnLst/>
                <a:rect l="l" t="t" r="r" b="b"/>
                <a:pathLst>
                  <a:path w="665" h="372" extrusionOk="0">
                    <a:moveTo>
                      <a:pt x="156" y="0"/>
                    </a:moveTo>
                    <a:cubicBezTo>
                      <a:pt x="59" y="0"/>
                      <a:pt x="1" y="128"/>
                      <a:pt x="107" y="181"/>
                    </a:cubicBezTo>
                    <a:cubicBezTo>
                      <a:pt x="253" y="264"/>
                      <a:pt x="399" y="327"/>
                      <a:pt x="545" y="368"/>
                    </a:cubicBezTo>
                    <a:cubicBezTo>
                      <a:pt x="552" y="370"/>
                      <a:pt x="559" y="371"/>
                      <a:pt x="566" y="371"/>
                    </a:cubicBezTo>
                    <a:cubicBezTo>
                      <a:pt x="635" y="371"/>
                      <a:pt x="664" y="281"/>
                      <a:pt x="607" y="243"/>
                    </a:cubicBezTo>
                    <a:cubicBezTo>
                      <a:pt x="482" y="160"/>
                      <a:pt x="357" y="76"/>
                      <a:pt x="211" y="14"/>
                    </a:cubicBezTo>
                    <a:cubicBezTo>
                      <a:pt x="192" y="4"/>
                      <a:pt x="173" y="0"/>
                      <a:pt x="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5"/>
              <p:cNvSpPr/>
              <p:nvPr/>
            </p:nvSpPr>
            <p:spPr>
              <a:xfrm>
                <a:off x="8739000" y="3913500"/>
                <a:ext cx="15675" cy="577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231" extrusionOk="0">
                    <a:moveTo>
                      <a:pt x="146" y="1"/>
                    </a:moveTo>
                    <a:cubicBezTo>
                      <a:pt x="0" y="21"/>
                      <a:pt x="0" y="209"/>
                      <a:pt x="146" y="230"/>
                    </a:cubicBezTo>
                    <a:cubicBezTo>
                      <a:pt x="272" y="230"/>
                      <a:pt x="418" y="209"/>
                      <a:pt x="543" y="188"/>
                    </a:cubicBezTo>
                    <a:cubicBezTo>
                      <a:pt x="626" y="167"/>
                      <a:pt x="626" y="42"/>
                      <a:pt x="543" y="21"/>
                    </a:cubicBezTo>
                    <a:cubicBezTo>
                      <a:pt x="418" y="1"/>
                      <a:pt x="272" y="1"/>
                      <a:pt x="1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5"/>
              <p:cNvSpPr/>
              <p:nvPr/>
            </p:nvSpPr>
            <p:spPr>
              <a:xfrm>
                <a:off x="8787125" y="4000025"/>
                <a:ext cx="25950" cy="7025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281" extrusionOk="0">
                    <a:moveTo>
                      <a:pt x="165" y="0"/>
                    </a:moveTo>
                    <a:cubicBezTo>
                      <a:pt x="51" y="0"/>
                      <a:pt x="0" y="191"/>
                      <a:pt x="119" y="211"/>
                    </a:cubicBezTo>
                    <a:cubicBezTo>
                      <a:pt x="338" y="257"/>
                      <a:pt x="546" y="281"/>
                      <a:pt x="759" y="281"/>
                    </a:cubicBezTo>
                    <a:cubicBezTo>
                      <a:pt x="830" y="281"/>
                      <a:pt x="902" y="278"/>
                      <a:pt x="975" y="273"/>
                    </a:cubicBezTo>
                    <a:cubicBezTo>
                      <a:pt x="1016" y="273"/>
                      <a:pt x="1037" y="211"/>
                      <a:pt x="995" y="190"/>
                    </a:cubicBezTo>
                    <a:cubicBezTo>
                      <a:pt x="724" y="85"/>
                      <a:pt x="453" y="23"/>
                      <a:pt x="182" y="2"/>
                    </a:cubicBezTo>
                    <a:cubicBezTo>
                      <a:pt x="176" y="1"/>
                      <a:pt x="170" y="0"/>
                      <a:pt x="1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5"/>
              <p:cNvSpPr/>
              <p:nvPr/>
            </p:nvSpPr>
            <p:spPr>
              <a:xfrm>
                <a:off x="8704725" y="4038100"/>
                <a:ext cx="27400" cy="14725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589" extrusionOk="0">
                    <a:moveTo>
                      <a:pt x="205" y="0"/>
                    </a:moveTo>
                    <a:cubicBezTo>
                      <a:pt x="53" y="0"/>
                      <a:pt x="1" y="232"/>
                      <a:pt x="141" y="252"/>
                    </a:cubicBezTo>
                    <a:cubicBezTo>
                      <a:pt x="433" y="314"/>
                      <a:pt x="725" y="419"/>
                      <a:pt x="975" y="586"/>
                    </a:cubicBezTo>
                    <a:cubicBezTo>
                      <a:pt x="982" y="588"/>
                      <a:pt x="989" y="589"/>
                      <a:pt x="995" y="589"/>
                    </a:cubicBezTo>
                    <a:cubicBezTo>
                      <a:pt x="1050" y="589"/>
                      <a:pt x="1096" y="518"/>
                      <a:pt x="1059" y="481"/>
                    </a:cubicBezTo>
                    <a:cubicBezTo>
                      <a:pt x="829" y="231"/>
                      <a:pt x="537" y="64"/>
                      <a:pt x="224" y="2"/>
                    </a:cubicBezTo>
                    <a:cubicBezTo>
                      <a:pt x="218" y="1"/>
                      <a:pt x="211" y="0"/>
                      <a:pt x="20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5"/>
              <p:cNvSpPr/>
              <p:nvPr/>
            </p:nvSpPr>
            <p:spPr>
              <a:xfrm>
                <a:off x="8342000" y="4037900"/>
                <a:ext cx="17925" cy="8950"/>
              </a:xfrm>
              <a:custGeom>
                <a:avLst/>
                <a:gdLst/>
                <a:ahLst/>
                <a:cxnLst/>
                <a:rect l="l" t="t" r="r" b="b"/>
                <a:pathLst>
                  <a:path w="717" h="358" extrusionOk="0">
                    <a:moveTo>
                      <a:pt x="479" y="1"/>
                    </a:moveTo>
                    <a:cubicBezTo>
                      <a:pt x="347" y="1"/>
                      <a:pt x="207" y="74"/>
                      <a:pt x="112" y="156"/>
                    </a:cubicBezTo>
                    <a:cubicBezTo>
                      <a:pt x="1" y="251"/>
                      <a:pt x="83" y="358"/>
                      <a:pt x="184" y="358"/>
                    </a:cubicBezTo>
                    <a:cubicBezTo>
                      <a:pt x="215" y="358"/>
                      <a:pt x="249" y="347"/>
                      <a:pt x="279" y="322"/>
                    </a:cubicBezTo>
                    <a:cubicBezTo>
                      <a:pt x="404" y="218"/>
                      <a:pt x="508" y="281"/>
                      <a:pt x="633" y="239"/>
                    </a:cubicBezTo>
                    <a:cubicBezTo>
                      <a:pt x="696" y="218"/>
                      <a:pt x="717" y="114"/>
                      <a:pt x="675" y="72"/>
                    </a:cubicBezTo>
                    <a:cubicBezTo>
                      <a:pt x="617" y="21"/>
                      <a:pt x="549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5"/>
              <p:cNvSpPr/>
              <p:nvPr/>
            </p:nvSpPr>
            <p:spPr>
              <a:xfrm>
                <a:off x="8330075" y="3980675"/>
                <a:ext cx="16700" cy="1780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712" extrusionOk="0">
                    <a:moveTo>
                      <a:pt x="573" y="1"/>
                    </a:moveTo>
                    <a:cubicBezTo>
                      <a:pt x="565" y="1"/>
                      <a:pt x="556" y="2"/>
                      <a:pt x="547" y="4"/>
                    </a:cubicBezTo>
                    <a:cubicBezTo>
                      <a:pt x="276" y="67"/>
                      <a:pt x="68" y="275"/>
                      <a:pt x="26" y="547"/>
                    </a:cubicBezTo>
                    <a:cubicBezTo>
                      <a:pt x="0" y="649"/>
                      <a:pt x="84" y="712"/>
                      <a:pt x="163" y="712"/>
                    </a:cubicBezTo>
                    <a:cubicBezTo>
                      <a:pt x="212" y="712"/>
                      <a:pt x="260" y="687"/>
                      <a:pt x="276" y="630"/>
                    </a:cubicBezTo>
                    <a:cubicBezTo>
                      <a:pt x="360" y="442"/>
                      <a:pt x="464" y="255"/>
                      <a:pt x="631" y="129"/>
                    </a:cubicBezTo>
                    <a:cubicBezTo>
                      <a:pt x="668" y="73"/>
                      <a:pt x="639" y="1"/>
                      <a:pt x="5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5"/>
              <p:cNvSpPr/>
              <p:nvPr/>
            </p:nvSpPr>
            <p:spPr>
              <a:xfrm>
                <a:off x="8295400" y="3922900"/>
                <a:ext cx="228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357" extrusionOk="0">
                    <a:moveTo>
                      <a:pt x="829" y="0"/>
                    </a:moveTo>
                    <a:cubicBezTo>
                      <a:pt x="579" y="21"/>
                      <a:pt x="349" y="83"/>
                      <a:pt x="99" y="167"/>
                    </a:cubicBezTo>
                    <a:cubicBezTo>
                      <a:pt x="1" y="206"/>
                      <a:pt x="32" y="356"/>
                      <a:pt x="123" y="356"/>
                    </a:cubicBezTo>
                    <a:cubicBezTo>
                      <a:pt x="129" y="356"/>
                      <a:pt x="134" y="356"/>
                      <a:pt x="140" y="355"/>
                    </a:cubicBezTo>
                    <a:cubicBezTo>
                      <a:pt x="391" y="292"/>
                      <a:pt x="641" y="209"/>
                      <a:pt x="871" y="83"/>
                    </a:cubicBezTo>
                    <a:cubicBezTo>
                      <a:pt x="912" y="63"/>
                      <a:pt x="891" y="0"/>
                      <a:pt x="8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5"/>
              <p:cNvSpPr/>
              <p:nvPr/>
            </p:nvSpPr>
            <p:spPr>
              <a:xfrm>
                <a:off x="8371325" y="3975500"/>
                <a:ext cx="183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412" extrusionOk="0">
                    <a:moveTo>
                      <a:pt x="508" y="0"/>
                    </a:moveTo>
                    <a:cubicBezTo>
                      <a:pt x="343" y="0"/>
                      <a:pt x="175" y="70"/>
                      <a:pt x="65" y="211"/>
                    </a:cubicBezTo>
                    <a:cubicBezTo>
                      <a:pt x="0" y="292"/>
                      <a:pt x="87" y="411"/>
                      <a:pt x="168" y="411"/>
                    </a:cubicBezTo>
                    <a:cubicBezTo>
                      <a:pt x="191" y="411"/>
                      <a:pt x="214" y="401"/>
                      <a:pt x="232" y="378"/>
                    </a:cubicBezTo>
                    <a:cubicBezTo>
                      <a:pt x="336" y="232"/>
                      <a:pt x="503" y="149"/>
                      <a:pt x="670" y="128"/>
                    </a:cubicBezTo>
                    <a:cubicBezTo>
                      <a:pt x="733" y="128"/>
                      <a:pt x="712" y="44"/>
                      <a:pt x="670" y="24"/>
                    </a:cubicBezTo>
                    <a:cubicBezTo>
                      <a:pt x="618" y="8"/>
                      <a:pt x="563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5"/>
              <p:cNvSpPr/>
              <p:nvPr/>
            </p:nvSpPr>
            <p:spPr>
              <a:xfrm>
                <a:off x="8394200" y="4059950"/>
                <a:ext cx="20900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836" h="560" extrusionOk="0">
                    <a:moveTo>
                      <a:pt x="755" y="0"/>
                    </a:moveTo>
                    <a:cubicBezTo>
                      <a:pt x="749" y="0"/>
                      <a:pt x="742" y="1"/>
                      <a:pt x="735" y="4"/>
                    </a:cubicBezTo>
                    <a:cubicBezTo>
                      <a:pt x="506" y="108"/>
                      <a:pt x="297" y="233"/>
                      <a:pt x="89" y="379"/>
                    </a:cubicBezTo>
                    <a:cubicBezTo>
                      <a:pt x="1" y="432"/>
                      <a:pt x="62" y="560"/>
                      <a:pt x="146" y="560"/>
                    </a:cubicBezTo>
                    <a:cubicBezTo>
                      <a:pt x="161" y="560"/>
                      <a:pt x="177" y="555"/>
                      <a:pt x="193" y="546"/>
                    </a:cubicBezTo>
                    <a:cubicBezTo>
                      <a:pt x="402" y="421"/>
                      <a:pt x="610" y="275"/>
                      <a:pt x="798" y="108"/>
                    </a:cubicBezTo>
                    <a:cubicBezTo>
                      <a:pt x="835" y="71"/>
                      <a:pt x="806" y="0"/>
                      <a:pt x="7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5"/>
              <p:cNvSpPr/>
              <p:nvPr/>
            </p:nvSpPr>
            <p:spPr>
              <a:xfrm>
                <a:off x="8368775" y="4123650"/>
                <a:ext cx="17750" cy="4700"/>
              </a:xfrm>
              <a:custGeom>
                <a:avLst/>
                <a:gdLst/>
                <a:ahLst/>
                <a:cxnLst/>
                <a:rect l="l" t="t" r="r" b="b"/>
                <a:pathLst>
                  <a:path w="710" h="188" extrusionOk="0">
                    <a:moveTo>
                      <a:pt x="647" y="0"/>
                    </a:moveTo>
                    <a:cubicBezTo>
                      <a:pt x="418" y="21"/>
                      <a:pt x="209" y="63"/>
                      <a:pt x="0" y="146"/>
                    </a:cubicBezTo>
                    <a:cubicBezTo>
                      <a:pt x="167" y="167"/>
                      <a:pt x="313" y="167"/>
                      <a:pt x="501" y="188"/>
                    </a:cubicBezTo>
                    <a:cubicBezTo>
                      <a:pt x="543" y="167"/>
                      <a:pt x="605" y="125"/>
                      <a:pt x="668" y="104"/>
                    </a:cubicBezTo>
                    <a:cubicBezTo>
                      <a:pt x="710" y="63"/>
                      <a:pt x="689" y="0"/>
                      <a:pt x="64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5"/>
              <p:cNvSpPr/>
              <p:nvPr/>
            </p:nvSpPr>
            <p:spPr>
              <a:xfrm>
                <a:off x="8260700" y="3875575"/>
                <a:ext cx="2205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882" h="406" extrusionOk="0">
                    <a:moveTo>
                      <a:pt x="584" y="0"/>
                    </a:moveTo>
                    <a:cubicBezTo>
                      <a:pt x="397" y="0"/>
                      <a:pt x="222" y="71"/>
                      <a:pt x="89" y="204"/>
                    </a:cubicBezTo>
                    <a:cubicBezTo>
                      <a:pt x="1" y="274"/>
                      <a:pt x="92" y="405"/>
                      <a:pt x="186" y="405"/>
                    </a:cubicBezTo>
                    <a:cubicBezTo>
                      <a:pt x="203" y="405"/>
                      <a:pt x="219" y="401"/>
                      <a:pt x="235" y="391"/>
                    </a:cubicBezTo>
                    <a:cubicBezTo>
                      <a:pt x="402" y="287"/>
                      <a:pt x="611" y="204"/>
                      <a:pt x="819" y="162"/>
                    </a:cubicBezTo>
                    <a:cubicBezTo>
                      <a:pt x="882" y="141"/>
                      <a:pt x="882" y="58"/>
                      <a:pt x="819" y="37"/>
                    </a:cubicBezTo>
                    <a:cubicBezTo>
                      <a:pt x="740" y="12"/>
                      <a:pt x="661" y="0"/>
                      <a:pt x="5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5"/>
              <p:cNvSpPr/>
              <p:nvPr/>
            </p:nvSpPr>
            <p:spPr>
              <a:xfrm>
                <a:off x="8217025" y="3812350"/>
                <a:ext cx="4200" cy="367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47" extrusionOk="0">
                    <a:moveTo>
                      <a:pt x="84" y="0"/>
                    </a:moveTo>
                    <a:cubicBezTo>
                      <a:pt x="1" y="0"/>
                      <a:pt x="1" y="125"/>
                      <a:pt x="84" y="146"/>
                    </a:cubicBezTo>
                    <a:cubicBezTo>
                      <a:pt x="168" y="125"/>
                      <a:pt x="168" y="0"/>
                      <a:pt x="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5"/>
              <p:cNvSpPr/>
              <p:nvPr/>
            </p:nvSpPr>
            <p:spPr>
              <a:xfrm>
                <a:off x="8294275" y="3845200"/>
                <a:ext cx="16125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398" extrusionOk="0">
                    <a:moveTo>
                      <a:pt x="444" y="1"/>
                    </a:moveTo>
                    <a:cubicBezTo>
                      <a:pt x="286" y="1"/>
                      <a:pt x="142" y="84"/>
                      <a:pt x="60" y="230"/>
                    </a:cubicBezTo>
                    <a:cubicBezTo>
                      <a:pt x="1" y="319"/>
                      <a:pt x="90" y="398"/>
                      <a:pt x="168" y="398"/>
                    </a:cubicBezTo>
                    <a:cubicBezTo>
                      <a:pt x="200" y="398"/>
                      <a:pt x="230" y="385"/>
                      <a:pt x="248" y="355"/>
                    </a:cubicBezTo>
                    <a:lnTo>
                      <a:pt x="269" y="355"/>
                    </a:lnTo>
                    <a:cubicBezTo>
                      <a:pt x="332" y="230"/>
                      <a:pt x="457" y="146"/>
                      <a:pt x="582" y="146"/>
                    </a:cubicBezTo>
                    <a:cubicBezTo>
                      <a:pt x="644" y="146"/>
                      <a:pt x="644" y="42"/>
                      <a:pt x="582" y="21"/>
                    </a:cubicBezTo>
                    <a:cubicBezTo>
                      <a:pt x="536" y="7"/>
                      <a:pt x="489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" name="Google Shape;407;p5"/>
              <p:cNvSpPr/>
              <p:nvPr/>
            </p:nvSpPr>
            <p:spPr>
              <a:xfrm>
                <a:off x="8254225" y="3809225"/>
                <a:ext cx="8200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211" extrusionOk="0">
                    <a:moveTo>
                      <a:pt x="140" y="0"/>
                    </a:moveTo>
                    <a:cubicBezTo>
                      <a:pt x="1" y="20"/>
                      <a:pt x="13" y="210"/>
                      <a:pt x="141" y="210"/>
                    </a:cubicBezTo>
                    <a:cubicBezTo>
                      <a:pt x="147" y="210"/>
                      <a:pt x="154" y="210"/>
                      <a:pt x="161" y="209"/>
                    </a:cubicBezTo>
                    <a:lnTo>
                      <a:pt x="161" y="188"/>
                    </a:lnTo>
                    <a:cubicBezTo>
                      <a:pt x="202" y="188"/>
                      <a:pt x="244" y="167"/>
                      <a:pt x="265" y="146"/>
                    </a:cubicBezTo>
                    <a:cubicBezTo>
                      <a:pt x="327" y="104"/>
                      <a:pt x="327" y="21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5"/>
              <p:cNvSpPr/>
              <p:nvPr/>
            </p:nvSpPr>
            <p:spPr>
              <a:xfrm>
                <a:off x="8169975" y="3426400"/>
                <a:ext cx="205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820" h="397" extrusionOk="0">
                    <a:moveTo>
                      <a:pt x="552" y="1"/>
                    </a:moveTo>
                    <a:cubicBezTo>
                      <a:pt x="367" y="1"/>
                      <a:pt x="186" y="85"/>
                      <a:pt x="68" y="233"/>
                    </a:cubicBezTo>
                    <a:cubicBezTo>
                      <a:pt x="1" y="301"/>
                      <a:pt x="70" y="396"/>
                      <a:pt x="155" y="396"/>
                    </a:cubicBezTo>
                    <a:cubicBezTo>
                      <a:pt x="174" y="396"/>
                      <a:pt x="195" y="391"/>
                      <a:pt x="214" y="379"/>
                    </a:cubicBezTo>
                    <a:cubicBezTo>
                      <a:pt x="360" y="254"/>
                      <a:pt x="569" y="171"/>
                      <a:pt x="757" y="171"/>
                    </a:cubicBezTo>
                    <a:cubicBezTo>
                      <a:pt x="819" y="150"/>
                      <a:pt x="819" y="66"/>
                      <a:pt x="777" y="45"/>
                    </a:cubicBezTo>
                    <a:cubicBezTo>
                      <a:pt x="704" y="15"/>
                      <a:pt x="628" y="1"/>
                      <a:pt x="5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5"/>
              <p:cNvSpPr/>
              <p:nvPr/>
            </p:nvSpPr>
            <p:spPr>
              <a:xfrm>
                <a:off x="8213525" y="3463375"/>
                <a:ext cx="7600" cy="597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9" extrusionOk="0">
                    <a:moveTo>
                      <a:pt x="228" y="0"/>
                    </a:moveTo>
                    <a:cubicBezTo>
                      <a:pt x="219" y="0"/>
                      <a:pt x="211" y="2"/>
                      <a:pt x="203" y="6"/>
                    </a:cubicBezTo>
                    <a:lnTo>
                      <a:pt x="78" y="68"/>
                    </a:lnTo>
                    <a:cubicBezTo>
                      <a:pt x="1" y="130"/>
                      <a:pt x="62" y="238"/>
                      <a:pt x="132" y="238"/>
                    </a:cubicBezTo>
                    <a:cubicBezTo>
                      <a:pt x="156" y="238"/>
                      <a:pt x="182" y="225"/>
                      <a:pt x="203" y="193"/>
                    </a:cubicBezTo>
                    <a:lnTo>
                      <a:pt x="287" y="68"/>
                    </a:lnTo>
                    <a:cubicBezTo>
                      <a:pt x="304" y="34"/>
                      <a:pt x="265" y="0"/>
                      <a:pt x="22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5"/>
              <p:cNvSpPr/>
              <p:nvPr/>
            </p:nvSpPr>
            <p:spPr>
              <a:xfrm>
                <a:off x="8124500" y="3356000"/>
                <a:ext cx="17825" cy="86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345" extrusionOk="0">
                    <a:moveTo>
                      <a:pt x="634" y="1"/>
                    </a:moveTo>
                    <a:cubicBezTo>
                      <a:pt x="628" y="1"/>
                      <a:pt x="622" y="2"/>
                      <a:pt x="615" y="4"/>
                    </a:cubicBezTo>
                    <a:cubicBezTo>
                      <a:pt x="448" y="46"/>
                      <a:pt x="281" y="108"/>
                      <a:pt x="93" y="192"/>
                    </a:cubicBezTo>
                    <a:cubicBezTo>
                      <a:pt x="1" y="210"/>
                      <a:pt x="40" y="344"/>
                      <a:pt x="109" y="344"/>
                    </a:cubicBezTo>
                    <a:cubicBezTo>
                      <a:pt x="117" y="344"/>
                      <a:pt x="126" y="342"/>
                      <a:pt x="135" y="338"/>
                    </a:cubicBezTo>
                    <a:cubicBezTo>
                      <a:pt x="323" y="275"/>
                      <a:pt x="490" y="192"/>
                      <a:pt x="657" y="108"/>
                    </a:cubicBezTo>
                    <a:cubicBezTo>
                      <a:pt x="712" y="71"/>
                      <a:pt x="685" y="1"/>
                      <a:pt x="6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5"/>
              <p:cNvSpPr/>
              <p:nvPr/>
            </p:nvSpPr>
            <p:spPr>
              <a:xfrm>
                <a:off x="8188150" y="3496275"/>
                <a:ext cx="1100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440" h="262" extrusionOk="0">
                    <a:moveTo>
                      <a:pt x="341" y="0"/>
                    </a:moveTo>
                    <a:cubicBezTo>
                      <a:pt x="335" y="0"/>
                      <a:pt x="328" y="1"/>
                      <a:pt x="322" y="4"/>
                    </a:cubicBezTo>
                    <a:cubicBezTo>
                      <a:pt x="238" y="24"/>
                      <a:pt x="155" y="45"/>
                      <a:pt x="92" y="87"/>
                    </a:cubicBezTo>
                    <a:cubicBezTo>
                      <a:pt x="1" y="142"/>
                      <a:pt x="54" y="261"/>
                      <a:pt x="139" y="261"/>
                    </a:cubicBezTo>
                    <a:cubicBezTo>
                      <a:pt x="150" y="261"/>
                      <a:pt x="163" y="259"/>
                      <a:pt x="176" y="254"/>
                    </a:cubicBezTo>
                    <a:cubicBezTo>
                      <a:pt x="238" y="212"/>
                      <a:pt x="322" y="170"/>
                      <a:pt x="384" y="129"/>
                    </a:cubicBezTo>
                    <a:cubicBezTo>
                      <a:pt x="440" y="73"/>
                      <a:pt x="396" y="0"/>
                      <a:pt x="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5"/>
              <p:cNvSpPr/>
              <p:nvPr/>
            </p:nvSpPr>
            <p:spPr>
              <a:xfrm>
                <a:off x="8247675" y="3567800"/>
                <a:ext cx="16825" cy="10475"/>
              </a:xfrm>
              <a:custGeom>
                <a:avLst/>
                <a:gdLst/>
                <a:ahLst/>
                <a:cxnLst/>
                <a:rect l="l" t="t" r="r" b="b"/>
                <a:pathLst>
                  <a:path w="673" h="419" extrusionOk="0">
                    <a:moveTo>
                      <a:pt x="589" y="0"/>
                    </a:moveTo>
                    <a:cubicBezTo>
                      <a:pt x="381" y="42"/>
                      <a:pt x="193" y="146"/>
                      <a:pt x="47" y="313"/>
                    </a:cubicBezTo>
                    <a:cubicBezTo>
                      <a:pt x="0" y="360"/>
                      <a:pt x="59" y="419"/>
                      <a:pt x="109" y="419"/>
                    </a:cubicBezTo>
                    <a:cubicBezTo>
                      <a:pt x="125" y="419"/>
                      <a:pt x="141" y="412"/>
                      <a:pt x="151" y="396"/>
                    </a:cubicBezTo>
                    <a:cubicBezTo>
                      <a:pt x="277" y="250"/>
                      <a:pt x="423" y="146"/>
                      <a:pt x="610" y="84"/>
                    </a:cubicBezTo>
                    <a:cubicBezTo>
                      <a:pt x="673" y="84"/>
                      <a:pt x="652" y="0"/>
                      <a:pt x="58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5"/>
              <p:cNvSpPr/>
              <p:nvPr/>
            </p:nvSpPr>
            <p:spPr>
              <a:xfrm>
                <a:off x="8292450" y="3593350"/>
                <a:ext cx="153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614" h="342" extrusionOk="0">
                    <a:moveTo>
                      <a:pt x="530" y="0"/>
                    </a:moveTo>
                    <a:cubicBezTo>
                      <a:pt x="384" y="42"/>
                      <a:pt x="217" y="104"/>
                      <a:pt x="92" y="167"/>
                    </a:cubicBezTo>
                    <a:cubicBezTo>
                      <a:pt x="0" y="222"/>
                      <a:pt x="69" y="341"/>
                      <a:pt x="144" y="341"/>
                    </a:cubicBezTo>
                    <a:cubicBezTo>
                      <a:pt x="154" y="341"/>
                      <a:pt x="165" y="339"/>
                      <a:pt x="175" y="334"/>
                    </a:cubicBezTo>
                    <a:cubicBezTo>
                      <a:pt x="321" y="250"/>
                      <a:pt x="446" y="188"/>
                      <a:pt x="571" y="84"/>
                    </a:cubicBezTo>
                    <a:cubicBezTo>
                      <a:pt x="613" y="42"/>
                      <a:pt x="571" y="0"/>
                      <a:pt x="53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5"/>
              <p:cNvSpPr/>
              <p:nvPr/>
            </p:nvSpPr>
            <p:spPr>
              <a:xfrm>
                <a:off x="8290300" y="3664775"/>
                <a:ext cx="14350" cy="8025"/>
              </a:xfrm>
              <a:custGeom>
                <a:avLst/>
                <a:gdLst/>
                <a:ahLst/>
                <a:cxnLst/>
                <a:rect l="l" t="t" r="r" b="b"/>
                <a:pathLst>
                  <a:path w="574" h="321" extrusionOk="0">
                    <a:moveTo>
                      <a:pt x="511" y="1"/>
                    </a:moveTo>
                    <a:cubicBezTo>
                      <a:pt x="365" y="42"/>
                      <a:pt x="219" y="105"/>
                      <a:pt x="73" y="167"/>
                    </a:cubicBezTo>
                    <a:cubicBezTo>
                      <a:pt x="0" y="204"/>
                      <a:pt x="55" y="321"/>
                      <a:pt x="126" y="321"/>
                    </a:cubicBezTo>
                    <a:cubicBezTo>
                      <a:pt x="136" y="321"/>
                      <a:pt x="147" y="319"/>
                      <a:pt x="157" y="313"/>
                    </a:cubicBezTo>
                    <a:cubicBezTo>
                      <a:pt x="303" y="251"/>
                      <a:pt x="428" y="167"/>
                      <a:pt x="553" y="63"/>
                    </a:cubicBezTo>
                    <a:cubicBezTo>
                      <a:pt x="574" y="21"/>
                      <a:pt x="553" y="1"/>
                      <a:pt x="5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5"/>
              <p:cNvSpPr/>
              <p:nvPr/>
            </p:nvSpPr>
            <p:spPr>
              <a:xfrm>
                <a:off x="8318100" y="3707775"/>
                <a:ext cx="10450" cy="9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71" extrusionOk="0">
                    <a:moveTo>
                      <a:pt x="332" y="0"/>
                    </a:moveTo>
                    <a:cubicBezTo>
                      <a:pt x="320" y="0"/>
                      <a:pt x="308" y="4"/>
                      <a:pt x="296" y="12"/>
                    </a:cubicBezTo>
                    <a:cubicBezTo>
                      <a:pt x="213" y="74"/>
                      <a:pt x="129" y="137"/>
                      <a:pt x="67" y="199"/>
                    </a:cubicBezTo>
                    <a:cubicBezTo>
                      <a:pt x="1" y="265"/>
                      <a:pt x="65" y="370"/>
                      <a:pt x="136" y="370"/>
                    </a:cubicBezTo>
                    <a:cubicBezTo>
                      <a:pt x="155" y="370"/>
                      <a:pt x="174" y="363"/>
                      <a:pt x="192" y="345"/>
                    </a:cubicBezTo>
                    <a:cubicBezTo>
                      <a:pt x="275" y="262"/>
                      <a:pt x="338" y="199"/>
                      <a:pt x="401" y="95"/>
                    </a:cubicBezTo>
                    <a:cubicBezTo>
                      <a:pt x="417" y="61"/>
                      <a:pt x="380" y="0"/>
                      <a:pt x="3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5"/>
              <p:cNvSpPr/>
              <p:nvPr/>
            </p:nvSpPr>
            <p:spPr>
              <a:xfrm>
                <a:off x="8445425" y="2818475"/>
                <a:ext cx="10975" cy="5775"/>
              </a:xfrm>
              <a:custGeom>
                <a:avLst/>
                <a:gdLst/>
                <a:ahLst/>
                <a:cxnLst/>
                <a:rect l="l" t="t" r="r" b="b"/>
                <a:pathLst>
                  <a:path w="439" h="231" extrusionOk="0">
                    <a:moveTo>
                      <a:pt x="147" y="1"/>
                    </a:moveTo>
                    <a:cubicBezTo>
                      <a:pt x="1" y="22"/>
                      <a:pt x="1" y="230"/>
                      <a:pt x="147" y="230"/>
                    </a:cubicBezTo>
                    <a:cubicBezTo>
                      <a:pt x="209" y="230"/>
                      <a:pt x="293" y="230"/>
                      <a:pt x="376" y="209"/>
                    </a:cubicBezTo>
                    <a:cubicBezTo>
                      <a:pt x="439" y="168"/>
                      <a:pt x="439" y="63"/>
                      <a:pt x="376" y="43"/>
                    </a:cubicBezTo>
                    <a:cubicBezTo>
                      <a:pt x="293" y="22"/>
                      <a:pt x="209" y="1"/>
                      <a:pt x="1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" name="Google Shape;417;p5"/>
              <p:cNvSpPr/>
              <p:nvPr/>
            </p:nvSpPr>
            <p:spPr>
              <a:xfrm>
                <a:off x="8477825" y="2756425"/>
                <a:ext cx="20800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832" h="210" extrusionOk="0">
                    <a:moveTo>
                      <a:pt x="790" y="1"/>
                    </a:moveTo>
                    <a:cubicBezTo>
                      <a:pt x="540" y="22"/>
                      <a:pt x="311" y="43"/>
                      <a:pt x="60" y="84"/>
                    </a:cubicBezTo>
                    <a:cubicBezTo>
                      <a:pt x="1" y="84"/>
                      <a:pt x="17" y="198"/>
                      <a:pt x="91" y="209"/>
                    </a:cubicBezTo>
                    <a:lnTo>
                      <a:pt x="91" y="209"/>
                    </a:lnTo>
                    <a:cubicBezTo>
                      <a:pt x="337" y="187"/>
                      <a:pt x="564" y="146"/>
                      <a:pt x="790" y="84"/>
                    </a:cubicBezTo>
                    <a:cubicBezTo>
                      <a:pt x="832" y="63"/>
                      <a:pt x="832" y="1"/>
                      <a:pt x="790" y="1"/>
                    </a:cubicBezTo>
                    <a:close/>
                    <a:moveTo>
                      <a:pt x="91" y="209"/>
                    </a:moveTo>
                    <a:cubicBezTo>
                      <a:pt x="87" y="209"/>
                      <a:pt x="84" y="209"/>
                      <a:pt x="81" y="209"/>
                    </a:cubicBezTo>
                    <a:lnTo>
                      <a:pt x="102" y="209"/>
                    </a:lnTo>
                    <a:cubicBezTo>
                      <a:pt x="98" y="209"/>
                      <a:pt x="94" y="209"/>
                      <a:pt x="91" y="20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5"/>
              <p:cNvSpPr/>
              <p:nvPr/>
            </p:nvSpPr>
            <p:spPr>
              <a:xfrm>
                <a:off x="8478550" y="2812700"/>
                <a:ext cx="13700" cy="647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259" extrusionOk="0">
                    <a:moveTo>
                      <a:pt x="466" y="0"/>
                    </a:moveTo>
                    <a:cubicBezTo>
                      <a:pt x="461" y="0"/>
                      <a:pt x="455" y="1"/>
                      <a:pt x="448" y="2"/>
                    </a:cubicBezTo>
                    <a:cubicBezTo>
                      <a:pt x="344" y="2"/>
                      <a:pt x="219" y="23"/>
                      <a:pt x="115" y="65"/>
                    </a:cubicBezTo>
                    <a:cubicBezTo>
                      <a:pt x="1" y="84"/>
                      <a:pt x="42" y="258"/>
                      <a:pt x="145" y="258"/>
                    </a:cubicBezTo>
                    <a:cubicBezTo>
                      <a:pt x="155" y="258"/>
                      <a:pt x="166" y="256"/>
                      <a:pt x="177" y="253"/>
                    </a:cubicBezTo>
                    <a:cubicBezTo>
                      <a:pt x="282" y="211"/>
                      <a:pt x="386" y="169"/>
                      <a:pt x="490" y="128"/>
                    </a:cubicBezTo>
                    <a:cubicBezTo>
                      <a:pt x="548" y="108"/>
                      <a:pt x="535" y="0"/>
                      <a:pt x="4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5"/>
              <p:cNvSpPr/>
              <p:nvPr/>
            </p:nvSpPr>
            <p:spPr>
              <a:xfrm>
                <a:off x="8453775" y="2895650"/>
                <a:ext cx="14625" cy="4725"/>
              </a:xfrm>
              <a:custGeom>
                <a:avLst/>
                <a:gdLst/>
                <a:ahLst/>
                <a:cxnLst/>
                <a:rect l="l" t="t" r="r" b="b"/>
                <a:pathLst>
                  <a:path w="585" h="189" extrusionOk="0">
                    <a:moveTo>
                      <a:pt x="105" y="1"/>
                    </a:moveTo>
                    <a:cubicBezTo>
                      <a:pt x="0" y="1"/>
                      <a:pt x="0" y="168"/>
                      <a:pt x="105" y="188"/>
                    </a:cubicBezTo>
                    <a:cubicBezTo>
                      <a:pt x="251" y="188"/>
                      <a:pt x="376" y="168"/>
                      <a:pt x="522" y="147"/>
                    </a:cubicBezTo>
                    <a:cubicBezTo>
                      <a:pt x="584" y="147"/>
                      <a:pt x="584" y="42"/>
                      <a:pt x="522" y="22"/>
                    </a:cubicBezTo>
                    <a:cubicBezTo>
                      <a:pt x="376" y="1"/>
                      <a:pt x="251" y="1"/>
                      <a:pt x="1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" name="Google Shape;420;p5"/>
              <p:cNvSpPr/>
              <p:nvPr/>
            </p:nvSpPr>
            <p:spPr>
              <a:xfrm>
                <a:off x="8436900" y="2973750"/>
                <a:ext cx="31500" cy="7975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319" extrusionOk="0">
                    <a:moveTo>
                      <a:pt x="667" y="0"/>
                    </a:moveTo>
                    <a:cubicBezTo>
                      <a:pt x="482" y="0"/>
                      <a:pt x="300" y="37"/>
                      <a:pt x="133" y="110"/>
                    </a:cubicBezTo>
                    <a:cubicBezTo>
                      <a:pt x="0" y="129"/>
                      <a:pt x="40" y="303"/>
                      <a:pt x="158" y="303"/>
                    </a:cubicBezTo>
                    <a:cubicBezTo>
                      <a:pt x="170" y="303"/>
                      <a:pt x="182" y="301"/>
                      <a:pt x="195" y="297"/>
                    </a:cubicBezTo>
                    <a:lnTo>
                      <a:pt x="195" y="318"/>
                    </a:lnTo>
                    <a:cubicBezTo>
                      <a:pt x="529" y="235"/>
                      <a:pt x="863" y="256"/>
                      <a:pt x="1218" y="193"/>
                    </a:cubicBezTo>
                    <a:cubicBezTo>
                      <a:pt x="1259" y="172"/>
                      <a:pt x="1259" y="110"/>
                      <a:pt x="1218" y="110"/>
                    </a:cubicBezTo>
                    <a:cubicBezTo>
                      <a:pt x="1040" y="37"/>
                      <a:pt x="853" y="0"/>
                      <a:pt x="6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" name="Google Shape;421;p5"/>
              <p:cNvSpPr/>
              <p:nvPr/>
            </p:nvSpPr>
            <p:spPr>
              <a:xfrm>
                <a:off x="8451225" y="3036450"/>
                <a:ext cx="281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253" extrusionOk="0">
                    <a:moveTo>
                      <a:pt x="1041" y="0"/>
                    </a:moveTo>
                    <a:cubicBezTo>
                      <a:pt x="728" y="0"/>
                      <a:pt x="436" y="21"/>
                      <a:pt x="123" y="84"/>
                    </a:cubicBezTo>
                    <a:cubicBezTo>
                      <a:pt x="24" y="84"/>
                      <a:pt x="0" y="252"/>
                      <a:pt x="105" y="252"/>
                    </a:cubicBezTo>
                    <a:cubicBezTo>
                      <a:pt x="110" y="252"/>
                      <a:pt x="116" y="252"/>
                      <a:pt x="123" y="251"/>
                    </a:cubicBezTo>
                    <a:cubicBezTo>
                      <a:pt x="436" y="251"/>
                      <a:pt x="749" y="188"/>
                      <a:pt x="1041" y="125"/>
                    </a:cubicBezTo>
                    <a:cubicBezTo>
                      <a:pt x="1124" y="105"/>
                      <a:pt x="1124" y="0"/>
                      <a:pt x="10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5"/>
              <p:cNvSpPr/>
              <p:nvPr/>
            </p:nvSpPr>
            <p:spPr>
              <a:xfrm>
                <a:off x="8441500" y="3098975"/>
                <a:ext cx="18025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721" h="292" extrusionOk="0">
                    <a:moveTo>
                      <a:pt x="572" y="1"/>
                    </a:moveTo>
                    <a:cubicBezTo>
                      <a:pt x="457" y="1"/>
                      <a:pt x="322" y="107"/>
                      <a:pt x="223" y="107"/>
                    </a:cubicBezTo>
                    <a:cubicBezTo>
                      <a:pt x="199" y="107"/>
                      <a:pt x="177" y="101"/>
                      <a:pt x="158" y="86"/>
                    </a:cubicBezTo>
                    <a:cubicBezTo>
                      <a:pt x="144" y="79"/>
                      <a:pt x="131" y="76"/>
                      <a:pt x="118" y="76"/>
                    </a:cubicBezTo>
                    <a:cubicBezTo>
                      <a:pt x="51" y="76"/>
                      <a:pt x="1" y="158"/>
                      <a:pt x="53" y="211"/>
                    </a:cubicBezTo>
                    <a:cubicBezTo>
                      <a:pt x="99" y="241"/>
                      <a:pt x="156" y="261"/>
                      <a:pt x="216" y="261"/>
                    </a:cubicBezTo>
                    <a:cubicBezTo>
                      <a:pt x="238" y="261"/>
                      <a:pt x="260" y="258"/>
                      <a:pt x="283" y="252"/>
                    </a:cubicBezTo>
                    <a:cubicBezTo>
                      <a:pt x="320" y="252"/>
                      <a:pt x="417" y="201"/>
                      <a:pt x="493" y="176"/>
                    </a:cubicBezTo>
                    <a:lnTo>
                      <a:pt x="493" y="176"/>
                    </a:lnTo>
                    <a:cubicBezTo>
                      <a:pt x="492" y="180"/>
                      <a:pt x="491" y="185"/>
                      <a:pt x="491" y="190"/>
                    </a:cubicBezTo>
                    <a:cubicBezTo>
                      <a:pt x="500" y="262"/>
                      <a:pt x="544" y="291"/>
                      <a:pt x="591" y="291"/>
                    </a:cubicBezTo>
                    <a:cubicBezTo>
                      <a:pt x="653" y="291"/>
                      <a:pt x="721" y="240"/>
                      <a:pt x="721" y="169"/>
                    </a:cubicBezTo>
                    <a:cubicBezTo>
                      <a:pt x="721" y="86"/>
                      <a:pt x="679" y="23"/>
                      <a:pt x="596" y="2"/>
                    </a:cubicBezTo>
                    <a:cubicBezTo>
                      <a:pt x="588" y="1"/>
                      <a:pt x="580" y="1"/>
                      <a:pt x="5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5"/>
              <p:cNvSpPr/>
              <p:nvPr/>
            </p:nvSpPr>
            <p:spPr>
              <a:xfrm>
                <a:off x="8430225" y="3155975"/>
                <a:ext cx="19400" cy="7075"/>
              </a:xfrm>
              <a:custGeom>
                <a:avLst/>
                <a:gdLst/>
                <a:ahLst/>
                <a:cxnLst/>
                <a:rect l="l" t="t" r="r" b="b"/>
                <a:pathLst>
                  <a:path w="776" h="283" extrusionOk="0">
                    <a:moveTo>
                      <a:pt x="531" y="1"/>
                    </a:moveTo>
                    <a:cubicBezTo>
                      <a:pt x="377" y="1"/>
                      <a:pt x="226" y="43"/>
                      <a:pt x="87" y="121"/>
                    </a:cubicBezTo>
                    <a:cubicBezTo>
                      <a:pt x="1" y="173"/>
                      <a:pt x="58" y="282"/>
                      <a:pt x="139" y="282"/>
                    </a:cubicBezTo>
                    <a:cubicBezTo>
                      <a:pt x="156" y="282"/>
                      <a:pt x="174" y="277"/>
                      <a:pt x="191" y="267"/>
                    </a:cubicBezTo>
                    <a:cubicBezTo>
                      <a:pt x="251" y="241"/>
                      <a:pt x="315" y="219"/>
                      <a:pt x="381" y="202"/>
                    </a:cubicBezTo>
                    <a:lnTo>
                      <a:pt x="381" y="202"/>
                    </a:lnTo>
                    <a:cubicBezTo>
                      <a:pt x="382" y="236"/>
                      <a:pt x="412" y="270"/>
                      <a:pt x="446" y="270"/>
                    </a:cubicBezTo>
                    <a:cubicBezTo>
                      <a:pt x="451" y="270"/>
                      <a:pt x="457" y="269"/>
                      <a:pt x="462" y="267"/>
                    </a:cubicBezTo>
                    <a:cubicBezTo>
                      <a:pt x="525" y="225"/>
                      <a:pt x="629" y="183"/>
                      <a:pt x="692" y="163"/>
                    </a:cubicBezTo>
                    <a:cubicBezTo>
                      <a:pt x="775" y="142"/>
                      <a:pt x="775" y="17"/>
                      <a:pt x="692" y="17"/>
                    </a:cubicBezTo>
                    <a:cubicBezTo>
                      <a:pt x="638" y="6"/>
                      <a:pt x="584" y="1"/>
                      <a:pt x="5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5"/>
              <p:cNvSpPr/>
              <p:nvPr/>
            </p:nvSpPr>
            <p:spPr>
              <a:xfrm>
                <a:off x="8476700" y="3145600"/>
                <a:ext cx="177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711" h="195" extrusionOk="0">
                    <a:moveTo>
                      <a:pt x="335" y="1"/>
                    </a:moveTo>
                    <a:cubicBezTo>
                      <a:pt x="264" y="1"/>
                      <a:pt x="195" y="6"/>
                      <a:pt x="126" y="14"/>
                    </a:cubicBezTo>
                    <a:cubicBezTo>
                      <a:pt x="1" y="14"/>
                      <a:pt x="1" y="181"/>
                      <a:pt x="126" y="181"/>
                    </a:cubicBezTo>
                    <a:cubicBezTo>
                      <a:pt x="195" y="190"/>
                      <a:pt x="264" y="195"/>
                      <a:pt x="335" y="195"/>
                    </a:cubicBezTo>
                    <a:cubicBezTo>
                      <a:pt x="435" y="195"/>
                      <a:pt x="538" y="185"/>
                      <a:pt x="648" y="160"/>
                    </a:cubicBezTo>
                    <a:cubicBezTo>
                      <a:pt x="710" y="140"/>
                      <a:pt x="710" y="56"/>
                      <a:pt x="648" y="35"/>
                    </a:cubicBezTo>
                    <a:cubicBezTo>
                      <a:pt x="538" y="11"/>
                      <a:pt x="435" y="1"/>
                      <a:pt x="3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5"/>
              <p:cNvSpPr/>
              <p:nvPr/>
            </p:nvSpPr>
            <p:spPr>
              <a:xfrm>
                <a:off x="8449075" y="3189525"/>
                <a:ext cx="10975" cy="650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260" extrusionOk="0">
                    <a:moveTo>
                      <a:pt x="306" y="0"/>
                    </a:moveTo>
                    <a:cubicBezTo>
                      <a:pt x="281" y="0"/>
                      <a:pt x="258" y="10"/>
                      <a:pt x="243" y="28"/>
                    </a:cubicBezTo>
                    <a:lnTo>
                      <a:pt x="243" y="28"/>
                    </a:lnTo>
                    <a:cubicBezTo>
                      <a:pt x="230" y="23"/>
                      <a:pt x="218" y="18"/>
                      <a:pt x="209" y="9"/>
                    </a:cubicBezTo>
                    <a:lnTo>
                      <a:pt x="105" y="9"/>
                    </a:lnTo>
                    <a:cubicBezTo>
                      <a:pt x="21" y="9"/>
                      <a:pt x="1" y="93"/>
                      <a:pt x="42" y="135"/>
                    </a:cubicBezTo>
                    <a:cubicBezTo>
                      <a:pt x="105" y="197"/>
                      <a:pt x="188" y="239"/>
                      <a:pt x="293" y="260"/>
                    </a:cubicBezTo>
                    <a:cubicBezTo>
                      <a:pt x="376" y="239"/>
                      <a:pt x="439" y="114"/>
                      <a:pt x="376" y="30"/>
                    </a:cubicBezTo>
                    <a:cubicBezTo>
                      <a:pt x="355" y="9"/>
                      <a:pt x="330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" name="Google Shape;426;p5"/>
              <p:cNvSpPr/>
              <p:nvPr/>
            </p:nvSpPr>
            <p:spPr>
              <a:xfrm>
                <a:off x="8426100" y="3245375"/>
                <a:ext cx="24500" cy="10275"/>
              </a:xfrm>
              <a:custGeom>
                <a:avLst/>
                <a:gdLst/>
                <a:ahLst/>
                <a:cxnLst/>
                <a:rect l="l" t="t" r="r" b="b"/>
                <a:pathLst>
                  <a:path w="980" h="411" extrusionOk="0">
                    <a:moveTo>
                      <a:pt x="602" y="1"/>
                    </a:moveTo>
                    <a:cubicBezTo>
                      <a:pt x="400" y="1"/>
                      <a:pt x="190" y="106"/>
                      <a:pt x="64" y="257"/>
                    </a:cubicBezTo>
                    <a:cubicBezTo>
                      <a:pt x="0" y="321"/>
                      <a:pt x="59" y="410"/>
                      <a:pt x="128" y="410"/>
                    </a:cubicBezTo>
                    <a:cubicBezTo>
                      <a:pt x="148" y="410"/>
                      <a:pt x="170" y="402"/>
                      <a:pt x="189" y="383"/>
                    </a:cubicBezTo>
                    <a:cubicBezTo>
                      <a:pt x="316" y="256"/>
                      <a:pt x="481" y="186"/>
                      <a:pt x="651" y="186"/>
                    </a:cubicBezTo>
                    <a:cubicBezTo>
                      <a:pt x="733" y="186"/>
                      <a:pt x="817" y="203"/>
                      <a:pt x="899" y="237"/>
                    </a:cubicBezTo>
                    <a:cubicBezTo>
                      <a:pt x="907" y="239"/>
                      <a:pt x="915" y="241"/>
                      <a:pt x="922" y="241"/>
                    </a:cubicBezTo>
                    <a:cubicBezTo>
                      <a:pt x="966" y="241"/>
                      <a:pt x="979" y="189"/>
                      <a:pt x="961" y="153"/>
                    </a:cubicBezTo>
                    <a:cubicBezTo>
                      <a:pt x="862" y="46"/>
                      <a:pt x="734" y="1"/>
                      <a:pt x="6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" name="Google Shape;427;p5"/>
              <p:cNvSpPr/>
              <p:nvPr/>
            </p:nvSpPr>
            <p:spPr>
              <a:xfrm>
                <a:off x="8460850" y="2706900"/>
                <a:ext cx="15875" cy="6950"/>
              </a:xfrm>
              <a:custGeom>
                <a:avLst/>
                <a:gdLst/>
                <a:ahLst/>
                <a:cxnLst/>
                <a:rect l="l" t="t" r="r" b="b"/>
                <a:pathLst>
                  <a:path w="635" h="278" extrusionOk="0">
                    <a:moveTo>
                      <a:pt x="552" y="0"/>
                    </a:moveTo>
                    <a:cubicBezTo>
                      <a:pt x="385" y="21"/>
                      <a:pt x="260" y="63"/>
                      <a:pt x="114" y="105"/>
                    </a:cubicBezTo>
                    <a:cubicBezTo>
                      <a:pt x="1" y="123"/>
                      <a:pt x="40" y="278"/>
                      <a:pt x="126" y="278"/>
                    </a:cubicBezTo>
                    <a:cubicBezTo>
                      <a:pt x="135" y="278"/>
                      <a:pt x="145" y="276"/>
                      <a:pt x="155" y="272"/>
                    </a:cubicBezTo>
                    <a:cubicBezTo>
                      <a:pt x="301" y="251"/>
                      <a:pt x="447" y="209"/>
                      <a:pt x="572" y="146"/>
                    </a:cubicBezTo>
                    <a:cubicBezTo>
                      <a:pt x="635" y="105"/>
                      <a:pt x="614" y="21"/>
                      <a:pt x="5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" name="Google Shape;428;p5"/>
              <p:cNvSpPr/>
              <p:nvPr/>
            </p:nvSpPr>
            <p:spPr>
              <a:xfrm>
                <a:off x="8483900" y="2630775"/>
                <a:ext cx="20450" cy="6625"/>
              </a:xfrm>
              <a:custGeom>
                <a:avLst/>
                <a:gdLst/>
                <a:ahLst/>
                <a:cxnLst/>
                <a:rect l="l" t="t" r="r" b="b"/>
                <a:pathLst>
                  <a:path w="818" h="265" extrusionOk="0">
                    <a:moveTo>
                      <a:pt x="539" y="1"/>
                    </a:moveTo>
                    <a:cubicBezTo>
                      <a:pt x="383" y="1"/>
                      <a:pt x="231" y="33"/>
                      <a:pt x="88" y="104"/>
                    </a:cubicBezTo>
                    <a:cubicBezTo>
                      <a:pt x="0" y="140"/>
                      <a:pt x="46" y="264"/>
                      <a:pt x="125" y="264"/>
                    </a:cubicBezTo>
                    <a:cubicBezTo>
                      <a:pt x="140" y="264"/>
                      <a:pt x="156" y="260"/>
                      <a:pt x="172" y="250"/>
                    </a:cubicBezTo>
                    <a:cubicBezTo>
                      <a:pt x="360" y="167"/>
                      <a:pt x="547" y="125"/>
                      <a:pt x="756" y="125"/>
                    </a:cubicBezTo>
                    <a:cubicBezTo>
                      <a:pt x="761" y="127"/>
                      <a:pt x="767" y="128"/>
                      <a:pt x="771" y="128"/>
                    </a:cubicBezTo>
                    <a:cubicBezTo>
                      <a:pt x="818" y="128"/>
                      <a:pt x="813" y="40"/>
                      <a:pt x="756" y="21"/>
                    </a:cubicBezTo>
                    <a:cubicBezTo>
                      <a:pt x="683" y="8"/>
                      <a:pt x="611" y="1"/>
                      <a:pt x="5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" name="Google Shape;429;p5"/>
              <p:cNvSpPr/>
              <p:nvPr/>
            </p:nvSpPr>
            <p:spPr>
              <a:xfrm>
                <a:off x="8468900" y="2574375"/>
                <a:ext cx="25450" cy="7500"/>
              </a:xfrm>
              <a:custGeom>
                <a:avLst/>
                <a:gdLst/>
                <a:ahLst/>
                <a:cxnLst/>
                <a:rect l="l" t="t" r="r" b="b"/>
                <a:pathLst>
                  <a:path w="1018" h="300" extrusionOk="0">
                    <a:moveTo>
                      <a:pt x="943" y="0"/>
                    </a:moveTo>
                    <a:cubicBezTo>
                      <a:pt x="935" y="0"/>
                      <a:pt x="927" y="1"/>
                      <a:pt x="918" y="4"/>
                    </a:cubicBezTo>
                    <a:cubicBezTo>
                      <a:pt x="918" y="4"/>
                      <a:pt x="918" y="4"/>
                      <a:pt x="918" y="4"/>
                    </a:cubicBezTo>
                    <a:lnTo>
                      <a:pt x="918" y="4"/>
                    </a:lnTo>
                    <a:lnTo>
                      <a:pt x="626" y="45"/>
                    </a:lnTo>
                    <a:cubicBezTo>
                      <a:pt x="608" y="45"/>
                      <a:pt x="597" y="52"/>
                      <a:pt x="591" y="62"/>
                    </a:cubicBezTo>
                    <a:lnTo>
                      <a:pt x="591" y="62"/>
                    </a:lnTo>
                    <a:cubicBezTo>
                      <a:pt x="438" y="80"/>
                      <a:pt x="282" y="87"/>
                      <a:pt x="125" y="87"/>
                    </a:cubicBezTo>
                    <a:cubicBezTo>
                      <a:pt x="0" y="87"/>
                      <a:pt x="0" y="275"/>
                      <a:pt x="125" y="296"/>
                    </a:cubicBezTo>
                    <a:cubicBezTo>
                      <a:pt x="162" y="298"/>
                      <a:pt x="198" y="299"/>
                      <a:pt x="235" y="299"/>
                    </a:cubicBezTo>
                    <a:cubicBezTo>
                      <a:pt x="490" y="299"/>
                      <a:pt x="743" y="236"/>
                      <a:pt x="980" y="108"/>
                    </a:cubicBezTo>
                    <a:cubicBezTo>
                      <a:pt x="1018" y="71"/>
                      <a:pt x="1005" y="0"/>
                      <a:pt x="9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" name="Google Shape;430;p5"/>
              <p:cNvSpPr/>
              <p:nvPr/>
            </p:nvSpPr>
            <p:spPr>
              <a:xfrm>
                <a:off x="8423525" y="2592700"/>
                <a:ext cx="17225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251" extrusionOk="0">
                    <a:moveTo>
                      <a:pt x="605" y="1"/>
                    </a:moveTo>
                    <a:cubicBezTo>
                      <a:pt x="438" y="21"/>
                      <a:pt x="251" y="63"/>
                      <a:pt x="84" y="105"/>
                    </a:cubicBezTo>
                    <a:cubicBezTo>
                      <a:pt x="0" y="126"/>
                      <a:pt x="42" y="251"/>
                      <a:pt x="126" y="251"/>
                    </a:cubicBezTo>
                    <a:cubicBezTo>
                      <a:pt x="292" y="209"/>
                      <a:pt x="459" y="167"/>
                      <a:pt x="626" y="126"/>
                    </a:cubicBezTo>
                    <a:cubicBezTo>
                      <a:pt x="689" y="105"/>
                      <a:pt x="689" y="1"/>
                      <a:pt x="6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" name="Google Shape;431;p5"/>
              <p:cNvSpPr/>
              <p:nvPr/>
            </p:nvSpPr>
            <p:spPr>
              <a:xfrm>
                <a:off x="8448725" y="2659825"/>
                <a:ext cx="19675" cy="5425"/>
              </a:xfrm>
              <a:custGeom>
                <a:avLst/>
                <a:gdLst/>
                <a:ahLst/>
                <a:cxnLst/>
                <a:rect l="l" t="t" r="r" b="b"/>
                <a:pathLst>
                  <a:path w="787" h="217" extrusionOk="0">
                    <a:moveTo>
                      <a:pt x="609" y="1"/>
                    </a:moveTo>
                    <a:cubicBezTo>
                      <a:pt x="439" y="1"/>
                      <a:pt x="268" y="35"/>
                      <a:pt x="98" y="69"/>
                    </a:cubicBezTo>
                    <a:cubicBezTo>
                      <a:pt x="1" y="88"/>
                      <a:pt x="30" y="217"/>
                      <a:pt x="120" y="217"/>
                    </a:cubicBezTo>
                    <a:cubicBezTo>
                      <a:pt x="126" y="217"/>
                      <a:pt x="133" y="216"/>
                      <a:pt x="140" y="215"/>
                    </a:cubicBezTo>
                    <a:cubicBezTo>
                      <a:pt x="348" y="194"/>
                      <a:pt x="557" y="152"/>
                      <a:pt x="745" y="69"/>
                    </a:cubicBezTo>
                    <a:cubicBezTo>
                      <a:pt x="786" y="48"/>
                      <a:pt x="765" y="6"/>
                      <a:pt x="724" y="6"/>
                    </a:cubicBezTo>
                    <a:cubicBezTo>
                      <a:pt x="685" y="2"/>
                      <a:pt x="647" y="1"/>
                      <a:pt x="6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" name="Google Shape;432;p5"/>
              <p:cNvSpPr/>
              <p:nvPr/>
            </p:nvSpPr>
            <p:spPr>
              <a:xfrm>
                <a:off x="8455500" y="2500025"/>
                <a:ext cx="18100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724" h="246" extrusionOk="0">
                    <a:moveTo>
                      <a:pt x="270" y="0"/>
                    </a:moveTo>
                    <a:cubicBezTo>
                      <a:pt x="220" y="0"/>
                      <a:pt x="170" y="6"/>
                      <a:pt x="119" y="16"/>
                    </a:cubicBezTo>
                    <a:cubicBezTo>
                      <a:pt x="0" y="36"/>
                      <a:pt x="50" y="205"/>
                      <a:pt x="162" y="205"/>
                    </a:cubicBezTo>
                    <a:cubicBezTo>
                      <a:pt x="169" y="205"/>
                      <a:pt x="175" y="205"/>
                      <a:pt x="182" y="204"/>
                    </a:cubicBezTo>
                    <a:cubicBezTo>
                      <a:pt x="233" y="189"/>
                      <a:pt x="288" y="182"/>
                      <a:pt x="343" y="182"/>
                    </a:cubicBezTo>
                    <a:cubicBezTo>
                      <a:pt x="443" y="182"/>
                      <a:pt x="546" y="205"/>
                      <a:pt x="640" y="245"/>
                    </a:cubicBezTo>
                    <a:cubicBezTo>
                      <a:pt x="682" y="245"/>
                      <a:pt x="724" y="204"/>
                      <a:pt x="682" y="162"/>
                    </a:cubicBezTo>
                    <a:cubicBezTo>
                      <a:pt x="572" y="51"/>
                      <a:pt x="425" y="0"/>
                      <a:pt x="27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" name="Google Shape;433;p5"/>
              <p:cNvSpPr/>
              <p:nvPr/>
            </p:nvSpPr>
            <p:spPr>
              <a:xfrm>
                <a:off x="8879775" y="2706175"/>
                <a:ext cx="16200" cy="6475"/>
              </a:xfrm>
              <a:custGeom>
                <a:avLst/>
                <a:gdLst/>
                <a:ahLst/>
                <a:cxnLst/>
                <a:rect l="l" t="t" r="r" b="b"/>
                <a:pathLst>
                  <a:path w="648" h="259" extrusionOk="0">
                    <a:moveTo>
                      <a:pt x="243" y="0"/>
                    </a:moveTo>
                    <a:cubicBezTo>
                      <a:pt x="204" y="0"/>
                      <a:pt x="165" y="3"/>
                      <a:pt x="126" y="9"/>
                    </a:cubicBezTo>
                    <a:cubicBezTo>
                      <a:pt x="1" y="29"/>
                      <a:pt x="1" y="238"/>
                      <a:pt x="126" y="259"/>
                    </a:cubicBezTo>
                    <a:lnTo>
                      <a:pt x="126" y="238"/>
                    </a:lnTo>
                    <a:cubicBezTo>
                      <a:pt x="169" y="244"/>
                      <a:pt x="212" y="247"/>
                      <a:pt x="254" y="247"/>
                    </a:cubicBezTo>
                    <a:cubicBezTo>
                      <a:pt x="358" y="247"/>
                      <a:pt x="461" y="232"/>
                      <a:pt x="564" y="217"/>
                    </a:cubicBezTo>
                    <a:cubicBezTo>
                      <a:pt x="648" y="175"/>
                      <a:pt x="648" y="71"/>
                      <a:pt x="564" y="50"/>
                    </a:cubicBezTo>
                    <a:cubicBezTo>
                      <a:pt x="457" y="20"/>
                      <a:pt x="350" y="0"/>
                      <a:pt x="2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5"/>
              <p:cNvSpPr/>
              <p:nvPr/>
            </p:nvSpPr>
            <p:spPr>
              <a:xfrm>
                <a:off x="8859450" y="2770300"/>
                <a:ext cx="17750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710" h="218" extrusionOk="0">
                    <a:moveTo>
                      <a:pt x="260" y="1"/>
                    </a:moveTo>
                    <a:cubicBezTo>
                      <a:pt x="215" y="1"/>
                      <a:pt x="170" y="3"/>
                      <a:pt x="126" y="9"/>
                    </a:cubicBezTo>
                    <a:cubicBezTo>
                      <a:pt x="0" y="30"/>
                      <a:pt x="0" y="197"/>
                      <a:pt x="126" y="218"/>
                    </a:cubicBezTo>
                    <a:cubicBezTo>
                      <a:pt x="292" y="218"/>
                      <a:pt x="459" y="197"/>
                      <a:pt x="647" y="176"/>
                    </a:cubicBezTo>
                    <a:cubicBezTo>
                      <a:pt x="710" y="155"/>
                      <a:pt x="710" y="72"/>
                      <a:pt x="647" y="51"/>
                    </a:cubicBezTo>
                    <a:cubicBezTo>
                      <a:pt x="510" y="20"/>
                      <a:pt x="383" y="1"/>
                      <a:pt x="26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" name="Google Shape;435;p5"/>
              <p:cNvSpPr/>
              <p:nvPr/>
            </p:nvSpPr>
            <p:spPr>
              <a:xfrm>
                <a:off x="8833000" y="2854875"/>
                <a:ext cx="16575" cy="7475"/>
              </a:xfrm>
              <a:custGeom>
                <a:avLst/>
                <a:gdLst/>
                <a:ahLst/>
                <a:cxnLst/>
                <a:rect l="l" t="t" r="r" b="b"/>
                <a:pathLst>
                  <a:path w="663" h="299" extrusionOk="0">
                    <a:moveTo>
                      <a:pt x="174" y="1"/>
                    </a:moveTo>
                    <a:cubicBezTo>
                      <a:pt x="84" y="1"/>
                      <a:pt x="0" y="106"/>
                      <a:pt x="99" y="172"/>
                    </a:cubicBezTo>
                    <a:cubicBezTo>
                      <a:pt x="180" y="253"/>
                      <a:pt x="295" y="299"/>
                      <a:pt x="418" y="299"/>
                    </a:cubicBezTo>
                    <a:cubicBezTo>
                      <a:pt x="485" y="299"/>
                      <a:pt x="554" y="285"/>
                      <a:pt x="620" y="255"/>
                    </a:cubicBezTo>
                    <a:cubicBezTo>
                      <a:pt x="662" y="213"/>
                      <a:pt x="641" y="130"/>
                      <a:pt x="579" y="109"/>
                    </a:cubicBezTo>
                    <a:cubicBezTo>
                      <a:pt x="557" y="113"/>
                      <a:pt x="534" y="115"/>
                      <a:pt x="512" y="115"/>
                    </a:cubicBezTo>
                    <a:cubicBezTo>
                      <a:pt x="411" y="115"/>
                      <a:pt x="314" y="77"/>
                      <a:pt x="245" y="26"/>
                    </a:cubicBezTo>
                    <a:cubicBezTo>
                      <a:pt x="223" y="8"/>
                      <a:pt x="199" y="1"/>
                      <a:pt x="1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5"/>
              <p:cNvSpPr/>
              <p:nvPr/>
            </p:nvSpPr>
            <p:spPr>
              <a:xfrm>
                <a:off x="8811500" y="2979675"/>
                <a:ext cx="12525" cy="725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290" extrusionOk="0">
                    <a:moveTo>
                      <a:pt x="193" y="1"/>
                    </a:moveTo>
                    <a:cubicBezTo>
                      <a:pt x="87" y="1"/>
                      <a:pt x="1" y="171"/>
                      <a:pt x="125" y="206"/>
                    </a:cubicBezTo>
                    <a:lnTo>
                      <a:pt x="125" y="227"/>
                    </a:lnTo>
                    <a:cubicBezTo>
                      <a:pt x="208" y="269"/>
                      <a:pt x="292" y="290"/>
                      <a:pt x="396" y="290"/>
                    </a:cubicBezTo>
                    <a:cubicBezTo>
                      <a:pt x="458" y="290"/>
                      <a:pt x="500" y="206"/>
                      <a:pt x="458" y="165"/>
                    </a:cubicBezTo>
                    <a:cubicBezTo>
                      <a:pt x="396" y="102"/>
                      <a:pt x="333" y="60"/>
                      <a:pt x="250" y="19"/>
                    </a:cubicBezTo>
                    <a:cubicBezTo>
                      <a:pt x="231" y="6"/>
                      <a:pt x="211" y="1"/>
                      <a:pt x="1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5"/>
              <p:cNvSpPr/>
              <p:nvPr/>
            </p:nvSpPr>
            <p:spPr>
              <a:xfrm>
                <a:off x="8830675" y="2764625"/>
                <a:ext cx="11025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241" extrusionOk="0">
                    <a:moveTo>
                      <a:pt x="233" y="1"/>
                    </a:moveTo>
                    <a:cubicBezTo>
                      <a:pt x="174" y="1"/>
                      <a:pt x="114" y="22"/>
                      <a:pt x="67" y="69"/>
                    </a:cubicBezTo>
                    <a:cubicBezTo>
                      <a:pt x="1" y="135"/>
                      <a:pt x="78" y="240"/>
                      <a:pt x="155" y="240"/>
                    </a:cubicBezTo>
                    <a:cubicBezTo>
                      <a:pt x="175" y="240"/>
                      <a:pt x="195" y="233"/>
                      <a:pt x="213" y="215"/>
                    </a:cubicBezTo>
                    <a:cubicBezTo>
                      <a:pt x="234" y="205"/>
                      <a:pt x="255" y="199"/>
                      <a:pt x="273" y="199"/>
                    </a:cubicBezTo>
                    <a:cubicBezTo>
                      <a:pt x="291" y="199"/>
                      <a:pt x="307" y="205"/>
                      <a:pt x="317" y="215"/>
                    </a:cubicBezTo>
                    <a:cubicBezTo>
                      <a:pt x="326" y="217"/>
                      <a:pt x="335" y="218"/>
                      <a:pt x="342" y="218"/>
                    </a:cubicBezTo>
                    <a:cubicBezTo>
                      <a:pt x="409" y="218"/>
                      <a:pt x="440" y="146"/>
                      <a:pt x="421" y="90"/>
                    </a:cubicBezTo>
                    <a:cubicBezTo>
                      <a:pt x="376" y="33"/>
                      <a:pt x="305" y="1"/>
                      <a:pt x="2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5"/>
              <p:cNvSpPr/>
              <p:nvPr/>
            </p:nvSpPr>
            <p:spPr>
              <a:xfrm>
                <a:off x="8871750" y="2863175"/>
                <a:ext cx="13275" cy="6425"/>
              </a:xfrm>
              <a:custGeom>
                <a:avLst/>
                <a:gdLst/>
                <a:ahLst/>
                <a:cxnLst/>
                <a:rect l="l" t="t" r="r" b="b"/>
                <a:pathLst>
                  <a:path w="531" h="257" extrusionOk="0">
                    <a:moveTo>
                      <a:pt x="125" y="1"/>
                    </a:moveTo>
                    <a:cubicBezTo>
                      <a:pt x="40" y="1"/>
                      <a:pt x="1" y="157"/>
                      <a:pt x="113" y="194"/>
                    </a:cubicBezTo>
                    <a:cubicBezTo>
                      <a:pt x="197" y="236"/>
                      <a:pt x="322" y="257"/>
                      <a:pt x="426" y="257"/>
                    </a:cubicBezTo>
                    <a:cubicBezTo>
                      <a:pt x="489" y="257"/>
                      <a:pt x="531" y="194"/>
                      <a:pt x="468" y="153"/>
                    </a:cubicBezTo>
                    <a:cubicBezTo>
                      <a:pt x="385" y="90"/>
                      <a:pt x="259" y="48"/>
                      <a:pt x="155" y="7"/>
                    </a:cubicBezTo>
                    <a:cubicBezTo>
                      <a:pt x="145" y="2"/>
                      <a:pt x="135" y="1"/>
                      <a:pt x="1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5"/>
              <p:cNvSpPr/>
              <p:nvPr/>
            </p:nvSpPr>
            <p:spPr>
              <a:xfrm>
                <a:off x="8833900" y="2671175"/>
                <a:ext cx="18200" cy="8725"/>
              </a:xfrm>
              <a:custGeom>
                <a:avLst/>
                <a:gdLst/>
                <a:ahLst/>
                <a:cxnLst/>
                <a:rect l="l" t="t" r="r" b="b"/>
                <a:pathLst>
                  <a:path w="728" h="349" extrusionOk="0">
                    <a:moveTo>
                      <a:pt x="233" y="1"/>
                    </a:moveTo>
                    <a:cubicBezTo>
                      <a:pt x="197" y="1"/>
                      <a:pt x="161" y="4"/>
                      <a:pt x="126" y="11"/>
                    </a:cubicBezTo>
                    <a:cubicBezTo>
                      <a:pt x="0" y="11"/>
                      <a:pt x="0" y="199"/>
                      <a:pt x="126" y="199"/>
                    </a:cubicBezTo>
                    <a:cubicBezTo>
                      <a:pt x="147" y="196"/>
                      <a:pt x="169" y="195"/>
                      <a:pt x="190" y="195"/>
                    </a:cubicBezTo>
                    <a:cubicBezTo>
                      <a:pt x="335" y="195"/>
                      <a:pt x="478" y="254"/>
                      <a:pt x="605" y="345"/>
                    </a:cubicBezTo>
                    <a:cubicBezTo>
                      <a:pt x="614" y="348"/>
                      <a:pt x="622" y="349"/>
                      <a:pt x="630" y="349"/>
                    </a:cubicBezTo>
                    <a:cubicBezTo>
                      <a:pt x="683" y="349"/>
                      <a:pt x="728" y="295"/>
                      <a:pt x="710" y="240"/>
                    </a:cubicBezTo>
                    <a:cubicBezTo>
                      <a:pt x="588" y="85"/>
                      <a:pt x="409" y="1"/>
                      <a:pt x="2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5"/>
              <p:cNvSpPr/>
              <p:nvPr/>
            </p:nvSpPr>
            <p:spPr>
              <a:xfrm>
                <a:off x="8166550" y="2896150"/>
                <a:ext cx="6175" cy="3750"/>
              </a:xfrm>
              <a:custGeom>
                <a:avLst/>
                <a:gdLst/>
                <a:ahLst/>
                <a:cxnLst/>
                <a:rect l="l" t="t" r="r" b="b"/>
                <a:pathLst>
                  <a:path w="247" h="150" extrusionOk="0">
                    <a:moveTo>
                      <a:pt x="68" y="0"/>
                    </a:moveTo>
                    <a:cubicBezTo>
                      <a:pt x="1" y="0"/>
                      <a:pt x="1" y="149"/>
                      <a:pt x="68" y="149"/>
                    </a:cubicBezTo>
                    <a:cubicBezTo>
                      <a:pt x="72" y="149"/>
                      <a:pt x="76" y="149"/>
                      <a:pt x="80" y="148"/>
                    </a:cubicBezTo>
                    <a:lnTo>
                      <a:pt x="184" y="127"/>
                    </a:lnTo>
                    <a:cubicBezTo>
                      <a:pt x="247" y="106"/>
                      <a:pt x="247" y="43"/>
                      <a:pt x="184" y="22"/>
                    </a:cubicBezTo>
                    <a:lnTo>
                      <a:pt x="80" y="2"/>
                    </a:lnTo>
                    <a:cubicBezTo>
                      <a:pt x="76" y="1"/>
                      <a:pt x="72" y="0"/>
                      <a:pt x="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" name="Google Shape;441;p5"/>
              <p:cNvSpPr/>
              <p:nvPr/>
            </p:nvSpPr>
            <p:spPr>
              <a:xfrm>
                <a:off x="8162950" y="2912225"/>
                <a:ext cx="2465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986" h="426" extrusionOk="0">
                    <a:moveTo>
                      <a:pt x="842" y="0"/>
                    </a:moveTo>
                    <a:cubicBezTo>
                      <a:pt x="832" y="0"/>
                      <a:pt x="820" y="2"/>
                      <a:pt x="808" y="5"/>
                    </a:cubicBezTo>
                    <a:cubicBezTo>
                      <a:pt x="704" y="26"/>
                      <a:pt x="600" y="47"/>
                      <a:pt x="495" y="68"/>
                    </a:cubicBezTo>
                    <a:cubicBezTo>
                      <a:pt x="477" y="72"/>
                      <a:pt x="463" y="83"/>
                      <a:pt x="455" y="97"/>
                    </a:cubicBezTo>
                    <a:lnTo>
                      <a:pt x="455" y="97"/>
                    </a:lnTo>
                    <a:cubicBezTo>
                      <a:pt x="320" y="145"/>
                      <a:pt x="189" y="210"/>
                      <a:pt x="57" y="297"/>
                    </a:cubicBezTo>
                    <a:cubicBezTo>
                      <a:pt x="0" y="335"/>
                      <a:pt x="30" y="425"/>
                      <a:pt x="98" y="425"/>
                    </a:cubicBezTo>
                    <a:cubicBezTo>
                      <a:pt x="105" y="425"/>
                      <a:pt x="112" y="424"/>
                      <a:pt x="120" y="422"/>
                    </a:cubicBezTo>
                    <a:cubicBezTo>
                      <a:pt x="343" y="329"/>
                      <a:pt x="567" y="269"/>
                      <a:pt x="790" y="228"/>
                    </a:cubicBezTo>
                    <a:lnTo>
                      <a:pt x="790" y="228"/>
                    </a:lnTo>
                    <a:cubicBezTo>
                      <a:pt x="803" y="230"/>
                      <a:pt x="816" y="232"/>
                      <a:pt x="829" y="235"/>
                    </a:cubicBezTo>
                    <a:lnTo>
                      <a:pt x="829" y="221"/>
                    </a:lnTo>
                    <a:lnTo>
                      <a:pt x="829" y="221"/>
                    </a:lnTo>
                    <a:cubicBezTo>
                      <a:pt x="843" y="218"/>
                      <a:pt x="857" y="216"/>
                      <a:pt x="871" y="214"/>
                    </a:cubicBezTo>
                    <a:cubicBezTo>
                      <a:pt x="985" y="195"/>
                      <a:pt x="960" y="0"/>
                      <a:pt x="8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5"/>
              <p:cNvSpPr/>
              <p:nvPr/>
            </p:nvSpPr>
            <p:spPr>
              <a:xfrm>
                <a:off x="8172650" y="2946775"/>
                <a:ext cx="162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650" h="398" extrusionOk="0">
                    <a:moveTo>
                      <a:pt x="449" y="0"/>
                    </a:moveTo>
                    <a:cubicBezTo>
                      <a:pt x="284" y="0"/>
                      <a:pt x="126" y="87"/>
                      <a:pt x="45" y="250"/>
                    </a:cubicBezTo>
                    <a:cubicBezTo>
                      <a:pt x="0" y="324"/>
                      <a:pt x="71" y="398"/>
                      <a:pt x="145" y="398"/>
                    </a:cubicBezTo>
                    <a:cubicBezTo>
                      <a:pt x="176" y="398"/>
                      <a:pt x="208" y="385"/>
                      <a:pt x="232" y="354"/>
                    </a:cubicBezTo>
                    <a:cubicBezTo>
                      <a:pt x="316" y="208"/>
                      <a:pt x="420" y="208"/>
                      <a:pt x="566" y="167"/>
                    </a:cubicBezTo>
                    <a:cubicBezTo>
                      <a:pt x="629" y="146"/>
                      <a:pt x="650" y="42"/>
                      <a:pt x="587" y="21"/>
                    </a:cubicBezTo>
                    <a:cubicBezTo>
                      <a:pt x="542" y="7"/>
                      <a:pt x="495" y="0"/>
                      <a:pt x="4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5"/>
              <p:cNvSpPr/>
              <p:nvPr/>
            </p:nvSpPr>
            <p:spPr>
              <a:xfrm>
                <a:off x="8220700" y="2941700"/>
                <a:ext cx="20875" cy="98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395" extrusionOk="0">
                    <a:moveTo>
                      <a:pt x="572" y="0"/>
                    </a:moveTo>
                    <a:cubicBezTo>
                      <a:pt x="386" y="0"/>
                      <a:pt x="202" y="75"/>
                      <a:pt x="83" y="224"/>
                    </a:cubicBezTo>
                    <a:cubicBezTo>
                      <a:pt x="1" y="290"/>
                      <a:pt x="75" y="395"/>
                      <a:pt x="161" y="395"/>
                    </a:cubicBezTo>
                    <a:cubicBezTo>
                      <a:pt x="184" y="395"/>
                      <a:pt x="207" y="387"/>
                      <a:pt x="229" y="370"/>
                    </a:cubicBezTo>
                    <a:cubicBezTo>
                      <a:pt x="396" y="265"/>
                      <a:pt x="584" y="182"/>
                      <a:pt x="772" y="161"/>
                    </a:cubicBezTo>
                    <a:cubicBezTo>
                      <a:pt x="834" y="140"/>
                      <a:pt x="834" y="57"/>
                      <a:pt x="792" y="36"/>
                    </a:cubicBezTo>
                    <a:cubicBezTo>
                      <a:pt x="721" y="12"/>
                      <a:pt x="646" y="0"/>
                      <a:pt x="5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" name="Google Shape;444;p5"/>
              <p:cNvSpPr/>
              <p:nvPr/>
            </p:nvSpPr>
            <p:spPr>
              <a:xfrm>
                <a:off x="8200725" y="2912350"/>
                <a:ext cx="1320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528" h="262" extrusionOk="0">
                    <a:moveTo>
                      <a:pt x="423" y="0"/>
                    </a:moveTo>
                    <a:lnTo>
                      <a:pt x="111" y="63"/>
                    </a:lnTo>
                    <a:cubicBezTo>
                      <a:pt x="0" y="81"/>
                      <a:pt x="36" y="261"/>
                      <a:pt x="145" y="261"/>
                    </a:cubicBezTo>
                    <a:cubicBezTo>
                      <a:pt x="160" y="261"/>
                      <a:pt x="177" y="258"/>
                      <a:pt x="194" y="251"/>
                    </a:cubicBezTo>
                    <a:lnTo>
                      <a:pt x="465" y="105"/>
                    </a:lnTo>
                    <a:cubicBezTo>
                      <a:pt x="528" y="84"/>
                      <a:pt x="486" y="0"/>
                      <a:pt x="4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" name="Google Shape;445;p5"/>
              <p:cNvSpPr/>
              <p:nvPr/>
            </p:nvSpPr>
            <p:spPr>
              <a:xfrm>
                <a:off x="8188100" y="2996075"/>
                <a:ext cx="18750" cy="9250"/>
              </a:xfrm>
              <a:custGeom>
                <a:avLst/>
                <a:gdLst/>
                <a:ahLst/>
                <a:cxnLst/>
                <a:rect l="l" t="t" r="r" b="b"/>
                <a:pathLst>
                  <a:path w="750" h="370" extrusionOk="0">
                    <a:moveTo>
                      <a:pt x="649" y="1"/>
                    </a:moveTo>
                    <a:cubicBezTo>
                      <a:pt x="638" y="1"/>
                      <a:pt x="627" y="3"/>
                      <a:pt x="616" y="9"/>
                    </a:cubicBezTo>
                    <a:cubicBezTo>
                      <a:pt x="449" y="51"/>
                      <a:pt x="261" y="114"/>
                      <a:pt x="94" y="176"/>
                    </a:cubicBezTo>
                    <a:cubicBezTo>
                      <a:pt x="0" y="214"/>
                      <a:pt x="25" y="370"/>
                      <a:pt x="122" y="370"/>
                    </a:cubicBezTo>
                    <a:cubicBezTo>
                      <a:pt x="133" y="370"/>
                      <a:pt x="144" y="368"/>
                      <a:pt x="157" y="364"/>
                    </a:cubicBezTo>
                    <a:cubicBezTo>
                      <a:pt x="324" y="301"/>
                      <a:pt x="511" y="218"/>
                      <a:pt x="678" y="134"/>
                    </a:cubicBezTo>
                    <a:cubicBezTo>
                      <a:pt x="750" y="99"/>
                      <a:pt x="714" y="1"/>
                      <a:pt x="6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5"/>
              <p:cNvSpPr/>
              <p:nvPr/>
            </p:nvSpPr>
            <p:spPr>
              <a:xfrm>
                <a:off x="8190725" y="3062525"/>
                <a:ext cx="1955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782" h="426" extrusionOk="0">
                    <a:moveTo>
                      <a:pt x="719" y="0"/>
                    </a:moveTo>
                    <a:cubicBezTo>
                      <a:pt x="490" y="84"/>
                      <a:pt x="281" y="167"/>
                      <a:pt x="73" y="292"/>
                    </a:cubicBezTo>
                    <a:cubicBezTo>
                      <a:pt x="1" y="328"/>
                      <a:pt x="52" y="426"/>
                      <a:pt x="121" y="426"/>
                    </a:cubicBezTo>
                    <a:cubicBezTo>
                      <a:pt x="133" y="426"/>
                      <a:pt x="144" y="423"/>
                      <a:pt x="156" y="417"/>
                    </a:cubicBezTo>
                    <a:cubicBezTo>
                      <a:pt x="365" y="334"/>
                      <a:pt x="573" y="209"/>
                      <a:pt x="761" y="84"/>
                    </a:cubicBezTo>
                    <a:cubicBezTo>
                      <a:pt x="782" y="63"/>
                      <a:pt x="761" y="0"/>
                      <a:pt x="7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5"/>
              <p:cNvSpPr/>
              <p:nvPr/>
            </p:nvSpPr>
            <p:spPr>
              <a:xfrm>
                <a:off x="8219900" y="3031675"/>
                <a:ext cx="25175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449" extrusionOk="0">
                    <a:moveTo>
                      <a:pt x="908" y="1"/>
                    </a:moveTo>
                    <a:cubicBezTo>
                      <a:pt x="902" y="1"/>
                      <a:pt x="894" y="2"/>
                      <a:pt x="887" y="4"/>
                    </a:cubicBezTo>
                    <a:cubicBezTo>
                      <a:pt x="595" y="66"/>
                      <a:pt x="324" y="170"/>
                      <a:pt x="74" y="296"/>
                    </a:cubicBezTo>
                    <a:cubicBezTo>
                      <a:pt x="0" y="332"/>
                      <a:pt x="7" y="449"/>
                      <a:pt x="81" y="449"/>
                    </a:cubicBezTo>
                    <a:cubicBezTo>
                      <a:pt x="91" y="449"/>
                      <a:pt x="102" y="447"/>
                      <a:pt x="115" y="442"/>
                    </a:cubicBezTo>
                    <a:cubicBezTo>
                      <a:pt x="386" y="379"/>
                      <a:pt x="678" y="275"/>
                      <a:pt x="950" y="129"/>
                    </a:cubicBezTo>
                    <a:cubicBezTo>
                      <a:pt x="1007" y="91"/>
                      <a:pt x="977" y="1"/>
                      <a:pt x="90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5"/>
              <p:cNvSpPr/>
              <p:nvPr/>
            </p:nvSpPr>
            <p:spPr>
              <a:xfrm>
                <a:off x="8234225" y="3110750"/>
                <a:ext cx="17250" cy="8800"/>
              </a:xfrm>
              <a:custGeom>
                <a:avLst/>
                <a:gdLst/>
                <a:ahLst/>
                <a:cxnLst/>
                <a:rect l="l" t="t" r="r" b="b"/>
                <a:pathLst>
                  <a:path w="690" h="352" extrusionOk="0">
                    <a:moveTo>
                      <a:pt x="532" y="0"/>
                    </a:moveTo>
                    <a:cubicBezTo>
                      <a:pt x="349" y="0"/>
                      <a:pt x="185" y="81"/>
                      <a:pt x="64" y="219"/>
                    </a:cubicBezTo>
                    <a:cubicBezTo>
                      <a:pt x="0" y="267"/>
                      <a:pt x="58" y="352"/>
                      <a:pt x="126" y="352"/>
                    </a:cubicBezTo>
                    <a:cubicBezTo>
                      <a:pt x="147" y="352"/>
                      <a:pt x="169" y="343"/>
                      <a:pt x="189" y="324"/>
                    </a:cubicBezTo>
                    <a:cubicBezTo>
                      <a:pt x="314" y="219"/>
                      <a:pt x="481" y="157"/>
                      <a:pt x="648" y="115"/>
                    </a:cubicBezTo>
                    <a:cubicBezTo>
                      <a:pt x="689" y="94"/>
                      <a:pt x="689" y="32"/>
                      <a:pt x="648" y="11"/>
                    </a:cubicBezTo>
                    <a:cubicBezTo>
                      <a:pt x="608" y="4"/>
                      <a:pt x="570" y="0"/>
                      <a:pt x="5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5"/>
              <p:cNvSpPr/>
              <p:nvPr/>
            </p:nvSpPr>
            <p:spPr>
              <a:xfrm>
                <a:off x="8236200" y="3164475"/>
                <a:ext cx="17550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463" extrusionOk="0">
                    <a:moveTo>
                      <a:pt x="587" y="1"/>
                    </a:moveTo>
                    <a:cubicBezTo>
                      <a:pt x="574" y="1"/>
                      <a:pt x="561" y="4"/>
                      <a:pt x="548" y="10"/>
                    </a:cubicBezTo>
                    <a:cubicBezTo>
                      <a:pt x="402" y="94"/>
                      <a:pt x="235" y="177"/>
                      <a:pt x="89" y="281"/>
                    </a:cubicBezTo>
                    <a:cubicBezTo>
                      <a:pt x="1" y="334"/>
                      <a:pt x="62" y="462"/>
                      <a:pt x="146" y="462"/>
                    </a:cubicBezTo>
                    <a:cubicBezTo>
                      <a:pt x="161" y="462"/>
                      <a:pt x="177" y="458"/>
                      <a:pt x="193" y="448"/>
                    </a:cubicBezTo>
                    <a:cubicBezTo>
                      <a:pt x="327" y="353"/>
                      <a:pt x="479" y="257"/>
                      <a:pt x="616" y="145"/>
                    </a:cubicBezTo>
                    <a:lnTo>
                      <a:pt x="616" y="145"/>
                    </a:lnTo>
                    <a:lnTo>
                      <a:pt x="631" y="135"/>
                    </a:lnTo>
                    <a:cubicBezTo>
                      <a:pt x="701" y="83"/>
                      <a:pt x="654" y="1"/>
                      <a:pt x="5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5"/>
              <p:cNvSpPr/>
              <p:nvPr/>
            </p:nvSpPr>
            <p:spPr>
              <a:xfrm>
                <a:off x="8165700" y="2842800"/>
                <a:ext cx="2477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243" extrusionOk="0">
                    <a:moveTo>
                      <a:pt x="703" y="0"/>
                    </a:moveTo>
                    <a:cubicBezTo>
                      <a:pt x="500" y="0"/>
                      <a:pt x="297" y="24"/>
                      <a:pt x="93" y="71"/>
                    </a:cubicBezTo>
                    <a:cubicBezTo>
                      <a:pt x="89" y="70"/>
                      <a:pt x="84" y="69"/>
                      <a:pt x="80" y="69"/>
                    </a:cubicBezTo>
                    <a:cubicBezTo>
                      <a:pt x="0" y="69"/>
                      <a:pt x="29" y="243"/>
                      <a:pt x="110" y="243"/>
                    </a:cubicBezTo>
                    <a:cubicBezTo>
                      <a:pt x="118" y="243"/>
                      <a:pt x="126" y="241"/>
                      <a:pt x="135" y="238"/>
                    </a:cubicBezTo>
                    <a:cubicBezTo>
                      <a:pt x="406" y="217"/>
                      <a:pt x="677" y="175"/>
                      <a:pt x="928" y="92"/>
                    </a:cubicBezTo>
                    <a:cubicBezTo>
                      <a:pt x="990" y="71"/>
                      <a:pt x="969" y="8"/>
                      <a:pt x="907" y="8"/>
                    </a:cubicBezTo>
                    <a:cubicBezTo>
                      <a:pt x="839" y="3"/>
                      <a:pt x="771" y="0"/>
                      <a:pt x="70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5"/>
              <p:cNvSpPr/>
              <p:nvPr/>
            </p:nvSpPr>
            <p:spPr>
              <a:xfrm>
                <a:off x="8176350" y="2873750"/>
                <a:ext cx="8900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356" h="126" extrusionOk="0">
                    <a:moveTo>
                      <a:pt x="84" y="1"/>
                    </a:moveTo>
                    <a:cubicBezTo>
                      <a:pt x="1" y="1"/>
                      <a:pt x="1" y="126"/>
                      <a:pt x="84" y="126"/>
                    </a:cubicBezTo>
                    <a:lnTo>
                      <a:pt x="293" y="105"/>
                    </a:lnTo>
                    <a:cubicBezTo>
                      <a:pt x="356" y="105"/>
                      <a:pt x="356" y="1"/>
                      <a:pt x="2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5"/>
              <p:cNvSpPr/>
              <p:nvPr/>
            </p:nvSpPr>
            <p:spPr>
              <a:xfrm>
                <a:off x="8545375" y="3206875"/>
                <a:ext cx="14800" cy="9350"/>
              </a:xfrm>
              <a:custGeom>
                <a:avLst/>
                <a:gdLst/>
                <a:ahLst/>
                <a:cxnLst/>
                <a:rect l="l" t="t" r="r" b="b"/>
                <a:pathLst>
                  <a:path w="592" h="374" extrusionOk="0">
                    <a:moveTo>
                      <a:pt x="272" y="1"/>
                    </a:moveTo>
                    <a:cubicBezTo>
                      <a:pt x="211" y="1"/>
                      <a:pt x="149" y="16"/>
                      <a:pt x="91" y="45"/>
                    </a:cubicBezTo>
                    <a:cubicBezTo>
                      <a:pt x="1" y="81"/>
                      <a:pt x="65" y="225"/>
                      <a:pt x="151" y="225"/>
                    </a:cubicBezTo>
                    <a:cubicBezTo>
                      <a:pt x="166" y="225"/>
                      <a:pt x="180" y="221"/>
                      <a:pt x="195" y="212"/>
                    </a:cubicBezTo>
                    <a:lnTo>
                      <a:pt x="195" y="233"/>
                    </a:lnTo>
                    <a:cubicBezTo>
                      <a:pt x="237" y="191"/>
                      <a:pt x="299" y="191"/>
                      <a:pt x="341" y="191"/>
                    </a:cubicBezTo>
                    <a:cubicBezTo>
                      <a:pt x="341" y="191"/>
                      <a:pt x="360" y="202"/>
                      <a:pt x="382" y="217"/>
                    </a:cubicBezTo>
                    <a:lnTo>
                      <a:pt x="382" y="217"/>
                    </a:lnTo>
                    <a:cubicBezTo>
                      <a:pt x="338" y="271"/>
                      <a:pt x="397" y="373"/>
                      <a:pt x="467" y="373"/>
                    </a:cubicBezTo>
                    <a:cubicBezTo>
                      <a:pt x="495" y="373"/>
                      <a:pt x="524" y="357"/>
                      <a:pt x="549" y="317"/>
                    </a:cubicBezTo>
                    <a:cubicBezTo>
                      <a:pt x="591" y="233"/>
                      <a:pt x="570" y="108"/>
                      <a:pt x="466" y="66"/>
                    </a:cubicBezTo>
                    <a:cubicBezTo>
                      <a:pt x="410" y="22"/>
                      <a:pt x="342" y="1"/>
                      <a:pt x="2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" name="Google Shape;453;p5"/>
              <p:cNvSpPr/>
              <p:nvPr/>
            </p:nvSpPr>
            <p:spPr>
              <a:xfrm>
                <a:off x="8551275" y="3140725"/>
                <a:ext cx="15150" cy="5775"/>
              </a:xfrm>
              <a:custGeom>
                <a:avLst/>
                <a:gdLst/>
                <a:ahLst/>
                <a:cxnLst/>
                <a:rect l="l" t="t" r="r" b="b"/>
                <a:pathLst>
                  <a:path w="606" h="231" extrusionOk="0">
                    <a:moveTo>
                      <a:pt x="147" y="1"/>
                    </a:moveTo>
                    <a:cubicBezTo>
                      <a:pt x="1" y="1"/>
                      <a:pt x="1" y="230"/>
                      <a:pt x="147" y="230"/>
                    </a:cubicBezTo>
                    <a:cubicBezTo>
                      <a:pt x="272" y="230"/>
                      <a:pt x="397" y="209"/>
                      <a:pt x="522" y="189"/>
                    </a:cubicBezTo>
                    <a:cubicBezTo>
                      <a:pt x="605" y="168"/>
                      <a:pt x="605" y="63"/>
                      <a:pt x="522" y="63"/>
                    </a:cubicBezTo>
                    <a:cubicBezTo>
                      <a:pt x="397" y="22"/>
                      <a:pt x="272" y="22"/>
                      <a:pt x="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5"/>
              <p:cNvSpPr/>
              <p:nvPr/>
            </p:nvSpPr>
            <p:spPr>
              <a:xfrm>
                <a:off x="8539425" y="3279950"/>
                <a:ext cx="9800" cy="7050"/>
              </a:xfrm>
              <a:custGeom>
                <a:avLst/>
                <a:gdLst/>
                <a:ahLst/>
                <a:cxnLst/>
                <a:rect l="l" t="t" r="r" b="b"/>
                <a:pathLst>
                  <a:path w="392" h="282" extrusionOk="0">
                    <a:moveTo>
                      <a:pt x="200" y="1"/>
                    </a:moveTo>
                    <a:cubicBezTo>
                      <a:pt x="141" y="1"/>
                      <a:pt x="85" y="29"/>
                      <a:pt x="57" y="84"/>
                    </a:cubicBezTo>
                    <a:cubicBezTo>
                      <a:pt x="1" y="169"/>
                      <a:pt x="79" y="245"/>
                      <a:pt x="155" y="245"/>
                    </a:cubicBezTo>
                    <a:cubicBezTo>
                      <a:pt x="190" y="245"/>
                      <a:pt x="225" y="228"/>
                      <a:pt x="245" y="188"/>
                    </a:cubicBezTo>
                    <a:lnTo>
                      <a:pt x="245" y="209"/>
                    </a:lnTo>
                    <a:cubicBezTo>
                      <a:pt x="245" y="209"/>
                      <a:pt x="245" y="209"/>
                      <a:pt x="245" y="209"/>
                    </a:cubicBezTo>
                    <a:lnTo>
                      <a:pt x="245" y="209"/>
                    </a:lnTo>
                    <a:cubicBezTo>
                      <a:pt x="229" y="225"/>
                      <a:pt x="226" y="229"/>
                      <a:pt x="243" y="230"/>
                    </a:cubicBezTo>
                    <a:lnTo>
                      <a:pt x="243" y="230"/>
                    </a:lnTo>
                    <a:cubicBezTo>
                      <a:pt x="246" y="260"/>
                      <a:pt x="278" y="282"/>
                      <a:pt x="312" y="282"/>
                    </a:cubicBezTo>
                    <a:cubicBezTo>
                      <a:pt x="334" y="282"/>
                      <a:pt x="356" y="273"/>
                      <a:pt x="370" y="251"/>
                    </a:cubicBezTo>
                    <a:cubicBezTo>
                      <a:pt x="391" y="209"/>
                      <a:pt x="391" y="168"/>
                      <a:pt x="370" y="126"/>
                    </a:cubicBezTo>
                    <a:cubicBezTo>
                      <a:pt x="370" y="63"/>
                      <a:pt x="329" y="22"/>
                      <a:pt x="287" y="22"/>
                    </a:cubicBezTo>
                    <a:cubicBezTo>
                      <a:pt x="259" y="8"/>
                      <a:pt x="229" y="1"/>
                      <a:pt x="20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5"/>
              <p:cNvSpPr/>
              <p:nvPr/>
            </p:nvSpPr>
            <p:spPr>
              <a:xfrm>
                <a:off x="8546075" y="3404900"/>
                <a:ext cx="20875" cy="5650"/>
              </a:xfrm>
              <a:custGeom>
                <a:avLst/>
                <a:gdLst/>
                <a:ahLst/>
                <a:cxnLst/>
                <a:rect l="l" t="t" r="r" b="b"/>
                <a:pathLst>
                  <a:path w="835" h="226" extrusionOk="0">
                    <a:moveTo>
                      <a:pt x="293" y="0"/>
                    </a:moveTo>
                    <a:cubicBezTo>
                      <a:pt x="237" y="0"/>
                      <a:pt x="181" y="3"/>
                      <a:pt x="125" y="9"/>
                    </a:cubicBezTo>
                    <a:cubicBezTo>
                      <a:pt x="0" y="29"/>
                      <a:pt x="0" y="196"/>
                      <a:pt x="125" y="217"/>
                    </a:cubicBezTo>
                    <a:cubicBezTo>
                      <a:pt x="186" y="223"/>
                      <a:pt x="247" y="226"/>
                      <a:pt x="308" y="226"/>
                    </a:cubicBezTo>
                    <a:cubicBezTo>
                      <a:pt x="456" y="226"/>
                      <a:pt x="603" y="211"/>
                      <a:pt x="751" y="196"/>
                    </a:cubicBezTo>
                    <a:cubicBezTo>
                      <a:pt x="834" y="175"/>
                      <a:pt x="834" y="71"/>
                      <a:pt x="751" y="50"/>
                    </a:cubicBezTo>
                    <a:cubicBezTo>
                      <a:pt x="598" y="20"/>
                      <a:pt x="446" y="0"/>
                      <a:pt x="2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5"/>
              <p:cNvSpPr/>
              <p:nvPr/>
            </p:nvSpPr>
            <p:spPr>
              <a:xfrm>
                <a:off x="8540575" y="3534600"/>
                <a:ext cx="20625" cy="6625"/>
              </a:xfrm>
              <a:custGeom>
                <a:avLst/>
                <a:gdLst/>
                <a:ahLst/>
                <a:cxnLst/>
                <a:rect l="l" t="t" r="r" b="b"/>
                <a:pathLst>
                  <a:path w="825" h="265" extrusionOk="0">
                    <a:moveTo>
                      <a:pt x="263" y="1"/>
                    </a:moveTo>
                    <a:cubicBezTo>
                      <a:pt x="214" y="1"/>
                      <a:pt x="165" y="5"/>
                      <a:pt x="116" y="14"/>
                    </a:cubicBezTo>
                    <a:cubicBezTo>
                      <a:pt x="0" y="14"/>
                      <a:pt x="9" y="227"/>
                      <a:pt x="110" y="227"/>
                    </a:cubicBezTo>
                    <a:cubicBezTo>
                      <a:pt x="118" y="227"/>
                      <a:pt x="127" y="226"/>
                      <a:pt x="137" y="223"/>
                    </a:cubicBezTo>
                    <a:lnTo>
                      <a:pt x="137" y="243"/>
                    </a:lnTo>
                    <a:cubicBezTo>
                      <a:pt x="223" y="235"/>
                      <a:pt x="306" y="230"/>
                      <a:pt x="387" y="230"/>
                    </a:cubicBezTo>
                    <a:cubicBezTo>
                      <a:pt x="408" y="230"/>
                      <a:pt x="430" y="230"/>
                      <a:pt x="451" y="231"/>
                    </a:cubicBezTo>
                    <a:lnTo>
                      <a:pt x="451" y="231"/>
                    </a:lnTo>
                    <a:cubicBezTo>
                      <a:pt x="459" y="246"/>
                      <a:pt x="472" y="258"/>
                      <a:pt x="491" y="264"/>
                    </a:cubicBezTo>
                    <a:lnTo>
                      <a:pt x="741" y="264"/>
                    </a:lnTo>
                    <a:cubicBezTo>
                      <a:pt x="804" y="243"/>
                      <a:pt x="825" y="181"/>
                      <a:pt x="783" y="139"/>
                    </a:cubicBezTo>
                    <a:cubicBezTo>
                      <a:pt x="619" y="57"/>
                      <a:pt x="442" y="1"/>
                      <a:pt x="2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" name="Google Shape;457;p5"/>
              <p:cNvSpPr/>
              <p:nvPr/>
            </p:nvSpPr>
            <p:spPr>
              <a:xfrm>
                <a:off x="8517625" y="3653700"/>
                <a:ext cx="20125" cy="640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56" extrusionOk="0">
                    <a:moveTo>
                      <a:pt x="219" y="0"/>
                    </a:moveTo>
                    <a:cubicBezTo>
                      <a:pt x="184" y="0"/>
                      <a:pt x="150" y="2"/>
                      <a:pt x="116" y="6"/>
                    </a:cubicBezTo>
                    <a:cubicBezTo>
                      <a:pt x="0" y="6"/>
                      <a:pt x="9" y="219"/>
                      <a:pt x="110" y="219"/>
                    </a:cubicBezTo>
                    <a:cubicBezTo>
                      <a:pt x="118" y="219"/>
                      <a:pt x="127" y="217"/>
                      <a:pt x="137" y="214"/>
                    </a:cubicBezTo>
                    <a:cubicBezTo>
                      <a:pt x="187" y="209"/>
                      <a:pt x="237" y="206"/>
                      <a:pt x="288" y="206"/>
                    </a:cubicBezTo>
                    <a:cubicBezTo>
                      <a:pt x="425" y="206"/>
                      <a:pt x="563" y="225"/>
                      <a:pt x="700" y="256"/>
                    </a:cubicBezTo>
                    <a:cubicBezTo>
                      <a:pt x="763" y="256"/>
                      <a:pt x="804" y="172"/>
                      <a:pt x="763" y="152"/>
                    </a:cubicBezTo>
                    <a:cubicBezTo>
                      <a:pt x="588" y="47"/>
                      <a:pt x="398" y="0"/>
                      <a:pt x="2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" name="Google Shape;458;p5"/>
              <p:cNvSpPr/>
              <p:nvPr/>
            </p:nvSpPr>
            <p:spPr>
              <a:xfrm>
                <a:off x="8498100" y="3753325"/>
                <a:ext cx="25575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276" extrusionOk="0">
                    <a:moveTo>
                      <a:pt x="231" y="0"/>
                    </a:moveTo>
                    <a:cubicBezTo>
                      <a:pt x="196" y="0"/>
                      <a:pt x="160" y="2"/>
                      <a:pt x="125" y="4"/>
                    </a:cubicBezTo>
                    <a:cubicBezTo>
                      <a:pt x="0" y="4"/>
                      <a:pt x="0" y="213"/>
                      <a:pt x="125" y="213"/>
                    </a:cubicBezTo>
                    <a:cubicBezTo>
                      <a:pt x="280" y="213"/>
                      <a:pt x="428" y="220"/>
                      <a:pt x="577" y="233"/>
                    </a:cubicBezTo>
                    <a:lnTo>
                      <a:pt x="577" y="233"/>
                    </a:lnTo>
                    <a:cubicBezTo>
                      <a:pt x="579" y="234"/>
                      <a:pt x="580" y="234"/>
                      <a:pt x="581" y="234"/>
                    </a:cubicBezTo>
                    <a:lnTo>
                      <a:pt x="581" y="234"/>
                    </a:lnTo>
                    <a:cubicBezTo>
                      <a:pt x="692" y="244"/>
                      <a:pt x="803" y="258"/>
                      <a:pt x="918" y="275"/>
                    </a:cubicBezTo>
                    <a:cubicBezTo>
                      <a:pt x="980" y="275"/>
                      <a:pt x="1022" y="192"/>
                      <a:pt x="960" y="150"/>
                    </a:cubicBezTo>
                    <a:cubicBezTo>
                      <a:pt x="723" y="60"/>
                      <a:pt x="472" y="0"/>
                      <a:pt x="23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" name="Google Shape;459;p5"/>
              <p:cNvSpPr/>
              <p:nvPr/>
            </p:nvSpPr>
            <p:spPr>
              <a:xfrm>
                <a:off x="8532700" y="3811625"/>
                <a:ext cx="19125" cy="6500"/>
              </a:xfrm>
              <a:custGeom>
                <a:avLst/>
                <a:gdLst/>
                <a:ahLst/>
                <a:cxnLst/>
                <a:rect l="l" t="t" r="r" b="b"/>
                <a:pathLst>
                  <a:path w="765" h="260" extrusionOk="0">
                    <a:moveTo>
                      <a:pt x="513" y="0"/>
                    </a:moveTo>
                    <a:cubicBezTo>
                      <a:pt x="382" y="0"/>
                      <a:pt x="255" y="20"/>
                      <a:pt x="118" y="50"/>
                    </a:cubicBezTo>
                    <a:cubicBezTo>
                      <a:pt x="113" y="49"/>
                      <a:pt x="108" y="49"/>
                      <a:pt x="104" y="49"/>
                    </a:cubicBezTo>
                    <a:cubicBezTo>
                      <a:pt x="1" y="49"/>
                      <a:pt x="36" y="260"/>
                      <a:pt x="145" y="260"/>
                    </a:cubicBezTo>
                    <a:cubicBezTo>
                      <a:pt x="150" y="260"/>
                      <a:pt x="155" y="260"/>
                      <a:pt x="160" y="259"/>
                    </a:cubicBezTo>
                    <a:cubicBezTo>
                      <a:pt x="326" y="238"/>
                      <a:pt x="514" y="196"/>
                      <a:pt x="681" y="134"/>
                    </a:cubicBezTo>
                    <a:cubicBezTo>
                      <a:pt x="764" y="92"/>
                      <a:pt x="723" y="8"/>
                      <a:pt x="660" y="8"/>
                    </a:cubicBezTo>
                    <a:cubicBezTo>
                      <a:pt x="610" y="3"/>
                      <a:pt x="561" y="0"/>
                      <a:pt x="5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5"/>
              <p:cNvSpPr/>
              <p:nvPr/>
            </p:nvSpPr>
            <p:spPr>
              <a:xfrm>
                <a:off x="8515825" y="3885350"/>
                <a:ext cx="16700" cy="522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209" extrusionOk="0">
                    <a:moveTo>
                      <a:pt x="105" y="0"/>
                    </a:moveTo>
                    <a:cubicBezTo>
                      <a:pt x="0" y="21"/>
                      <a:pt x="0" y="188"/>
                      <a:pt x="105" y="209"/>
                    </a:cubicBezTo>
                    <a:cubicBezTo>
                      <a:pt x="271" y="209"/>
                      <a:pt x="417" y="209"/>
                      <a:pt x="584" y="188"/>
                    </a:cubicBezTo>
                    <a:cubicBezTo>
                      <a:pt x="668" y="167"/>
                      <a:pt x="668" y="63"/>
                      <a:pt x="584" y="42"/>
                    </a:cubicBezTo>
                    <a:cubicBezTo>
                      <a:pt x="417" y="21"/>
                      <a:pt x="271" y="0"/>
                      <a:pt x="1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5"/>
              <p:cNvSpPr/>
              <p:nvPr/>
            </p:nvSpPr>
            <p:spPr>
              <a:xfrm>
                <a:off x="8289525" y="4242200"/>
                <a:ext cx="543625" cy="38700"/>
              </a:xfrm>
              <a:custGeom>
                <a:avLst/>
                <a:gdLst/>
                <a:ahLst/>
                <a:cxnLst/>
                <a:rect l="l" t="t" r="r" b="b"/>
                <a:pathLst>
                  <a:path w="21745" h="1548" extrusionOk="0">
                    <a:moveTo>
                      <a:pt x="21362" y="0"/>
                    </a:moveTo>
                    <a:cubicBezTo>
                      <a:pt x="21335" y="0"/>
                      <a:pt x="21306" y="5"/>
                      <a:pt x="21275" y="14"/>
                    </a:cubicBezTo>
                    <a:cubicBezTo>
                      <a:pt x="18563" y="765"/>
                      <a:pt x="15768" y="827"/>
                      <a:pt x="12994" y="890"/>
                    </a:cubicBezTo>
                    <a:cubicBezTo>
                      <a:pt x="11618" y="911"/>
                      <a:pt x="10262" y="1015"/>
                      <a:pt x="8885" y="1036"/>
                    </a:cubicBezTo>
                    <a:cubicBezTo>
                      <a:pt x="7509" y="1036"/>
                      <a:pt x="6132" y="973"/>
                      <a:pt x="4776" y="806"/>
                    </a:cubicBezTo>
                    <a:cubicBezTo>
                      <a:pt x="3963" y="723"/>
                      <a:pt x="3170" y="598"/>
                      <a:pt x="2357" y="473"/>
                    </a:cubicBezTo>
                    <a:cubicBezTo>
                      <a:pt x="1627" y="368"/>
                      <a:pt x="855" y="118"/>
                      <a:pt x="104" y="97"/>
                    </a:cubicBezTo>
                    <a:cubicBezTo>
                      <a:pt x="21" y="97"/>
                      <a:pt x="0" y="222"/>
                      <a:pt x="63" y="264"/>
                    </a:cubicBezTo>
                    <a:cubicBezTo>
                      <a:pt x="647" y="577"/>
                      <a:pt x="1356" y="681"/>
                      <a:pt x="2002" y="806"/>
                    </a:cubicBezTo>
                    <a:cubicBezTo>
                      <a:pt x="2691" y="973"/>
                      <a:pt x="3400" y="1098"/>
                      <a:pt x="4088" y="1203"/>
                    </a:cubicBezTo>
                    <a:cubicBezTo>
                      <a:pt x="5465" y="1390"/>
                      <a:pt x="6862" y="1515"/>
                      <a:pt x="8260" y="1536"/>
                    </a:cubicBezTo>
                    <a:cubicBezTo>
                      <a:pt x="8531" y="1544"/>
                      <a:pt x="8801" y="1548"/>
                      <a:pt x="9072" y="1548"/>
                    </a:cubicBezTo>
                    <a:cubicBezTo>
                      <a:pt x="10219" y="1548"/>
                      <a:pt x="11363" y="1487"/>
                      <a:pt x="12494" y="1453"/>
                    </a:cubicBezTo>
                    <a:cubicBezTo>
                      <a:pt x="13912" y="1432"/>
                      <a:pt x="15330" y="1411"/>
                      <a:pt x="16749" y="1307"/>
                    </a:cubicBezTo>
                    <a:cubicBezTo>
                      <a:pt x="18334" y="1203"/>
                      <a:pt x="19898" y="952"/>
                      <a:pt x="21421" y="556"/>
                    </a:cubicBezTo>
                    <a:cubicBezTo>
                      <a:pt x="21745" y="461"/>
                      <a:pt x="21651" y="0"/>
                      <a:pt x="2136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462" name="Google Shape;462;p5"/>
          <p:cNvGrpSpPr/>
          <p:nvPr/>
        </p:nvGrpSpPr>
        <p:grpSpPr>
          <a:xfrm>
            <a:off x="267001" y="5101405"/>
            <a:ext cx="1439101" cy="1238049"/>
            <a:chOff x="717241" y="3868426"/>
            <a:chExt cx="1024515" cy="881299"/>
          </a:xfrm>
        </p:grpSpPr>
        <p:sp>
          <p:nvSpPr>
            <p:cNvPr id="463" name="Google Shape;463;p5"/>
            <p:cNvSpPr/>
            <p:nvPr/>
          </p:nvSpPr>
          <p:spPr>
            <a:xfrm>
              <a:off x="717250" y="4648925"/>
              <a:ext cx="1024500" cy="100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64" name="Google Shape;464;p5"/>
            <p:cNvGrpSpPr/>
            <p:nvPr/>
          </p:nvGrpSpPr>
          <p:grpSpPr>
            <a:xfrm rot="-120611">
              <a:off x="731136" y="3885658"/>
              <a:ext cx="996726" cy="809720"/>
              <a:chOff x="7760931" y="2997007"/>
              <a:chExt cx="1235411" cy="1003624"/>
            </a:xfrm>
          </p:grpSpPr>
          <p:sp>
            <p:nvSpPr>
              <p:cNvPr id="465" name="Google Shape;465;p5"/>
              <p:cNvSpPr/>
              <p:nvPr/>
            </p:nvSpPr>
            <p:spPr>
              <a:xfrm>
                <a:off x="7765913" y="3161537"/>
                <a:ext cx="1230429" cy="839093"/>
              </a:xfrm>
              <a:custGeom>
                <a:avLst/>
                <a:gdLst/>
                <a:ahLst/>
                <a:cxnLst/>
                <a:rect l="l" t="t" r="r" b="b"/>
                <a:pathLst>
                  <a:path w="9879" h="6737" extrusionOk="0">
                    <a:moveTo>
                      <a:pt x="8703" y="1"/>
                    </a:moveTo>
                    <a:lnTo>
                      <a:pt x="1585" y="106"/>
                    </a:lnTo>
                    <a:cubicBezTo>
                      <a:pt x="1577" y="106"/>
                      <a:pt x="1569" y="106"/>
                      <a:pt x="1560" y="106"/>
                    </a:cubicBezTo>
                    <a:cubicBezTo>
                      <a:pt x="1004" y="106"/>
                      <a:pt x="555" y="550"/>
                      <a:pt x="542" y="1110"/>
                    </a:cubicBezTo>
                    <a:lnTo>
                      <a:pt x="13" y="5178"/>
                    </a:lnTo>
                    <a:cubicBezTo>
                      <a:pt x="0" y="5746"/>
                      <a:pt x="819" y="6512"/>
                      <a:pt x="1400" y="6525"/>
                    </a:cubicBezTo>
                    <a:lnTo>
                      <a:pt x="8664" y="6736"/>
                    </a:lnTo>
                    <a:cubicBezTo>
                      <a:pt x="8672" y="6736"/>
                      <a:pt x="8680" y="6736"/>
                      <a:pt x="8688" y="6736"/>
                    </a:cubicBezTo>
                    <a:cubicBezTo>
                      <a:pt x="9245" y="6736"/>
                      <a:pt x="9707" y="6292"/>
                      <a:pt x="9720" y="5732"/>
                    </a:cubicBezTo>
                    <a:lnTo>
                      <a:pt x="9865" y="1374"/>
                    </a:lnTo>
                    <a:cubicBezTo>
                      <a:pt x="9879" y="806"/>
                      <a:pt x="9271" y="14"/>
                      <a:pt x="87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" name="Google Shape;466;p5"/>
              <p:cNvSpPr/>
              <p:nvPr/>
            </p:nvSpPr>
            <p:spPr>
              <a:xfrm>
                <a:off x="7760931" y="3125418"/>
                <a:ext cx="1184471" cy="825891"/>
              </a:xfrm>
              <a:custGeom>
                <a:avLst/>
                <a:gdLst/>
                <a:ahLst/>
                <a:cxnLst/>
                <a:rect l="l" t="t" r="r" b="b"/>
                <a:pathLst>
                  <a:path w="9510" h="6631" extrusionOk="0">
                    <a:moveTo>
                      <a:pt x="1191" y="0"/>
                    </a:moveTo>
                    <a:cubicBezTo>
                      <a:pt x="634" y="0"/>
                      <a:pt x="185" y="444"/>
                      <a:pt x="172" y="1004"/>
                    </a:cubicBezTo>
                    <a:lnTo>
                      <a:pt x="14" y="5362"/>
                    </a:lnTo>
                    <a:cubicBezTo>
                      <a:pt x="0" y="5930"/>
                      <a:pt x="449" y="6392"/>
                      <a:pt x="1031" y="6405"/>
                    </a:cubicBezTo>
                    <a:lnTo>
                      <a:pt x="8294" y="6630"/>
                    </a:lnTo>
                    <a:cubicBezTo>
                      <a:pt x="8302" y="6630"/>
                      <a:pt x="8310" y="6630"/>
                      <a:pt x="8319" y="6630"/>
                    </a:cubicBezTo>
                    <a:cubicBezTo>
                      <a:pt x="8875" y="6630"/>
                      <a:pt x="9324" y="6186"/>
                      <a:pt x="9337" y="5626"/>
                    </a:cubicBezTo>
                    <a:lnTo>
                      <a:pt x="9496" y="1268"/>
                    </a:lnTo>
                    <a:cubicBezTo>
                      <a:pt x="9509" y="700"/>
                      <a:pt x="9060" y="225"/>
                      <a:pt x="8479" y="212"/>
                    </a:cubicBezTo>
                    <a:lnTo>
                      <a:pt x="1215" y="0"/>
                    </a:lnTo>
                    <a:cubicBezTo>
                      <a:pt x="1207" y="0"/>
                      <a:pt x="1199" y="0"/>
                      <a:pt x="11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5"/>
              <p:cNvSpPr/>
              <p:nvPr/>
            </p:nvSpPr>
            <p:spPr>
              <a:xfrm>
                <a:off x="7775753" y="3125418"/>
                <a:ext cx="1169649" cy="516758"/>
              </a:xfrm>
              <a:custGeom>
                <a:avLst/>
                <a:gdLst/>
                <a:ahLst/>
                <a:cxnLst/>
                <a:rect l="l" t="t" r="r" b="b"/>
                <a:pathLst>
                  <a:path w="9391" h="4149" extrusionOk="0">
                    <a:moveTo>
                      <a:pt x="1090" y="0"/>
                    </a:moveTo>
                    <a:cubicBezTo>
                      <a:pt x="530" y="0"/>
                      <a:pt x="53" y="550"/>
                      <a:pt x="40" y="1255"/>
                    </a:cubicBezTo>
                    <a:lnTo>
                      <a:pt x="14" y="2615"/>
                    </a:lnTo>
                    <a:cubicBezTo>
                      <a:pt x="0" y="3328"/>
                      <a:pt x="436" y="3909"/>
                      <a:pt x="1017" y="3923"/>
                    </a:cubicBezTo>
                    <a:lnTo>
                      <a:pt x="8281" y="4147"/>
                    </a:lnTo>
                    <a:cubicBezTo>
                      <a:pt x="8294" y="4148"/>
                      <a:pt x="8306" y="4148"/>
                      <a:pt x="8319" y="4148"/>
                    </a:cubicBezTo>
                    <a:cubicBezTo>
                      <a:pt x="8870" y="4148"/>
                      <a:pt x="9324" y="3590"/>
                      <a:pt x="9337" y="2893"/>
                    </a:cubicBezTo>
                    <a:lnTo>
                      <a:pt x="9364" y="1532"/>
                    </a:lnTo>
                    <a:cubicBezTo>
                      <a:pt x="9390" y="819"/>
                      <a:pt x="8941" y="238"/>
                      <a:pt x="8373" y="225"/>
                    </a:cubicBezTo>
                    <a:lnTo>
                      <a:pt x="1110" y="0"/>
                    </a:lnTo>
                    <a:cubicBezTo>
                      <a:pt x="1103" y="0"/>
                      <a:pt x="1096" y="0"/>
                      <a:pt x="10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5"/>
              <p:cNvSpPr/>
              <p:nvPr/>
            </p:nvSpPr>
            <p:spPr>
              <a:xfrm>
                <a:off x="8201714" y="2997007"/>
                <a:ext cx="350484" cy="176238"/>
              </a:xfrm>
              <a:custGeom>
                <a:avLst/>
                <a:gdLst/>
                <a:ahLst/>
                <a:cxnLst/>
                <a:rect l="l" t="t" r="r" b="b"/>
                <a:pathLst>
                  <a:path w="2814" h="1415" extrusionOk="0">
                    <a:moveTo>
                      <a:pt x="1403" y="1"/>
                    </a:moveTo>
                    <a:cubicBezTo>
                      <a:pt x="635" y="1"/>
                      <a:pt x="14" y="617"/>
                      <a:pt x="1" y="1388"/>
                    </a:cubicBezTo>
                    <a:lnTo>
                      <a:pt x="582" y="1414"/>
                    </a:lnTo>
                    <a:cubicBezTo>
                      <a:pt x="569" y="960"/>
                      <a:pt x="939" y="582"/>
                      <a:pt x="1391" y="582"/>
                    </a:cubicBezTo>
                    <a:cubicBezTo>
                      <a:pt x="1398" y="582"/>
                      <a:pt x="1406" y="582"/>
                      <a:pt x="1414" y="582"/>
                    </a:cubicBezTo>
                    <a:cubicBezTo>
                      <a:pt x="1876" y="582"/>
                      <a:pt x="2246" y="965"/>
                      <a:pt x="2246" y="1414"/>
                    </a:cubicBezTo>
                    <a:lnTo>
                      <a:pt x="2814" y="1414"/>
                    </a:lnTo>
                    <a:cubicBezTo>
                      <a:pt x="2814" y="648"/>
                      <a:pt x="2193" y="14"/>
                      <a:pt x="1427" y="1"/>
                    </a:cubicBezTo>
                    <a:cubicBezTo>
                      <a:pt x="1419" y="1"/>
                      <a:pt x="1411" y="1"/>
                      <a:pt x="14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" name="Google Shape;469;p5"/>
              <p:cNvSpPr/>
              <p:nvPr/>
            </p:nvSpPr>
            <p:spPr>
              <a:xfrm>
                <a:off x="8226375" y="3319218"/>
                <a:ext cx="309382" cy="120440"/>
              </a:xfrm>
              <a:custGeom>
                <a:avLst/>
                <a:gdLst/>
                <a:ahLst/>
                <a:cxnLst/>
                <a:rect l="l" t="t" r="r" b="b"/>
                <a:pathLst>
                  <a:path w="2484" h="967" extrusionOk="0">
                    <a:moveTo>
                      <a:pt x="288" y="1"/>
                    </a:moveTo>
                    <a:cubicBezTo>
                      <a:pt x="136" y="1"/>
                      <a:pt x="14" y="64"/>
                      <a:pt x="14" y="161"/>
                    </a:cubicBezTo>
                    <a:lnTo>
                      <a:pt x="1" y="716"/>
                    </a:lnTo>
                    <a:cubicBezTo>
                      <a:pt x="1" y="821"/>
                      <a:pt x="133" y="901"/>
                      <a:pt x="305" y="901"/>
                    </a:cubicBezTo>
                    <a:lnTo>
                      <a:pt x="2154" y="967"/>
                    </a:lnTo>
                    <a:cubicBezTo>
                      <a:pt x="2325" y="967"/>
                      <a:pt x="2457" y="888"/>
                      <a:pt x="2471" y="795"/>
                    </a:cubicBezTo>
                    <a:lnTo>
                      <a:pt x="2484" y="240"/>
                    </a:lnTo>
                    <a:cubicBezTo>
                      <a:pt x="2484" y="148"/>
                      <a:pt x="2352" y="55"/>
                      <a:pt x="2180" y="55"/>
                    </a:cubicBezTo>
                    <a:lnTo>
                      <a:pt x="331" y="3"/>
                    </a:lnTo>
                    <a:cubicBezTo>
                      <a:pt x="316" y="2"/>
                      <a:pt x="302" y="1"/>
                      <a:pt x="2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" name="Google Shape;470;p5"/>
              <p:cNvSpPr/>
              <p:nvPr/>
            </p:nvSpPr>
            <p:spPr>
              <a:xfrm>
                <a:off x="7936921" y="3122055"/>
                <a:ext cx="90548" cy="63508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5099" extrusionOk="0">
                    <a:moveTo>
                      <a:pt x="384" y="1"/>
                    </a:moveTo>
                    <a:cubicBezTo>
                      <a:pt x="251" y="1"/>
                      <a:pt x="146" y="107"/>
                      <a:pt x="146" y="239"/>
                    </a:cubicBezTo>
                    <a:lnTo>
                      <a:pt x="14" y="4861"/>
                    </a:lnTo>
                    <a:cubicBezTo>
                      <a:pt x="1" y="4980"/>
                      <a:pt x="106" y="5085"/>
                      <a:pt x="238" y="5099"/>
                    </a:cubicBezTo>
                    <a:lnTo>
                      <a:pt x="357" y="5099"/>
                    </a:lnTo>
                    <a:cubicBezTo>
                      <a:pt x="476" y="5099"/>
                      <a:pt x="582" y="4993"/>
                      <a:pt x="595" y="4861"/>
                    </a:cubicBezTo>
                    <a:lnTo>
                      <a:pt x="714" y="239"/>
                    </a:lnTo>
                    <a:cubicBezTo>
                      <a:pt x="727" y="120"/>
                      <a:pt x="621" y="14"/>
                      <a:pt x="4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5"/>
              <p:cNvSpPr/>
              <p:nvPr/>
            </p:nvSpPr>
            <p:spPr>
              <a:xfrm>
                <a:off x="8739645" y="3143477"/>
                <a:ext cx="88929" cy="633586"/>
              </a:xfrm>
              <a:custGeom>
                <a:avLst/>
                <a:gdLst/>
                <a:ahLst/>
                <a:cxnLst/>
                <a:rect l="l" t="t" r="r" b="b"/>
                <a:pathLst>
                  <a:path w="714" h="5087" extrusionOk="0">
                    <a:moveTo>
                      <a:pt x="370" y="1"/>
                    </a:moveTo>
                    <a:cubicBezTo>
                      <a:pt x="238" y="1"/>
                      <a:pt x="132" y="93"/>
                      <a:pt x="132" y="225"/>
                    </a:cubicBezTo>
                    <a:lnTo>
                      <a:pt x="0" y="4847"/>
                    </a:lnTo>
                    <a:cubicBezTo>
                      <a:pt x="0" y="4979"/>
                      <a:pt x="93" y="5085"/>
                      <a:pt x="225" y="5085"/>
                    </a:cubicBezTo>
                    <a:lnTo>
                      <a:pt x="344" y="5085"/>
                    </a:lnTo>
                    <a:cubicBezTo>
                      <a:pt x="351" y="5086"/>
                      <a:pt x="359" y="5086"/>
                      <a:pt x="366" y="5086"/>
                    </a:cubicBezTo>
                    <a:cubicBezTo>
                      <a:pt x="487" y="5086"/>
                      <a:pt x="581" y="4985"/>
                      <a:pt x="581" y="4861"/>
                    </a:cubicBezTo>
                    <a:lnTo>
                      <a:pt x="714" y="238"/>
                    </a:lnTo>
                    <a:cubicBezTo>
                      <a:pt x="714" y="106"/>
                      <a:pt x="621" y="1"/>
                      <a:pt x="4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5"/>
              <p:cNvSpPr/>
              <p:nvPr/>
            </p:nvSpPr>
            <p:spPr>
              <a:xfrm>
                <a:off x="7920480" y="3608796"/>
                <a:ext cx="123429" cy="39731"/>
              </a:xfrm>
              <a:custGeom>
                <a:avLst/>
                <a:gdLst/>
                <a:ahLst/>
                <a:cxnLst/>
                <a:rect l="l" t="t" r="r" b="b"/>
                <a:pathLst>
                  <a:path w="991" h="319" extrusionOk="0">
                    <a:moveTo>
                      <a:pt x="141" y="1"/>
                    </a:moveTo>
                    <a:cubicBezTo>
                      <a:pt x="68" y="1"/>
                      <a:pt x="0" y="74"/>
                      <a:pt x="0" y="147"/>
                    </a:cubicBezTo>
                    <a:cubicBezTo>
                      <a:pt x="0" y="227"/>
                      <a:pt x="67" y="306"/>
                      <a:pt x="159" y="306"/>
                    </a:cubicBezTo>
                    <a:lnTo>
                      <a:pt x="833" y="319"/>
                    </a:lnTo>
                    <a:cubicBezTo>
                      <a:pt x="925" y="319"/>
                      <a:pt x="991" y="253"/>
                      <a:pt x="991" y="160"/>
                    </a:cubicBezTo>
                    <a:cubicBezTo>
                      <a:pt x="991" y="81"/>
                      <a:pt x="925" y="15"/>
                      <a:pt x="846" y="15"/>
                    </a:cubicBezTo>
                    <a:lnTo>
                      <a:pt x="159" y="2"/>
                    </a:lnTo>
                    <a:cubicBezTo>
                      <a:pt x="153" y="1"/>
                      <a:pt x="147" y="1"/>
                      <a:pt x="1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" name="Google Shape;473;p5"/>
              <p:cNvSpPr/>
              <p:nvPr/>
            </p:nvSpPr>
            <p:spPr>
              <a:xfrm>
                <a:off x="8714984" y="3640183"/>
                <a:ext cx="123429" cy="39607"/>
              </a:xfrm>
              <a:custGeom>
                <a:avLst/>
                <a:gdLst/>
                <a:ahLst/>
                <a:cxnLst/>
                <a:rect l="l" t="t" r="r" b="b"/>
                <a:pathLst>
                  <a:path w="991" h="318" extrusionOk="0">
                    <a:moveTo>
                      <a:pt x="159" y="1"/>
                    </a:moveTo>
                    <a:cubicBezTo>
                      <a:pt x="66" y="1"/>
                      <a:pt x="0" y="67"/>
                      <a:pt x="0" y="146"/>
                    </a:cubicBezTo>
                    <a:cubicBezTo>
                      <a:pt x="0" y="225"/>
                      <a:pt x="66" y="305"/>
                      <a:pt x="146" y="305"/>
                    </a:cubicBezTo>
                    <a:lnTo>
                      <a:pt x="832" y="318"/>
                    </a:lnTo>
                    <a:cubicBezTo>
                      <a:pt x="925" y="318"/>
                      <a:pt x="991" y="252"/>
                      <a:pt x="991" y="173"/>
                    </a:cubicBezTo>
                    <a:cubicBezTo>
                      <a:pt x="991" y="80"/>
                      <a:pt x="925" y="14"/>
                      <a:pt x="845" y="14"/>
                    </a:cubicBezTo>
                    <a:lnTo>
                      <a:pt x="15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" name="Google Shape;474;p5"/>
              <p:cNvSpPr/>
              <p:nvPr/>
            </p:nvSpPr>
            <p:spPr>
              <a:xfrm>
                <a:off x="8303720" y="3556236"/>
                <a:ext cx="174495" cy="146720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1178" extrusionOk="0">
                    <a:moveTo>
                      <a:pt x="412" y="1"/>
                    </a:moveTo>
                    <a:cubicBezTo>
                      <a:pt x="199" y="1"/>
                      <a:pt x="27" y="168"/>
                      <a:pt x="14" y="371"/>
                    </a:cubicBezTo>
                    <a:lnTo>
                      <a:pt x="1" y="741"/>
                    </a:lnTo>
                    <a:cubicBezTo>
                      <a:pt x="1" y="952"/>
                      <a:pt x="159" y="1137"/>
                      <a:pt x="384" y="1150"/>
                    </a:cubicBezTo>
                    <a:lnTo>
                      <a:pt x="965" y="1177"/>
                    </a:lnTo>
                    <a:cubicBezTo>
                      <a:pt x="972" y="1177"/>
                      <a:pt x="980" y="1177"/>
                      <a:pt x="988" y="1177"/>
                    </a:cubicBezTo>
                    <a:cubicBezTo>
                      <a:pt x="1189" y="1177"/>
                      <a:pt x="1361" y="1010"/>
                      <a:pt x="1374" y="794"/>
                    </a:cubicBezTo>
                    <a:lnTo>
                      <a:pt x="1387" y="424"/>
                    </a:lnTo>
                    <a:cubicBezTo>
                      <a:pt x="1401" y="213"/>
                      <a:pt x="1229" y="28"/>
                      <a:pt x="1004" y="15"/>
                    </a:cubicBezTo>
                    <a:lnTo>
                      <a:pt x="436" y="1"/>
                    </a:lnTo>
                    <a:cubicBezTo>
                      <a:pt x="428" y="1"/>
                      <a:pt x="420" y="1"/>
                      <a:pt x="4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75" name="Google Shape;475;p5"/>
          <p:cNvSpPr txBox="1">
            <a:spLocks noGrp="1"/>
          </p:cNvSpPr>
          <p:nvPr>
            <p:ph type="title"/>
          </p:nvPr>
        </p:nvSpPr>
        <p:spPr>
          <a:xfrm>
            <a:off x="960000" y="702167"/>
            <a:ext cx="102720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4439387"/>
      </p:ext>
    </p:extLst>
  </p:cSld>
  <p:clrMapOvr>
    <a:masterClrMapping/>
  </p:clrMapOvr>
  <p:transition spd="slow" advClick="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6"/>
          <p:cNvSpPr/>
          <p:nvPr/>
        </p:nvSpPr>
        <p:spPr>
          <a:xfrm>
            <a:off x="-267" y="6144669"/>
            <a:ext cx="12192029" cy="758705"/>
          </a:xfrm>
          <a:custGeom>
            <a:avLst/>
            <a:gdLst/>
            <a:ahLst/>
            <a:cxnLst/>
            <a:rect l="l" t="t" r="r" b="b"/>
            <a:pathLst>
              <a:path w="212763" h="27210" extrusionOk="0">
                <a:moveTo>
                  <a:pt x="1" y="1"/>
                </a:moveTo>
                <a:lnTo>
                  <a:pt x="1" y="27210"/>
                </a:lnTo>
                <a:lnTo>
                  <a:pt x="212763" y="27210"/>
                </a:lnTo>
                <a:lnTo>
                  <a:pt x="2127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8" name="Google Shape;478;p6"/>
          <p:cNvSpPr/>
          <p:nvPr/>
        </p:nvSpPr>
        <p:spPr>
          <a:xfrm flipH="1">
            <a:off x="-38283" y="6482533"/>
            <a:ext cx="12230000" cy="4208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9" name="Google Shape;479;p6"/>
          <p:cNvSpPr/>
          <p:nvPr/>
        </p:nvSpPr>
        <p:spPr>
          <a:xfrm>
            <a:off x="-233" y="0"/>
            <a:ext cx="12191972" cy="593331"/>
          </a:xfrm>
          <a:custGeom>
            <a:avLst/>
            <a:gdLst/>
            <a:ahLst/>
            <a:cxnLst/>
            <a:rect l="l" t="t" r="r" b="b"/>
            <a:pathLst>
              <a:path w="212762" h="36098" extrusionOk="0">
                <a:moveTo>
                  <a:pt x="0" y="0"/>
                </a:moveTo>
                <a:lnTo>
                  <a:pt x="0" y="5701"/>
                </a:lnTo>
                <a:lnTo>
                  <a:pt x="212762" y="36098"/>
                </a:lnTo>
                <a:lnTo>
                  <a:pt x="21276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 </a:t>
            </a:r>
            <a:endParaRPr sz="2400">
              <a:solidFill>
                <a:schemeClr val="dk1"/>
              </a:solidFill>
            </a:endParaRPr>
          </a:p>
        </p:txBody>
      </p:sp>
      <p:grpSp>
        <p:nvGrpSpPr>
          <p:cNvPr id="480" name="Google Shape;480;p6"/>
          <p:cNvGrpSpPr/>
          <p:nvPr/>
        </p:nvGrpSpPr>
        <p:grpSpPr>
          <a:xfrm>
            <a:off x="3915393" y="-439395"/>
            <a:ext cx="3912311" cy="944411"/>
            <a:chOff x="2375925" y="3297600"/>
            <a:chExt cx="735950" cy="177650"/>
          </a:xfrm>
        </p:grpSpPr>
        <p:sp>
          <p:nvSpPr>
            <p:cNvPr id="481" name="Google Shape;481;p6"/>
            <p:cNvSpPr/>
            <p:nvPr/>
          </p:nvSpPr>
          <p:spPr>
            <a:xfrm>
              <a:off x="239507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80" y="1"/>
                  </a:moveTo>
                  <a:lnTo>
                    <a:pt x="0" y="67"/>
                  </a:lnTo>
                  <a:lnTo>
                    <a:pt x="4425" y="5521"/>
                  </a:lnTo>
                  <a:lnTo>
                    <a:pt x="4504" y="5455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6"/>
            <p:cNvSpPr/>
            <p:nvPr/>
          </p:nvSpPr>
          <p:spPr>
            <a:xfrm>
              <a:off x="2375925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0" y="0"/>
                  </a:moveTo>
                  <a:lnTo>
                    <a:pt x="344" y="251"/>
                  </a:lnTo>
                  <a:lnTo>
                    <a:pt x="1347" y="264"/>
                  </a:lnTo>
                  <a:lnTo>
                    <a:pt x="15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298012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4425" y="1"/>
                  </a:moveTo>
                  <a:lnTo>
                    <a:pt x="0" y="5455"/>
                  </a:lnTo>
                  <a:lnTo>
                    <a:pt x="80" y="5521"/>
                  </a:lnTo>
                  <a:lnTo>
                    <a:pt x="4504" y="67"/>
                  </a:lnTo>
                  <a:lnTo>
                    <a:pt x="44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3071900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1" y="0"/>
                  </a:moveTo>
                  <a:lnTo>
                    <a:pt x="265" y="264"/>
                  </a:lnTo>
                  <a:lnTo>
                    <a:pt x="1255" y="251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2446900" y="3428675"/>
              <a:ext cx="594000" cy="35675"/>
            </a:xfrm>
            <a:custGeom>
              <a:avLst/>
              <a:gdLst/>
              <a:ahLst/>
              <a:cxnLst/>
              <a:rect l="l" t="t" r="r" b="b"/>
              <a:pathLst>
                <a:path w="23760" h="1427" extrusionOk="0">
                  <a:moveTo>
                    <a:pt x="1" y="0"/>
                  </a:moveTo>
                  <a:lnTo>
                    <a:pt x="1" y="1427"/>
                  </a:lnTo>
                  <a:lnTo>
                    <a:pt x="23759" y="1427"/>
                  </a:lnTo>
                  <a:lnTo>
                    <a:pt x="237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2446900" y="3464325"/>
              <a:ext cx="594000" cy="10925"/>
            </a:xfrm>
            <a:custGeom>
              <a:avLst/>
              <a:gdLst/>
              <a:ahLst/>
              <a:cxnLst/>
              <a:rect l="l" t="t" r="r" b="b"/>
              <a:pathLst>
                <a:path w="23760" h="437" extrusionOk="0">
                  <a:moveTo>
                    <a:pt x="1" y="1"/>
                  </a:moveTo>
                  <a:lnTo>
                    <a:pt x="1255" y="436"/>
                  </a:lnTo>
                  <a:lnTo>
                    <a:pt x="23284" y="436"/>
                  </a:lnTo>
                  <a:lnTo>
                    <a:pt x="237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7" name="Google Shape;487;p6"/>
          <p:cNvGrpSpPr/>
          <p:nvPr/>
        </p:nvGrpSpPr>
        <p:grpSpPr>
          <a:xfrm>
            <a:off x="11340133" y="3030134"/>
            <a:ext cx="1566467" cy="3341333"/>
            <a:chOff x="8505100" y="2272600"/>
            <a:chExt cx="1174850" cy="2506000"/>
          </a:xfrm>
        </p:grpSpPr>
        <p:sp>
          <p:nvSpPr>
            <p:cNvPr id="488" name="Google Shape;488;p6"/>
            <p:cNvSpPr/>
            <p:nvPr/>
          </p:nvSpPr>
          <p:spPr>
            <a:xfrm>
              <a:off x="8814300" y="4665200"/>
              <a:ext cx="748500" cy="113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9" name="Google Shape;489;p6"/>
            <p:cNvGrpSpPr/>
            <p:nvPr/>
          </p:nvGrpSpPr>
          <p:grpSpPr>
            <a:xfrm>
              <a:off x="8505100" y="2272600"/>
              <a:ext cx="1174850" cy="2455800"/>
              <a:chOff x="8428900" y="2272600"/>
              <a:chExt cx="1174850" cy="2455800"/>
            </a:xfrm>
          </p:grpSpPr>
          <p:sp>
            <p:nvSpPr>
              <p:cNvPr id="490" name="Google Shape;490;p6"/>
              <p:cNvSpPr/>
              <p:nvPr/>
            </p:nvSpPr>
            <p:spPr>
              <a:xfrm>
                <a:off x="8818950" y="4235450"/>
                <a:ext cx="574125" cy="492950"/>
              </a:xfrm>
              <a:custGeom>
                <a:avLst/>
                <a:gdLst/>
                <a:ahLst/>
                <a:cxnLst/>
                <a:rect l="l" t="t" r="r" b="b"/>
                <a:pathLst>
                  <a:path w="22965" h="19718" extrusionOk="0">
                    <a:moveTo>
                      <a:pt x="19544" y="1"/>
                    </a:moveTo>
                    <a:cubicBezTo>
                      <a:pt x="18835" y="22"/>
                      <a:pt x="18147" y="105"/>
                      <a:pt x="17458" y="105"/>
                    </a:cubicBezTo>
                    <a:lnTo>
                      <a:pt x="5298" y="105"/>
                    </a:lnTo>
                    <a:cubicBezTo>
                      <a:pt x="4902" y="105"/>
                      <a:pt x="4318" y="147"/>
                      <a:pt x="3922" y="147"/>
                    </a:cubicBezTo>
                    <a:cubicBezTo>
                      <a:pt x="3873" y="154"/>
                      <a:pt x="3822" y="156"/>
                      <a:pt x="3768" y="156"/>
                    </a:cubicBezTo>
                    <a:cubicBezTo>
                      <a:pt x="3660" y="156"/>
                      <a:pt x="3539" y="147"/>
                      <a:pt x="3400" y="147"/>
                    </a:cubicBezTo>
                    <a:lnTo>
                      <a:pt x="3379" y="147"/>
                    </a:lnTo>
                    <a:cubicBezTo>
                      <a:pt x="3025" y="147"/>
                      <a:pt x="2608" y="126"/>
                      <a:pt x="2170" y="126"/>
                    </a:cubicBezTo>
                    <a:cubicBezTo>
                      <a:pt x="1377" y="147"/>
                      <a:pt x="584" y="293"/>
                      <a:pt x="272" y="814"/>
                    </a:cubicBezTo>
                    <a:cubicBezTo>
                      <a:pt x="0" y="1273"/>
                      <a:pt x="522" y="2962"/>
                      <a:pt x="605" y="3484"/>
                    </a:cubicBezTo>
                    <a:cubicBezTo>
                      <a:pt x="730" y="4381"/>
                      <a:pt x="856" y="5278"/>
                      <a:pt x="1002" y="6174"/>
                    </a:cubicBezTo>
                    <a:lnTo>
                      <a:pt x="1168" y="7322"/>
                    </a:lnTo>
                    <a:cubicBezTo>
                      <a:pt x="1669" y="10429"/>
                      <a:pt x="2253" y="13537"/>
                      <a:pt x="2879" y="16624"/>
                    </a:cubicBezTo>
                    <a:cubicBezTo>
                      <a:pt x="3025" y="17271"/>
                      <a:pt x="3150" y="17896"/>
                      <a:pt x="3275" y="18522"/>
                    </a:cubicBezTo>
                    <a:lnTo>
                      <a:pt x="3838" y="18689"/>
                    </a:lnTo>
                    <a:cubicBezTo>
                      <a:pt x="4422" y="18877"/>
                      <a:pt x="5006" y="19023"/>
                      <a:pt x="5590" y="19148"/>
                    </a:cubicBezTo>
                    <a:cubicBezTo>
                      <a:pt x="7319" y="19529"/>
                      <a:pt x="9078" y="19718"/>
                      <a:pt x="10836" y="19718"/>
                    </a:cubicBezTo>
                    <a:cubicBezTo>
                      <a:pt x="13406" y="19718"/>
                      <a:pt x="15974" y="19315"/>
                      <a:pt x="18439" y="18522"/>
                    </a:cubicBezTo>
                    <a:cubicBezTo>
                      <a:pt x="19169" y="15769"/>
                      <a:pt x="19919" y="12974"/>
                      <a:pt x="20670" y="10200"/>
                    </a:cubicBezTo>
                    <a:cubicBezTo>
                      <a:pt x="20775" y="9804"/>
                      <a:pt x="20879" y="9407"/>
                      <a:pt x="20983" y="9032"/>
                    </a:cubicBezTo>
                    <a:cubicBezTo>
                      <a:pt x="21129" y="8427"/>
                      <a:pt x="21296" y="7822"/>
                      <a:pt x="21442" y="7217"/>
                    </a:cubicBezTo>
                    <a:cubicBezTo>
                      <a:pt x="21755" y="6028"/>
                      <a:pt x="22068" y="4840"/>
                      <a:pt x="22422" y="3672"/>
                    </a:cubicBezTo>
                    <a:cubicBezTo>
                      <a:pt x="22777" y="2399"/>
                      <a:pt x="22965" y="522"/>
                      <a:pt x="21275" y="126"/>
                    </a:cubicBezTo>
                    <a:cubicBezTo>
                      <a:pt x="20962" y="42"/>
                      <a:pt x="20629" y="1"/>
                      <a:pt x="203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" name="Google Shape;491;p6"/>
              <p:cNvSpPr/>
              <p:nvPr/>
            </p:nvSpPr>
            <p:spPr>
              <a:xfrm>
                <a:off x="8789600" y="4236375"/>
                <a:ext cx="613900" cy="204900"/>
              </a:xfrm>
              <a:custGeom>
                <a:avLst/>
                <a:gdLst/>
                <a:ahLst/>
                <a:cxnLst/>
                <a:rect l="l" t="t" r="r" b="b"/>
                <a:pathLst>
                  <a:path w="24556" h="8196" extrusionOk="0">
                    <a:moveTo>
                      <a:pt x="21731" y="0"/>
                    </a:moveTo>
                    <a:cubicBezTo>
                      <a:pt x="21636" y="0"/>
                      <a:pt x="21542" y="2"/>
                      <a:pt x="21448" y="5"/>
                    </a:cubicBezTo>
                    <a:lnTo>
                      <a:pt x="21427" y="5"/>
                    </a:lnTo>
                    <a:cubicBezTo>
                      <a:pt x="21177" y="5"/>
                      <a:pt x="20927" y="26"/>
                      <a:pt x="20676" y="47"/>
                    </a:cubicBezTo>
                    <a:lnTo>
                      <a:pt x="20655" y="47"/>
                    </a:lnTo>
                    <a:cubicBezTo>
                      <a:pt x="20113" y="68"/>
                      <a:pt x="19571" y="110"/>
                      <a:pt x="19029" y="110"/>
                    </a:cubicBezTo>
                    <a:lnTo>
                      <a:pt x="5867" y="110"/>
                    </a:lnTo>
                    <a:cubicBezTo>
                      <a:pt x="5513" y="110"/>
                      <a:pt x="4970" y="151"/>
                      <a:pt x="4574" y="172"/>
                    </a:cubicBezTo>
                    <a:lnTo>
                      <a:pt x="4407" y="172"/>
                    </a:lnTo>
                    <a:cubicBezTo>
                      <a:pt x="4074" y="172"/>
                      <a:pt x="3719" y="151"/>
                      <a:pt x="3323" y="131"/>
                    </a:cubicBezTo>
                    <a:lnTo>
                      <a:pt x="2968" y="110"/>
                    </a:lnTo>
                    <a:cubicBezTo>
                      <a:pt x="2854" y="105"/>
                      <a:pt x="2739" y="102"/>
                      <a:pt x="2625" y="102"/>
                    </a:cubicBezTo>
                    <a:cubicBezTo>
                      <a:pt x="1279" y="102"/>
                      <a:pt x="1" y="480"/>
                      <a:pt x="423" y="2133"/>
                    </a:cubicBezTo>
                    <a:cubicBezTo>
                      <a:pt x="799" y="3614"/>
                      <a:pt x="1174" y="5095"/>
                      <a:pt x="1550" y="6575"/>
                    </a:cubicBezTo>
                    <a:cubicBezTo>
                      <a:pt x="1592" y="6742"/>
                      <a:pt x="1654" y="6909"/>
                      <a:pt x="1758" y="7034"/>
                    </a:cubicBezTo>
                    <a:cubicBezTo>
                      <a:pt x="1925" y="7180"/>
                      <a:pt x="2134" y="7264"/>
                      <a:pt x="2342" y="7306"/>
                    </a:cubicBezTo>
                    <a:cubicBezTo>
                      <a:pt x="2593" y="7368"/>
                      <a:pt x="2885" y="7389"/>
                      <a:pt x="3072" y="7431"/>
                    </a:cubicBezTo>
                    <a:cubicBezTo>
                      <a:pt x="3698" y="7556"/>
                      <a:pt x="4366" y="7660"/>
                      <a:pt x="5012" y="7764"/>
                    </a:cubicBezTo>
                    <a:cubicBezTo>
                      <a:pt x="7259" y="8043"/>
                      <a:pt x="9517" y="8196"/>
                      <a:pt x="11779" y="8196"/>
                    </a:cubicBezTo>
                    <a:cubicBezTo>
                      <a:pt x="12561" y="8196"/>
                      <a:pt x="13344" y="8177"/>
                      <a:pt x="14127" y="8140"/>
                    </a:cubicBezTo>
                    <a:cubicBezTo>
                      <a:pt x="15524" y="8098"/>
                      <a:pt x="16901" y="7994"/>
                      <a:pt x="18299" y="7848"/>
                    </a:cubicBezTo>
                    <a:cubicBezTo>
                      <a:pt x="19592" y="7702"/>
                      <a:pt x="20885" y="7514"/>
                      <a:pt x="22157" y="7243"/>
                    </a:cubicBezTo>
                    <a:cubicBezTo>
                      <a:pt x="22303" y="7222"/>
                      <a:pt x="22449" y="7201"/>
                      <a:pt x="22595" y="7201"/>
                    </a:cubicBezTo>
                    <a:cubicBezTo>
                      <a:pt x="22622" y="7203"/>
                      <a:pt x="22649" y="7204"/>
                      <a:pt x="22676" y="7204"/>
                    </a:cubicBezTo>
                    <a:cubicBezTo>
                      <a:pt x="22916" y="7204"/>
                      <a:pt x="23133" y="7120"/>
                      <a:pt x="23283" y="6951"/>
                    </a:cubicBezTo>
                    <a:cubicBezTo>
                      <a:pt x="23409" y="6784"/>
                      <a:pt x="23471" y="6596"/>
                      <a:pt x="23492" y="6388"/>
                    </a:cubicBezTo>
                    <a:lnTo>
                      <a:pt x="23555" y="6137"/>
                    </a:lnTo>
                    <a:cubicBezTo>
                      <a:pt x="23784" y="4949"/>
                      <a:pt x="24014" y="3781"/>
                      <a:pt x="24264" y="2592"/>
                    </a:cubicBezTo>
                    <a:cubicBezTo>
                      <a:pt x="24347" y="2195"/>
                      <a:pt x="24431" y="1778"/>
                      <a:pt x="24514" y="1382"/>
                    </a:cubicBezTo>
                    <a:cubicBezTo>
                      <a:pt x="24556" y="1194"/>
                      <a:pt x="24556" y="1007"/>
                      <a:pt x="24514" y="819"/>
                    </a:cubicBezTo>
                    <a:cubicBezTo>
                      <a:pt x="24389" y="485"/>
                      <a:pt x="23492" y="214"/>
                      <a:pt x="23179" y="131"/>
                    </a:cubicBezTo>
                    <a:cubicBezTo>
                      <a:pt x="22693" y="44"/>
                      <a:pt x="22206" y="0"/>
                      <a:pt x="217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" name="Google Shape;492;p6"/>
              <p:cNvSpPr/>
              <p:nvPr/>
            </p:nvSpPr>
            <p:spPr>
              <a:xfrm>
                <a:off x="8803300" y="4218250"/>
                <a:ext cx="598650" cy="78750"/>
              </a:xfrm>
              <a:custGeom>
                <a:avLst/>
                <a:gdLst/>
                <a:ahLst/>
                <a:cxnLst/>
                <a:rect l="l" t="t" r="r" b="b"/>
                <a:pathLst>
                  <a:path w="23946" h="3150" extrusionOk="0">
                    <a:moveTo>
                      <a:pt x="11347" y="0"/>
                    </a:moveTo>
                    <a:cubicBezTo>
                      <a:pt x="11013" y="0"/>
                      <a:pt x="10659" y="21"/>
                      <a:pt x="10304" y="21"/>
                    </a:cubicBezTo>
                    <a:lnTo>
                      <a:pt x="8365" y="21"/>
                    </a:lnTo>
                    <a:cubicBezTo>
                      <a:pt x="8344" y="32"/>
                      <a:pt x="8318" y="37"/>
                      <a:pt x="8292" y="37"/>
                    </a:cubicBezTo>
                    <a:cubicBezTo>
                      <a:pt x="8265" y="37"/>
                      <a:pt x="8239" y="32"/>
                      <a:pt x="8219" y="21"/>
                    </a:cubicBezTo>
                    <a:cubicBezTo>
                      <a:pt x="8198" y="32"/>
                      <a:pt x="8182" y="37"/>
                      <a:pt x="8166" y="37"/>
                    </a:cubicBezTo>
                    <a:cubicBezTo>
                      <a:pt x="8151" y="37"/>
                      <a:pt x="8135" y="32"/>
                      <a:pt x="8114" y="21"/>
                    </a:cubicBezTo>
                    <a:lnTo>
                      <a:pt x="7843" y="21"/>
                    </a:lnTo>
                    <a:cubicBezTo>
                      <a:pt x="7655" y="42"/>
                      <a:pt x="7468" y="42"/>
                      <a:pt x="7259" y="63"/>
                    </a:cubicBezTo>
                    <a:lnTo>
                      <a:pt x="6571" y="63"/>
                    </a:lnTo>
                    <a:lnTo>
                      <a:pt x="5716" y="126"/>
                    </a:lnTo>
                    <a:lnTo>
                      <a:pt x="5570" y="146"/>
                    </a:lnTo>
                    <a:lnTo>
                      <a:pt x="5403" y="167"/>
                    </a:lnTo>
                    <a:cubicBezTo>
                      <a:pt x="4402" y="251"/>
                      <a:pt x="3505" y="376"/>
                      <a:pt x="2733" y="501"/>
                    </a:cubicBezTo>
                    <a:lnTo>
                      <a:pt x="2587" y="522"/>
                    </a:lnTo>
                    <a:lnTo>
                      <a:pt x="2441" y="564"/>
                    </a:lnTo>
                    <a:cubicBezTo>
                      <a:pt x="898" y="856"/>
                      <a:pt x="1" y="1189"/>
                      <a:pt x="1" y="1586"/>
                    </a:cubicBezTo>
                    <a:cubicBezTo>
                      <a:pt x="1" y="2024"/>
                      <a:pt x="1252" y="2441"/>
                      <a:pt x="3275" y="2733"/>
                    </a:cubicBezTo>
                    <a:cubicBezTo>
                      <a:pt x="3338" y="2754"/>
                      <a:pt x="3400" y="2754"/>
                      <a:pt x="3463" y="2774"/>
                    </a:cubicBezTo>
                    <a:cubicBezTo>
                      <a:pt x="3505" y="2774"/>
                      <a:pt x="3567" y="2795"/>
                      <a:pt x="3630" y="2795"/>
                    </a:cubicBezTo>
                    <a:cubicBezTo>
                      <a:pt x="3880" y="2816"/>
                      <a:pt x="4130" y="2858"/>
                      <a:pt x="4381" y="2879"/>
                    </a:cubicBezTo>
                    <a:cubicBezTo>
                      <a:pt x="4548" y="2900"/>
                      <a:pt x="4714" y="2920"/>
                      <a:pt x="4881" y="2941"/>
                    </a:cubicBezTo>
                    <a:cubicBezTo>
                      <a:pt x="5382" y="2983"/>
                      <a:pt x="5903" y="3046"/>
                      <a:pt x="6467" y="3066"/>
                    </a:cubicBezTo>
                    <a:lnTo>
                      <a:pt x="6633" y="3087"/>
                    </a:lnTo>
                    <a:lnTo>
                      <a:pt x="6800" y="3087"/>
                    </a:lnTo>
                    <a:cubicBezTo>
                      <a:pt x="6946" y="3108"/>
                      <a:pt x="7071" y="3108"/>
                      <a:pt x="7197" y="3108"/>
                    </a:cubicBezTo>
                    <a:lnTo>
                      <a:pt x="7468" y="3129"/>
                    </a:lnTo>
                    <a:lnTo>
                      <a:pt x="9241" y="3129"/>
                    </a:lnTo>
                    <a:lnTo>
                      <a:pt x="9616" y="3150"/>
                    </a:lnTo>
                    <a:lnTo>
                      <a:pt x="10033" y="3150"/>
                    </a:lnTo>
                    <a:cubicBezTo>
                      <a:pt x="10044" y="3139"/>
                      <a:pt x="10059" y="3134"/>
                      <a:pt x="10075" y="3134"/>
                    </a:cubicBezTo>
                    <a:cubicBezTo>
                      <a:pt x="10091" y="3134"/>
                      <a:pt x="10106" y="3139"/>
                      <a:pt x="10117" y="3150"/>
                    </a:cubicBezTo>
                    <a:lnTo>
                      <a:pt x="14643" y="3150"/>
                    </a:lnTo>
                    <a:cubicBezTo>
                      <a:pt x="14789" y="3150"/>
                      <a:pt x="14914" y="3129"/>
                      <a:pt x="15060" y="3129"/>
                    </a:cubicBezTo>
                    <a:lnTo>
                      <a:pt x="15560" y="3129"/>
                    </a:lnTo>
                    <a:cubicBezTo>
                      <a:pt x="16019" y="3108"/>
                      <a:pt x="16457" y="3087"/>
                      <a:pt x="16895" y="3066"/>
                    </a:cubicBezTo>
                    <a:cubicBezTo>
                      <a:pt x="16916" y="3056"/>
                      <a:pt x="16937" y="3051"/>
                      <a:pt x="16958" y="3051"/>
                    </a:cubicBezTo>
                    <a:cubicBezTo>
                      <a:pt x="16979" y="3051"/>
                      <a:pt x="17000" y="3056"/>
                      <a:pt x="17020" y="3066"/>
                    </a:cubicBezTo>
                    <a:lnTo>
                      <a:pt x="17187" y="3046"/>
                    </a:lnTo>
                    <a:lnTo>
                      <a:pt x="17563" y="3046"/>
                    </a:lnTo>
                    <a:lnTo>
                      <a:pt x="17709" y="3025"/>
                    </a:lnTo>
                    <a:cubicBezTo>
                      <a:pt x="19002" y="2941"/>
                      <a:pt x="20316" y="2774"/>
                      <a:pt x="21588" y="2545"/>
                    </a:cubicBezTo>
                    <a:cubicBezTo>
                      <a:pt x="21651" y="2545"/>
                      <a:pt x="21713" y="2524"/>
                      <a:pt x="21755" y="2524"/>
                    </a:cubicBezTo>
                    <a:lnTo>
                      <a:pt x="21943" y="2482"/>
                    </a:lnTo>
                    <a:cubicBezTo>
                      <a:pt x="23194" y="2211"/>
                      <a:pt x="23945" y="1898"/>
                      <a:pt x="23945" y="1544"/>
                    </a:cubicBezTo>
                    <a:cubicBezTo>
                      <a:pt x="23945" y="1252"/>
                      <a:pt x="23361" y="960"/>
                      <a:pt x="22381" y="710"/>
                    </a:cubicBezTo>
                    <a:cubicBezTo>
                      <a:pt x="22339" y="710"/>
                      <a:pt x="22277" y="689"/>
                      <a:pt x="22235" y="689"/>
                    </a:cubicBezTo>
                    <a:cubicBezTo>
                      <a:pt x="22193" y="668"/>
                      <a:pt x="22131" y="668"/>
                      <a:pt x="22089" y="647"/>
                    </a:cubicBezTo>
                    <a:cubicBezTo>
                      <a:pt x="20858" y="397"/>
                      <a:pt x="19628" y="230"/>
                      <a:pt x="18397" y="126"/>
                    </a:cubicBezTo>
                    <a:cubicBezTo>
                      <a:pt x="18335" y="126"/>
                      <a:pt x="18293" y="126"/>
                      <a:pt x="18230" y="105"/>
                    </a:cubicBezTo>
                    <a:lnTo>
                      <a:pt x="17855" y="105"/>
                    </a:lnTo>
                    <a:cubicBezTo>
                      <a:pt x="17813" y="105"/>
                      <a:pt x="17751" y="105"/>
                      <a:pt x="17709" y="84"/>
                    </a:cubicBezTo>
                    <a:cubicBezTo>
                      <a:pt x="17688" y="94"/>
                      <a:pt x="17667" y="99"/>
                      <a:pt x="17649" y="99"/>
                    </a:cubicBezTo>
                    <a:cubicBezTo>
                      <a:pt x="17631" y="99"/>
                      <a:pt x="17615" y="94"/>
                      <a:pt x="17604" y="84"/>
                    </a:cubicBezTo>
                    <a:lnTo>
                      <a:pt x="17292" y="84"/>
                    </a:lnTo>
                    <a:cubicBezTo>
                      <a:pt x="16812" y="63"/>
                      <a:pt x="16311" y="21"/>
                      <a:pt x="157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6"/>
              <p:cNvSpPr/>
              <p:nvPr/>
            </p:nvSpPr>
            <p:spPr>
              <a:xfrm>
                <a:off x="8813925" y="4282750"/>
                <a:ext cx="405500" cy="41400"/>
              </a:xfrm>
              <a:custGeom>
                <a:avLst/>
                <a:gdLst/>
                <a:ahLst/>
                <a:cxnLst/>
                <a:rect l="l" t="t" r="r" b="b"/>
                <a:pathLst>
                  <a:path w="16220" h="1656" extrusionOk="0">
                    <a:moveTo>
                      <a:pt x="125" y="1"/>
                    </a:moveTo>
                    <a:cubicBezTo>
                      <a:pt x="28" y="1"/>
                      <a:pt x="1" y="159"/>
                      <a:pt x="76" y="215"/>
                    </a:cubicBezTo>
                    <a:cubicBezTo>
                      <a:pt x="493" y="486"/>
                      <a:pt x="973" y="674"/>
                      <a:pt x="1453" y="778"/>
                    </a:cubicBezTo>
                    <a:cubicBezTo>
                      <a:pt x="1953" y="904"/>
                      <a:pt x="2433" y="1008"/>
                      <a:pt x="2934" y="1112"/>
                    </a:cubicBezTo>
                    <a:cubicBezTo>
                      <a:pt x="3956" y="1300"/>
                      <a:pt x="4978" y="1425"/>
                      <a:pt x="6021" y="1508"/>
                    </a:cubicBezTo>
                    <a:cubicBezTo>
                      <a:pt x="7303" y="1608"/>
                      <a:pt x="8593" y="1656"/>
                      <a:pt x="9881" y="1656"/>
                    </a:cubicBezTo>
                    <a:cubicBezTo>
                      <a:pt x="10751" y="1656"/>
                      <a:pt x="11620" y="1634"/>
                      <a:pt x="12487" y="1592"/>
                    </a:cubicBezTo>
                    <a:cubicBezTo>
                      <a:pt x="13655" y="1529"/>
                      <a:pt x="14823" y="1467"/>
                      <a:pt x="15991" y="1383"/>
                    </a:cubicBezTo>
                    <a:cubicBezTo>
                      <a:pt x="16214" y="1363"/>
                      <a:pt x="16220" y="1007"/>
                      <a:pt x="16009" y="1007"/>
                    </a:cubicBezTo>
                    <a:cubicBezTo>
                      <a:pt x="16003" y="1007"/>
                      <a:pt x="15997" y="1007"/>
                      <a:pt x="15991" y="1008"/>
                    </a:cubicBezTo>
                    <a:cubicBezTo>
                      <a:pt x="13760" y="1142"/>
                      <a:pt x="11518" y="1289"/>
                      <a:pt x="9279" y="1289"/>
                    </a:cubicBezTo>
                    <a:cubicBezTo>
                      <a:pt x="7352" y="1289"/>
                      <a:pt x="5428" y="1180"/>
                      <a:pt x="3518" y="862"/>
                    </a:cubicBezTo>
                    <a:cubicBezTo>
                      <a:pt x="2371" y="695"/>
                      <a:pt x="1244" y="403"/>
                      <a:pt x="160" y="7"/>
                    </a:cubicBezTo>
                    <a:cubicBezTo>
                      <a:pt x="147" y="3"/>
                      <a:pt x="136" y="1"/>
                      <a:pt x="1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6"/>
              <p:cNvSpPr/>
              <p:nvPr/>
            </p:nvSpPr>
            <p:spPr>
              <a:xfrm>
                <a:off x="9235575" y="4282375"/>
                <a:ext cx="150725" cy="29850"/>
              </a:xfrm>
              <a:custGeom>
                <a:avLst/>
                <a:gdLst/>
                <a:ahLst/>
                <a:cxnLst/>
                <a:rect l="l" t="t" r="r" b="b"/>
                <a:pathLst>
                  <a:path w="6029" h="1194" extrusionOk="0">
                    <a:moveTo>
                      <a:pt x="5841" y="1"/>
                    </a:moveTo>
                    <a:cubicBezTo>
                      <a:pt x="5632" y="22"/>
                      <a:pt x="5424" y="84"/>
                      <a:pt x="5236" y="189"/>
                    </a:cubicBezTo>
                    <a:cubicBezTo>
                      <a:pt x="5048" y="272"/>
                      <a:pt x="4840" y="335"/>
                      <a:pt x="4631" y="418"/>
                    </a:cubicBezTo>
                    <a:cubicBezTo>
                      <a:pt x="4214" y="543"/>
                      <a:pt x="3797" y="668"/>
                      <a:pt x="3359" y="752"/>
                    </a:cubicBezTo>
                    <a:cubicBezTo>
                      <a:pt x="2274" y="919"/>
                      <a:pt x="1190" y="1002"/>
                      <a:pt x="84" y="1023"/>
                    </a:cubicBezTo>
                    <a:cubicBezTo>
                      <a:pt x="1" y="1044"/>
                      <a:pt x="1" y="1169"/>
                      <a:pt x="84" y="1190"/>
                    </a:cubicBezTo>
                    <a:cubicBezTo>
                      <a:pt x="225" y="1192"/>
                      <a:pt x="365" y="1194"/>
                      <a:pt x="505" y="1194"/>
                    </a:cubicBezTo>
                    <a:cubicBezTo>
                      <a:pt x="1487" y="1194"/>
                      <a:pt x="2454" y="1130"/>
                      <a:pt x="3421" y="1002"/>
                    </a:cubicBezTo>
                    <a:cubicBezTo>
                      <a:pt x="3901" y="939"/>
                      <a:pt x="4360" y="835"/>
                      <a:pt x="4798" y="710"/>
                    </a:cubicBezTo>
                    <a:cubicBezTo>
                      <a:pt x="5173" y="606"/>
                      <a:pt x="5716" y="522"/>
                      <a:pt x="5966" y="209"/>
                    </a:cubicBezTo>
                    <a:cubicBezTo>
                      <a:pt x="6028" y="126"/>
                      <a:pt x="5924" y="1"/>
                      <a:pt x="584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" name="Google Shape;495;p6"/>
              <p:cNvSpPr/>
              <p:nvPr/>
            </p:nvSpPr>
            <p:spPr>
              <a:xfrm>
                <a:off x="8952425" y="4681800"/>
                <a:ext cx="277450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1098" h="1028" extrusionOk="0">
                    <a:moveTo>
                      <a:pt x="10868" y="1"/>
                    </a:moveTo>
                    <a:cubicBezTo>
                      <a:pt x="10659" y="1"/>
                      <a:pt x="10451" y="63"/>
                      <a:pt x="10242" y="147"/>
                    </a:cubicBezTo>
                    <a:cubicBezTo>
                      <a:pt x="10033" y="188"/>
                      <a:pt x="9825" y="251"/>
                      <a:pt x="9616" y="293"/>
                    </a:cubicBezTo>
                    <a:cubicBezTo>
                      <a:pt x="9178" y="397"/>
                      <a:pt x="8719" y="480"/>
                      <a:pt x="8261" y="522"/>
                    </a:cubicBezTo>
                    <a:cubicBezTo>
                      <a:pt x="7611" y="599"/>
                      <a:pt x="6950" y="642"/>
                      <a:pt x="6286" y="642"/>
                    </a:cubicBezTo>
                    <a:cubicBezTo>
                      <a:pt x="6054" y="642"/>
                      <a:pt x="5822" y="637"/>
                      <a:pt x="5591" y="626"/>
                    </a:cubicBezTo>
                    <a:cubicBezTo>
                      <a:pt x="4715" y="606"/>
                      <a:pt x="3839" y="543"/>
                      <a:pt x="2942" y="460"/>
                    </a:cubicBezTo>
                    <a:cubicBezTo>
                      <a:pt x="2024" y="376"/>
                      <a:pt x="1065" y="355"/>
                      <a:pt x="126" y="209"/>
                    </a:cubicBezTo>
                    <a:cubicBezTo>
                      <a:pt x="43" y="209"/>
                      <a:pt x="1" y="334"/>
                      <a:pt x="84" y="376"/>
                    </a:cubicBezTo>
                    <a:lnTo>
                      <a:pt x="84" y="355"/>
                    </a:lnTo>
                    <a:cubicBezTo>
                      <a:pt x="981" y="606"/>
                      <a:pt x="1899" y="772"/>
                      <a:pt x="2838" y="835"/>
                    </a:cubicBezTo>
                    <a:cubicBezTo>
                      <a:pt x="3776" y="918"/>
                      <a:pt x="4715" y="1002"/>
                      <a:pt x="5653" y="1023"/>
                    </a:cubicBezTo>
                    <a:cubicBezTo>
                      <a:pt x="5810" y="1026"/>
                      <a:pt x="5966" y="1028"/>
                      <a:pt x="6121" y="1028"/>
                    </a:cubicBezTo>
                    <a:cubicBezTo>
                      <a:pt x="6898" y="1028"/>
                      <a:pt x="7666" y="984"/>
                      <a:pt x="8448" y="898"/>
                    </a:cubicBezTo>
                    <a:cubicBezTo>
                      <a:pt x="8886" y="835"/>
                      <a:pt x="9345" y="772"/>
                      <a:pt x="9783" y="668"/>
                    </a:cubicBezTo>
                    <a:cubicBezTo>
                      <a:pt x="10159" y="585"/>
                      <a:pt x="10680" y="522"/>
                      <a:pt x="10972" y="251"/>
                    </a:cubicBezTo>
                    <a:cubicBezTo>
                      <a:pt x="11097" y="168"/>
                      <a:pt x="10993" y="1"/>
                      <a:pt x="108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" name="Google Shape;496;p6"/>
              <p:cNvSpPr/>
              <p:nvPr/>
            </p:nvSpPr>
            <p:spPr>
              <a:xfrm>
                <a:off x="8827300" y="2694875"/>
                <a:ext cx="271175" cy="222400"/>
              </a:xfrm>
              <a:custGeom>
                <a:avLst/>
                <a:gdLst/>
                <a:ahLst/>
                <a:cxnLst/>
                <a:rect l="l" t="t" r="r" b="b"/>
                <a:pathLst>
                  <a:path w="10847" h="8896" extrusionOk="0">
                    <a:moveTo>
                      <a:pt x="9220" y="1"/>
                    </a:moveTo>
                    <a:cubicBezTo>
                      <a:pt x="9158" y="1"/>
                      <a:pt x="9095" y="4"/>
                      <a:pt x="9031" y="11"/>
                    </a:cubicBezTo>
                    <a:cubicBezTo>
                      <a:pt x="8468" y="73"/>
                      <a:pt x="7905" y="261"/>
                      <a:pt x="7425" y="574"/>
                    </a:cubicBezTo>
                    <a:cubicBezTo>
                      <a:pt x="4026" y="2347"/>
                      <a:pt x="1001" y="5100"/>
                      <a:pt x="0" y="8896"/>
                    </a:cubicBezTo>
                    <a:cubicBezTo>
                      <a:pt x="918" y="8354"/>
                      <a:pt x="2023" y="8062"/>
                      <a:pt x="3004" y="7686"/>
                    </a:cubicBezTo>
                    <a:lnTo>
                      <a:pt x="5653" y="6643"/>
                    </a:lnTo>
                    <a:cubicBezTo>
                      <a:pt x="6841" y="6184"/>
                      <a:pt x="8051" y="5705"/>
                      <a:pt x="9052" y="4912"/>
                    </a:cubicBezTo>
                    <a:cubicBezTo>
                      <a:pt x="10033" y="4120"/>
                      <a:pt x="10825" y="2952"/>
                      <a:pt x="10825" y="1700"/>
                    </a:cubicBezTo>
                    <a:cubicBezTo>
                      <a:pt x="10846" y="1325"/>
                      <a:pt x="10742" y="970"/>
                      <a:pt x="10554" y="657"/>
                    </a:cubicBezTo>
                    <a:cubicBezTo>
                      <a:pt x="10238" y="229"/>
                      <a:pt x="9739" y="1"/>
                      <a:pt x="92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" name="Google Shape;497;p6"/>
              <p:cNvSpPr/>
              <p:nvPr/>
            </p:nvSpPr>
            <p:spPr>
              <a:xfrm>
                <a:off x="8821550" y="2922125"/>
                <a:ext cx="286300" cy="197975"/>
              </a:xfrm>
              <a:custGeom>
                <a:avLst/>
                <a:gdLst/>
                <a:ahLst/>
                <a:cxnLst/>
                <a:rect l="l" t="t" r="r" b="b"/>
                <a:pathLst>
                  <a:path w="11452" h="7919" extrusionOk="0">
                    <a:moveTo>
                      <a:pt x="9347" y="1"/>
                    </a:moveTo>
                    <a:cubicBezTo>
                      <a:pt x="8624" y="1"/>
                      <a:pt x="7906" y="285"/>
                      <a:pt x="7238" y="619"/>
                    </a:cubicBezTo>
                    <a:cubicBezTo>
                      <a:pt x="5549" y="1433"/>
                      <a:pt x="4026" y="2580"/>
                      <a:pt x="2754" y="3957"/>
                    </a:cubicBezTo>
                    <a:cubicBezTo>
                      <a:pt x="2274" y="4478"/>
                      <a:pt x="1" y="7648"/>
                      <a:pt x="1419" y="7899"/>
                    </a:cubicBezTo>
                    <a:cubicBezTo>
                      <a:pt x="1491" y="7912"/>
                      <a:pt x="1569" y="7919"/>
                      <a:pt x="1651" y="7919"/>
                    </a:cubicBezTo>
                    <a:cubicBezTo>
                      <a:pt x="2573" y="7919"/>
                      <a:pt x="4093" y="7122"/>
                      <a:pt x="4840" y="6835"/>
                    </a:cubicBezTo>
                    <a:cubicBezTo>
                      <a:pt x="5987" y="6397"/>
                      <a:pt x="7071" y="5875"/>
                      <a:pt x="8156" y="5291"/>
                    </a:cubicBezTo>
                    <a:cubicBezTo>
                      <a:pt x="9199" y="4728"/>
                      <a:pt x="10242" y="4040"/>
                      <a:pt x="10930" y="3060"/>
                    </a:cubicBezTo>
                    <a:cubicBezTo>
                      <a:pt x="11285" y="2622"/>
                      <a:pt x="11452" y="2038"/>
                      <a:pt x="11410" y="1454"/>
                    </a:cubicBezTo>
                    <a:cubicBezTo>
                      <a:pt x="11264" y="640"/>
                      <a:pt x="10429" y="77"/>
                      <a:pt x="9616" y="14"/>
                    </a:cubicBezTo>
                    <a:cubicBezTo>
                      <a:pt x="9526" y="5"/>
                      <a:pt x="9436" y="1"/>
                      <a:pt x="93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6"/>
              <p:cNvSpPr/>
              <p:nvPr/>
            </p:nvSpPr>
            <p:spPr>
              <a:xfrm>
                <a:off x="8607250" y="2631900"/>
                <a:ext cx="211200" cy="281925"/>
              </a:xfrm>
              <a:custGeom>
                <a:avLst/>
                <a:gdLst/>
                <a:ahLst/>
                <a:cxnLst/>
                <a:rect l="l" t="t" r="r" b="b"/>
                <a:pathLst>
                  <a:path w="8448" h="11277" extrusionOk="0">
                    <a:moveTo>
                      <a:pt x="1373" y="0"/>
                    </a:moveTo>
                    <a:cubicBezTo>
                      <a:pt x="1136" y="0"/>
                      <a:pt x="905" y="59"/>
                      <a:pt x="688" y="194"/>
                    </a:cubicBezTo>
                    <a:cubicBezTo>
                      <a:pt x="230" y="527"/>
                      <a:pt x="0" y="1090"/>
                      <a:pt x="84" y="1674"/>
                    </a:cubicBezTo>
                    <a:cubicBezTo>
                      <a:pt x="167" y="2217"/>
                      <a:pt x="355" y="2759"/>
                      <a:pt x="647" y="3239"/>
                    </a:cubicBezTo>
                    <a:cubicBezTo>
                      <a:pt x="1585" y="4991"/>
                      <a:pt x="2774" y="6618"/>
                      <a:pt x="4130" y="8078"/>
                    </a:cubicBezTo>
                    <a:cubicBezTo>
                      <a:pt x="4957" y="8945"/>
                      <a:pt x="6956" y="11277"/>
                      <a:pt x="8313" y="11277"/>
                    </a:cubicBezTo>
                    <a:cubicBezTo>
                      <a:pt x="8358" y="11277"/>
                      <a:pt x="8403" y="11274"/>
                      <a:pt x="8448" y="11269"/>
                    </a:cubicBezTo>
                    <a:cubicBezTo>
                      <a:pt x="7196" y="7619"/>
                      <a:pt x="6070" y="3802"/>
                      <a:pt x="3296" y="986"/>
                    </a:cubicBezTo>
                    <a:cubicBezTo>
                      <a:pt x="2770" y="476"/>
                      <a:pt x="2050" y="0"/>
                      <a:pt x="13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6"/>
              <p:cNvSpPr/>
              <p:nvPr/>
            </p:nvSpPr>
            <p:spPr>
              <a:xfrm>
                <a:off x="8602550" y="2932225"/>
                <a:ext cx="250575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10023" h="7613" extrusionOk="0">
                    <a:moveTo>
                      <a:pt x="1795" y="1"/>
                    </a:moveTo>
                    <a:cubicBezTo>
                      <a:pt x="1272" y="1"/>
                      <a:pt x="775" y="140"/>
                      <a:pt x="438" y="528"/>
                    </a:cubicBezTo>
                    <a:cubicBezTo>
                      <a:pt x="0" y="1029"/>
                      <a:pt x="0" y="1801"/>
                      <a:pt x="272" y="2385"/>
                    </a:cubicBezTo>
                    <a:cubicBezTo>
                      <a:pt x="564" y="2969"/>
                      <a:pt x="1002" y="3490"/>
                      <a:pt x="1523" y="3886"/>
                    </a:cubicBezTo>
                    <a:cubicBezTo>
                      <a:pt x="3379" y="5409"/>
                      <a:pt x="5528" y="6556"/>
                      <a:pt x="7822" y="7244"/>
                    </a:cubicBezTo>
                    <a:cubicBezTo>
                      <a:pt x="8358" y="7410"/>
                      <a:pt x="8972" y="7612"/>
                      <a:pt x="9376" y="7612"/>
                    </a:cubicBezTo>
                    <a:cubicBezTo>
                      <a:pt x="9835" y="7612"/>
                      <a:pt x="10022" y="7350"/>
                      <a:pt x="9512" y="6473"/>
                    </a:cubicBezTo>
                    <a:cubicBezTo>
                      <a:pt x="8844" y="5284"/>
                      <a:pt x="8093" y="4178"/>
                      <a:pt x="7238" y="3135"/>
                    </a:cubicBezTo>
                    <a:cubicBezTo>
                      <a:pt x="6028" y="1759"/>
                      <a:pt x="4527" y="591"/>
                      <a:pt x="2754" y="132"/>
                    </a:cubicBezTo>
                    <a:cubicBezTo>
                      <a:pt x="2445" y="53"/>
                      <a:pt x="2115" y="1"/>
                      <a:pt x="17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" name="Google Shape;500;p6"/>
              <p:cNvSpPr/>
              <p:nvPr/>
            </p:nvSpPr>
            <p:spPr>
              <a:xfrm>
                <a:off x="8918025" y="3070050"/>
                <a:ext cx="213800" cy="264375"/>
              </a:xfrm>
              <a:custGeom>
                <a:avLst/>
                <a:gdLst/>
                <a:ahLst/>
                <a:cxnLst/>
                <a:rect l="l" t="t" r="r" b="b"/>
                <a:pathLst>
                  <a:path w="8552" h="10575" extrusionOk="0">
                    <a:moveTo>
                      <a:pt x="7280" y="0"/>
                    </a:moveTo>
                    <a:cubicBezTo>
                      <a:pt x="6195" y="0"/>
                      <a:pt x="5152" y="355"/>
                      <a:pt x="4318" y="1043"/>
                    </a:cubicBezTo>
                    <a:cubicBezTo>
                      <a:pt x="3484" y="1710"/>
                      <a:pt x="2774" y="2503"/>
                      <a:pt x="2211" y="3400"/>
                    </a:cubicBezTo>
                    <a:cubicBezTo>
                      <a:pt x="605" y="5736"/>
                      <a:pt x="0" y="7780"/>
                      <a:pt x="0" y="10575"/>
                    </a:cubicBezTo>
                    <a:cubicBezTo>
                      <a:pt x="334" y="9907"/>
                      <a:pt x="1210" y="9136"/>
                      <a:pt x="1815" y="8656"/>
                    </a:cubicBezTo>
                    <a:cubicBezTo>
                      <a:pt x="2316" y="8281"/>
                      <a:pt x="2837" y="7926"/>
                      <a:pt x="3379" y="7592"/>
                    </a:cubicBezTo>
                    <a:cubicBezTo>
                      <a:pt x="4652" y="6779"/>
                      <a:pt x="5986" y="5986"/>
                      <a:pt x="6967" y="4818"/>
                    </a:cubicBezTo>
                    <a:cubicBezTo>
                      <a:pt x="7947" y="3671"/>
                      <a:pt x="8552" y="2065"/>
                      <a:pt x="8114" y="626"/>
                    </a:cubicBezTo>
                    <a:cubicBezTo>
                      <a:pt x="8072" y="459"/>
                      <a:pt x="7989" y="313"/>
                      <a:pt x="7864" y="188"/>
                    </a:cubicBezTo>
                    <a:cubicBezTo>
                      <a:pt x="7697" y="63"/>
                      <a:pt x="7488" y="0"/>
                      <a:pt x="72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" name="Google Shape;501;p6"/>
              <p:cNvSpPr/>
              <p:nvPr/>
            </p:nvSpPr>
            <p:spPr>
              <a:xfrm>
                <a:off x="9355000" y="2794100"/>
                <a:ext cx="213800" cy="263975"/>
              </a:xfrm>
              <a:custGeom>
                <a:avLst/>
                <a:gdLst/>
                <a:ahLst/>
                <a:cxnLst/>
                <a:rect l="l" t="t" r="r" b="b"/>
                <a:pathLst>
                  <a:path w="8552" h="10559" extrusionOk="0">
                    <a:moveTo>
                      <a:pt x="7359" y="1"/>
                    </a:moveTo>
                    <a:cubicBezTo>
                      <a:pt x="7332" y="1"/>
                      <a:pt x="7306" y="2"/>
                      <a:pt x="7279" y="5"/>
                    </a:cubicBezTo>
                    <a:cubicBezTo>
                      <a:pt x="7251" y="4"/>
                      <a:pt x="7223" y="4"/>
                      <a:pt x="7195" y="4"/>
                    </a:cubicBezTo>
                    <a:cubicBezTo>
                      <a:pt x="6160" y="4"/>
                      <a:pt x="5130" y="377"/>
                      <a:pt x="4318" y="1047"/>
                    </a:cubicBezTo>
                    <a:cubicBezTo>
                      <a:pt x="3504" y="1715"/>
                      <a:pt x="2795" y="2507"/>
                      <a:pt x="2211" y="3404"/>
                    </a:cubicBezTo>
                    <a:cubicBezTo>
                      <a:pt x="605" y="5720"/>
                      <a:pt x="0" y="7764"/>
                      <a:pt x="0" y="10558"/>
                    </a:cubicBezTo>
                    <a:cubicBezTo>
                      <a:pt x="355" y="9891"/>
                      <a:pt x="1231" y="9119"/>
                      <a:pt x="1836" y="8660"/>
                    </a:cubicBezTo>
                    <a:cubicBezTo>
                      <a:pt x="2336" y="8264"/>
                      <a:pt x="2878" y="7910"/>
                      <a:pt x="3400" y="7576"/>
                    </a:cubicBezTo>
                    <a:cubicBezTo>
                      <a:pt x="4672" y="6762"/>
                      <a:pt x="5986" y="5970"/>
                      <a:pt x="6987" y="4823"/>
                    </a:cubicBezTo>
                    <a:cubicBezTo>
                      <a:pt x="7968" y="3655"/>
                      <a:pt x="8552" y="2069"/>
                      <a:pt x="8114" y="609"/>
                    </a:cubicBezTo>
                    <a:cubicBezTo>
                      <a:pt x="8072" y="443"/>
                      <a:pt x="7989" y="297"/>
                      <a:pt x="7863" y="171"/>
                    </a:cubicBezTo>
                    <a:cubicBezTo>
                      <a:pt x="7718" y="62"/>
                      <a:pt x="7540" y="1"/>
                      <a:pt x="73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6"/>
              <p:cNvSpPr/>
              <p:nvPr/>
            </p:nvSpPr>
            <p:spPr>
              <a:xfrm>
                <a:off x="8590550" y="3124400"/>
                <a:ext cx="309775" cy="168175"/>
              </a:xfrm>
              <a:custGeom>
                <a:avLst/>
                <a:gdLst/>
                <a:ahLst/>
                <a:cxnLst/>
                <a:rect l="l" t="t" r="r" b="b"/>
                <a:pathLst>
                  <a:path w="12391" h="6727" extrusionOk="0">
                    <a:moveTo>
                      <a:pt x="2567" y="1"/>
                    </a:moveTo>
                    <a:cubicBezTo>
                      <a:pt x="2241" y="1"/>
                      <a:pt x="1918" y="49"/>
                      <a:pt x="1607" y="162"/>
                    </a:cubicBezTo>
                    <a:cubicBezTo>
                      <a:pt x="689" y="496"/>
                      <a:pt x="1" y="1539"/>
                      <a:pt x="334" y="2457"/>
                    </a:cubicBezTo>
                    <a:cubicBezTo>
                      <a:pt x="522" y="2999"/>
                      <a:pt x="1023" y="3374"/>
                      <a:pt x="1502" y="3687"/>
                    </a:cubicBezTo>
                    <a:cubicBezTo>
                      <a:pt x="4002" y="5320"/>
                      <a:pt x="7060" y="6727"/>
                      <a:pt x="10104" y="6727"/>
                    </a:cubicBezTo>
                    <a:cubicBezTo>
                      <a:pt x="10870" y="6727"/>
                      <a:pt x="11635" y="6637"/>
                      <a:pt x="12390" y="6440"/>
                    </a:cubicBezTo>
                    <a:cubicBezTo>
                      <a:pt x="9491" y="4813"/>
                      <a:pt x="7489" y="1768"/>
                      <a:pt x="4443" y="433"/>
                    </a:cubicBezTo>
                    <a:cubicBezTo>
                      <a:pt x="3850" y="185"/>
                      <a:pt x="3203" y="1"/>
                      <a:pt x="25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" name="Google Shape;503;p6"/>
              <p:cNvSpPr/>
              <p:nvPr/>
            </p:nvSpPr>
            <p:spPr>
              <a:xfrm>
                <a:off x="9194375" y="3377975"/>
                <a:ext cx="204450" cy="110800"/>
              </a:xfrm>
              <a:custGeom>
                <a:avLst/>
                <a:gdLst/>
                <a:ahLst/>
                <a:cxnLst/>
                <a:rect l="l" t="t" r="r" b="b"/>
                <a:pathLst>
                  <a:path w="8178" h="4432" extrusionOk="0">
                    <a:moveTo>
                      <a:pt x="1708" y="1"/>
                    </a:moveTo>
                    <a:cubicBezTo>
                      <a:pt x="1490" y="1"/>
                      <a:pt x="1273" y="35"/>
                      <a:pt x="1065" y="114"/>
                    </a:cubicBezTo>
                    <a:cubicBezTo>
                      <a:pt x="460" y="323"/>
                      <a:pt x="1" y="1011"/>
                      <a:pt x="230" y="1616"/>
                    </a:cubicBezTo>
                    <a:cubicBezTo>
                      <a:pt x="397" y="1971"/>
                      <a:pt x="668" y="2242"/>
                      <a:pt x="1002" y="2429"/>
                    </a:cubicBezTo>
                    <a:cubicBezTo>
                      <a:pt x="2654" y="3497"/>
                      <a:pt x="4666" y="4432"/>
                      <a:pt x="6676" y="4432"/>
                    </a:cubicBezTo>
                    <a:cubicBezTo>
                      <a:pt x="7178" y="4432"/>
                      <a:pt x="7681" y="4373"/>
                      <a:pt x="8177" y="4244"/>
                    </a:cubicBezTo>
                    <a:cubicBezTo>
                      <a:pt x="6258" y="3159"/>
                      <a:pt x="4944" y="1178"/>
                      <a:pt x="2921" y="302"/>
                    </a:cubicBezTo>
                    <a:cubicBezTo>
                      <a:pt x="2539" y="124"/>
                      <a:pt x="2120" y="1"/>
                      <a:pt x="170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4" name="Google Shape;504;p6"/>
              <p:cNvSpPr/>
              <p:nvPr/>
            </p:nvSpPr>
            <p:spPr>
              <a:xfrm>
                <a:off x="9176125" y="3514300"/>
                <a:ext cx="161150" cy="161150"/>
              </a:xfrm>
              <a:custGeom>
                <a:avLst/>
                <a:gdLst/>
                <a:ahLst/>
                <a:cxnLst/>
                <a:rect l="l" t="t" r="r" b="b"/>
                <a:pathLst>
                  <a:path w="6446" h="6446" extrusionOk="0">
                    <a:moveTo>
                      <a:pt x="1275" y="0"/>
                    </a:moveTo>
                    <a:cubicBezTo>
                      <a:pt x="661" y="0"/>
                      <a:pt x="1" y="473"/>
                      <a:pt x="1" y="1106"/>
                    </a:cubicBezTo>
                    <a:cubicBezTo>
                      <a:pt x="22" y="1482"/>
                      <a:pt x="168" y="1857"/>
                      <a:pt x="418" y="2149"/>
                    </a:cubicBezTo>
                    <a:cubicBezTo>
                      <a:pt x="1857" y="4151"/>
                      <a:pt x="3901" y="6154"/>
                      <a:pt x="6446" y="6446"/>
                    </a:cubicBezTo>
                    <a:cubicBezTo>
                      <a:pt x="5048" y="4735"/>
                      <a:pt x="4569" y="2399"/>
                      <a:pt x="3004" y="856"/>
                    </a:cubicBezTo>
                    <a:cubicBezTo>
                      <a:pt x="2545" y="397"/>
                      <a:pt x="1961" y="22"/>
                      <a:pt x="1315" y="1"/>
                    </a:cubicBezTo>
                    <a:cubicBezTo>
                      <a:pt x="1302" y="0"/>
                      <a:pt x="1289" y="0"/>
                      <a:pt x="1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6"/>
              <p:cNvSpPr/>
              <p:nvPr/>
            </p:nvSpPr>
            <p:spPr>
              <a:xfrm>
                <a:off x="8696925" y="3376625"/>
                <a:ext cx="293075" cy="116850"/>
              </a:xfrm>
              <a:custGeom>
                <a:avLst/>
                <a:gdLst/>
                <a:ahLst/>
                <a:cxnLst/>
                <a:rect l="l" t="t" r="r" b="b"/>
                <a:pathLst>
                  <a:path w="11723" h="4674" extrusionOk="0">
                    <a:moveTo>
                      <a:pt x="2028" y="0"/>
                    </a:moveTo>
                    <a:cubicBezTo>
                      <a:pt x="1236" y="0"/>
                      <a:pt x="326" y="241"/>
                      <a:pt x="126" y="982"/>
                    </a:cubicBezTo>
                    <a:cubicBezTo>
                      <a:pt x="1" y="1482"/>
                      <a:pt x="168" y="2004"/>
                      <a:pt x="543" y="2358"/>
                    </a:cubicBezTo>
                    <a:cubicBezTo>
                      <a:pt x="1169" y="3005"/>
                      <a:pt x="2107" y="3255"/>
                      <a:pt x="2983" y="3443"/>
                    </a:cubicBezTo>
                    <a:cubicBezTo>
                      <a:pt x="5883" y="4110"/>
                      <a:pt x="8740" y="4632"/>
                      <a:pt x="11723" y="4673"/>
                    </a:cubicBezTo>
                    <a:cubicBezTo>
                      <a:pt x="10972" y="4131"/>
                      <a:pt x="10283" y="3505"/>
                      <a:pt x="9658" y="2817"/>
                    </a:cubicBezTo>
                    <a:cubicBezTo>
                      <a:pt x="9011" y="2150"/>
                      <a:pt x="8302" y="1816"/>
                      <a:pt x="7426" y="1461"/>
                    </a:cubicBezTo>
                    <a:cubicBezTo>
                      <a:pt x="5716" y="752"/>
                      <a:pt x="3964" y="43"/>
                      <a:pt x="2128" y="1"/>
                    </a:cubicBezTo>
                    <a:cubicBezTo>
                      <a:pt x="2095" y="1"/>
                      <a:pt x="2062" y="0"/>
                      <a:pt x="202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6"/>
              <p:cNvSpPr/>
              <p:nvPr/>
            </p:nvSpPr>
            <p:spPr>
              <a:xfrm>
                <a:off x="9116700" y="2971975"/>
                <a:ext cx="247700" cy="99125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3965" extrusionOk="0">
                    <a:moveTo>
                      <a:pt x="1701" y="1"/>
                    </a:moveTo>
                    <a:cubicBezTo>
                      <a:pt x="1034" y="1"/>
                      <a:pt x="283" y="218"/>
                      <a:pt x="84" y="836"/>
                    </a:cubicBezTo>
                    <a:cubicBezTo>
                      <a:pt x="0" y="1253"/>
                      <a:pt x="146" y="1691"/>
                      <a:pt x="459" y="1983"/>
                    </a:cubicBezTo>
                    <a:cubicBezTo>
                      <a:pt x="980" y="2547"/>
                      <a:pt x="1773" y="2755"/>
                      <a:pt x="2524" y="2922"/>
                    </a:cubicBezTo>
                    <a:cubicBezTo>
                      <a:pt x="4964" y="3485"/>
                      <a:pt x="7405" y="3923"/>
                      <a:pt x="9907" y="3965"/>
                    </a:cubicBezTo>
                    <a:cubicBezTo>
                      <a:pt x="9261" y="3506"/>
                      <a:pt x="8698" y="2985"/>
                      <a:pt x="8176" y="2401"/>
                    </a:cubicBezTo>
                    <a:cubicBezTo>
                      <a:pt x="7634" y="1817"/>
                      <a:pt x="7008" y="1545"/>
                      <a:pt x="6278" y="1233"/>
                    </a:cubicBezTo>
                    <a:cubicBezTo>
                      <a:pt x="4818" y="649"/>
                      <a:pt x="3337" y="44"/>
                      <a:pt x="1794" y="2"/>
                    </a:cubicBezTo>
                    <a:cubicBezTo>
                      <a:pt x="1763" y="1"/>
                      <a:pt x="1732" y="1"/>
                      <a:pt x="17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7" name="Google Shape;507;p6"/>
              <p:cNvSpPr/>
              <p:nvPr/>
            </p:nvSpPr>
            <p:spPr>
              <a:xfrm>
                <a:off x="9003025" y="3311325"/>
                <a:ext cx="185650" cy="245775"/>
              </a:xfrm>
              <a:custGeom>
                <a:avLst/>
                <a:gdLst/>
                <a:ahLst/>
                <a:cxnLst/>
                <a:rect l="l" t="t" r="r" b="b"/>
                <a:pathLst>
                  <a:path w="7426" h="9831" extrusionOk="0">
                    <a:moveTo>
                      <a:pt x="6365" y="1"/>
                    </a:moveTo>
                    <a:cubicBezTo>
                      <a:pt x="6329" y="1"/>
                      <a:pt x="6293" y="3"/>
                      <a:pt x="6257" y="6"/>
                    </a:cubicBezTo>
                    <a:cubicBezTo>
                      <a:pt x="4881" y="48"/>
                      <a:pt x="3588" y="840"/>
                      <a:pt x="2712" y="1904"/>
                    </a:cubicBezTo>
                    <a:cubicBezTo>
                      <a:pt x="1836" y="2947"/>
                      <a:pt x="1293" y="4261"/>
                      <a:pt x="897" y="5575"/>
                    </a:cubicBezTo>
                    <a:cubicBezTo>
                      <a:pt x="459" y="6993"/>
                      <a:pt x="42" y="8307"/>
                      <a:pt x="0" y="9830"/>
                    </a:cubicBezTo>
                    <a:cubicBezTo>
                      <a:pt x="814" y="8474"/>
                      <a:pt x="2357" y="7786"/>
                      <a:pt x="3629" y="6931"/>
                    </a:cubicBezTo>
                    <a:cubicBezTo>
                      <a:pt x="5444" y="5659"/>
                      <a:pt x="7008" y="3802"/>
                      <a:pt x="7342" y="1591"/>
                    </a:cubicBezTo>
                    <a:cubicBezTo>
                      <a:pt x="7425" y="1049"/>
                      <a:pt x="7363" y="361"/>
                      <a:pt x="6862" y="110"/>
                    </a:cubicBezTo>
                    <a:cubicBezTo>
                      <a:pt x="6707" y="41"/>
                      <a:pt x="6537" y="1"/>
                      <a:pt x="636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8" name="Google Shape;508;p6"/>
              <p:cNvSpPr/>
              <p:nvPr/>
            </p:nvSpPr>
            <p:spPr>
              <a:xfrm>
                <a:off x="9193875" y="3897725"/>
                <a:ext cx="274300" cy="153175"/>
              </a:xfrm>
              <a:custGeom>
                <a:avLst/>
                <a:gdLst/>
                <a:ahLst/>
                <a:cxnLst/>
                <a:rect l="l" t="t" r="r" b="b"/>
                <a:pathLst>
                  <a:path w="10972" h="6127" extrusionOk="0">
                    <a:moveTo>
                      <a:pt x="8262" y="1"/>
                    </a:moveTo>
                    <a:cubicBezTo>
                      <a:pt x="7541" y="1"/>
                      <a:pt x="6808" y="160"/>
                      <a:pt x="6132" y="432"/>
                    </a:cubicBezTo>
                    <a:cubicBezTo>
                      <a:pt x="4860" y="933"/>
                      <a:pt x="3775" y="1829"/>
                      <a:pt x="2795" y="2810"/>
                    </a:cubicBezTo>
                    <a:cubicBezTo>
                      <a:pt x="1752" y="3853"/>
                      <a:pt x="772" y="4833"/>
                      <a:pt x="0" y="6126"/>
                    </a:cubicBezTo>
                    <a:cubicBezTo>
                      <a:pt x="1377" y="5334"/>
                      <a:pt x="3045" y="5459"/>
                      <a:pt x="4568" y="5292"/>
                    </a:cubicBezTo>
                    <a:cubicBezTo>
                      <a:pt x="6779" y="5021"/>
                      <a:pt x="9031" y="4103"/>
                      <a:pt x="10366" y="2330"/>
                    </a:cubicBezTo>
                    <a:cubicBezTo>
                      <a:pt x="10700" y="1892"/>
                      <a:pt x="10971" y="1245"/>
                      <a:pt x="10658" y="807"/>
                    </a:cubicBezTo>
                    <a:cubicBezTo>
                      <a:pt x="10512" y="641"/>
                      <a:pt x="10345" y="515"/>
                      <a:pt x="10158" y="432"/>
                    </a:cubicBezTo>
                    <a:cubicBezTo>
                      <a:pt x="9570" y="133"/>
                      <a:pt x="8921" y="1"/>
                      <a:pt x="82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9" name="Google Shape;509;p6"/>
              <p:cNvSpPr/>
              <p:nvPr/>
            </p:nvSpPr>
            <p:spPr>
              <a:xfrm>
                <a:off x="9417550" y="3063075"/>
                <a:ext cx="186200" cy="245300"/>
              </a:xfrm>
              <a:custGeom>
                <a:avLst/>
                <a:gdLst/>
                <a:ahLst/>
                <a:cxnLst/>
                <a:rect l="l" t="t" r="r" b="b"/>
                <a:pathLst>
                  <a:path w="7448" h="9812" extrusionOk="0">
                    <a:moveTo>
                      <a:pt x="6427" y="0"/>
                    </a:moveTo>
                    <a:cubicBezTo>
                      <a:pt x="6378" y="0"/>
                      <a:pt x="6328" y="3"/>
                      <a:pt x="6279" y="8"/>
                    </a:cubicBezTo>
                    <a:cubicBezTo>
                      <a:pt x="4903" y="50"/>
                      <a:pt x="3609" y="821"/>
                      <a:pt x="2733" y="1885"/>
                    </a:cubicBezTo>
                    <a:cubicBezTo>
                      <a:pt x="1857" y="2949"/>
                      <a:pt x="1315" y="4242"/>
                      <a:pt x="898" y="5556"/>
                    </a:cubicBezTo>
                    <a:cubicBezTo>
                      <a:pt x="460" y="6974"/>
                      <a:pt x="64" y="8309"/>
                      <a:pt x="1" y="9811"/>
                    </a:cubicBezTo>
                    <a:cubicBezTo>
                      <a:pt x="835" y="8476"/>
                      <a:pt x="2379" y="7788"/>
                      <a:pt x="3630" y="6912"/>
                    </a:cubicBezTo>
                    <a:cubicBezTo>
                      <a:pt x="5466" y="5640"/>
                      <a:pt x="7030" y="3783"/>
                      <a:pt x="7364" y="1572"/>
                    </a:cubicBezTo>
                    <a:cubicBezTo>
                      <a:pt x="7447" y="1030"/>
                      <a:pt x="7385" y="363"/>
                      <a:pt x="6884" y="91"/>
                    </a:cubicBezTo>
                    <a:cubicBezTo>
                      <a:pt x="6741" y="28"/>
                      <a:pt x="6585" y="0"/>
                      <a:pt x="642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" name="Google Shape;510;p6"/>
              <p:cNvSpPr/>
              <p:nvPr/>
            </p:nvSpPr>
            <p:spPr>
              <a:xfrm>
                <a:off x="8752725" y="3554275"/>
                <a:ext cx="265950" cy="79100"/>
              </a:xfrm>
              <a:custGeom>
                <a:avLst/>
                <a:gdLst/>
                <a:ahLst/>
                <a:cxnLst/>
                <a:rect l="l" t="t" r="r" b="b"/>
                <a:pathLst>
                  <a:path w="10638" h="3164" extrusionOk="0">
                    <a:moveTo>
                      <a:pt x="3386" y="0"/>
                    </a:moveTo>
                    <a:cubicBezTo>
                      <a:pt x="2711" y="0"/>
                      <a:pt x="2042" y="107"/>
                      <a:pt x="1398" y="300"/>
                    </a:cubicBezTo>
                    <a:cubicBezTo>
                      <a:pt x="960" y="425"/>
                      <a:pt x="584" y="696"/>
                      <a:pt x="313" y="1030"/>
                    </a:cubicBezTo>
                    <a:cubicBezTo>
                      <a:pt x="42" y="1405"/>
                      <a:pt x="0" y="1885"/>
                      <a:pt x="230" y="2281"/>
                    </a:cubicBezTo>
                    <a:cubicBezTo>
                      <a:pt x="459" y="2657"/>
                      <a:pt x="939" y="2803"/>
                      <a:pt x="1377" y="2886"/>
                    </a:cubicBezTo>
                    <a:cubicBezTo>
                      <a:pt x="2305" y="3072"/>
                      <a:pt x="3244" y="3164"/>
                      <a:pt x="4181" y="3164"/>
                    </a:cubicBezTo>
                    <a:cubicBezTo>
                      <a:pt x="5457" y="3164"/>
                      <a:pt x="6730" y="2993"/>
                      <a:pt x="7968" y="2657"/>
                    </a:cubicBezTo>
                    <a:cubicBezTo>
                      <a:pt x="8802" y="2427"/>
                      <a:pt x="9887" y="2302"/>
                      <a:pt x="10638" y="1989"/>
                    </a:cubicBezTo>
                    <a:cubicBezTo>
                      <a:pt x="10200" y="1176"/>
                      <a:pt x="8364" y="821"/>
                      <a:pt x="7530" y="613"/>
                    </a:cubicBezTo>
                    <a:cubicBezTo>
                      <a:pt x="6383" y="279"/>
                      <a:pt x="5173" y="91"/>
                      <a:pt x="3984" y="29"/>
                    </a:cubicBezTo>
                    <a:cubicBezTo>
                      <a:pt x="3785" y="10"/>
                      <a:pt x="3585" y="0"/>
                      <a:pt x="3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6"/>
              <p:cNvSpPr/>
              <p:nvPr/>
            </p:nvSpPr>
            <p:spPr>
              <a:xfrm>
                <a:off x="9186050" y="3145675"/>
                <a:ext cx="234150" cy="145475"/>
              </a:xfrm>
              <a:custGeom>
                <a:avLst/>
                <a:gdLst/>
                <a:ahLst/>
                <a:cxnLst/>
                <a:rect l="l" t="t" r="r" b="b"/>
                <a:pathLst>
                  <a:path w="9366" h="5819" extrusionOk="0">
                    <a:moveTo>
                      <a:pt x="1535" y="0"/>
                    </a:moveTo>
                    <a:cubicBezTo>
                      <a:pt x="1241" y="0"/>
                      <a:pt x="949" y="60"/>
                      <a:pt x="668" y="187"/>
                    </a:cubicBezTo>
                    <a:cubicBezTo>
                      <a:pt x="250" y="375"/>
                      <a:pt x="0" y="771"/>
                      <a:pt x="0" y="1230"/>
                    </a:cubicBezTo>
                    <a:cubicBezTo>
                      <a:pt x="42" y="1668"/>
                      <a:pt x="396" y="2023"/>
                      <a:pt x="751" y="2294"/>
                    </a:cubicBezTo>
                    <a:cubicBezTo>
                      <a:pt x="2482" y="3691"/>
                      <a:pt x="4505" y="4672"/>
                      <a:pt x="6675" y="5172"/>
                    </a:cubicBezTo>
                    <a:cubicBezTo>
                      <a:pt x="7530" y="5360"/>
                      <a:pt x="8552" y="5756"/>
                      <a:pt x="9365" y="5819"/>
                    </a:cubicBezTo>
                    <a:cubicBezTo>
                      <a:pt x="9344" y="4901"/>
                      <a:pt x="7884" y="3733"/>
                      <a:pt x="7259" y="3149"/>
                    </a:cubicBezTo>
                    <a:cubicBezTo>
                      <a:pt x="6383" y="2336"/>
                      <a:pt x="5423" y="1606"/>
                      <a:pt x="4380" y="1001"/>
                    </a:cubicBezTo>
                    <a:cubicBezTo>
                      <a:pt x="3650" y="521"/>
                      <a:pt x="2837" y="187"/>
                      <a:pt x="1961" y="41"/>
                    </a:cubicBezTo>
                    <a:cubicBezTo>
                      <a:pt x="1819" y="14"/>
                      <a:pt x="1676" y="0"/>
                      <a:pt x="153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6"/>
              <p:cNvSpPr/>
              <p:nvPr/>
            </p:nvSpPr>
            <p:spPr>
              <a:xfrm>
                <a:off x="9047850" y="3459600"/>
                <a:ext cx="200800" cy="206950"/>
              </a:xfrm>
              <a:custGeom>
                <a:avLst/>
                <a:gdLst/>
                <a:ahLst/>
                <a:cxnLst/>
                <a:rect l="l" t="t" r="r" b="b"/>
                <a:pathLst>
                  <a:path w="8032" h="8278" extrusionOk="0">
                    <a:moveTo>
                      <a:pt x="7024" y="0"/>
                    </a:moveTo>
                    <a:cubicBezTo>
                      <a:pt x="6676" y="0"/>
                      <a:pt x="6296" y="125"/>
                      <a:pt x="5987" y="291"/>
                    </a:cubicBezTo>
                    <a:cubicBezTo>
                      <a:pt x="4527" y="1042"/>
                      <a:pt x="3359" y="2293"/>
                      <a:pt x="2462" y="3690"/>
                    </a:cubicBezTo>
                    <a:cubicBezTo>
                      <a:pt x="2233" y="4024"/>
                      <a:pt x="1" y="7904"/>
                      <a:pt x="752" y="8258"/>
                    </a:cubicBezTo>
                    <a:cubicBezTo>
                      <a:pt x="781" y="8271"/>
                      <a:pt x="815" y="8278"/>
                      <a:pt x="855" y="8278"/>
                    </a:cubicBezTo>
                    <a:cubicBezTo>
                      <a:pt x="1441" y="8278"/>
                      <a:pt x="3115" y="6906"/>
                      <a:pt x="3526" y="6652"/>
                    </a:cubicBezTo>
                    <a:cubicBezTo>
                      <a:pt x="4569" y="6006"/>
                      <a:pt x="5632" y="5338"/>
                      <a:pt x="6488" y="4441"/>
                    </a:cubicBezTo>
                    <a:cubicBezTo>
                      <a:pt x="7343" y="3544"/>
                      <a:pt x="7989" y="2418"/>
                      <a:pt x="8010" y="1188"/>
                    </a:cubicBezTo>
                    <a:cubicBezTo>
                      <a:pt x="8031" y="896"/>
                      <a:pt x="7969" y="604"/>
                      <a:pt x="7802" y="353"/>
                    </a:cubicBezTo>
                    <a:cubicBezTo>
                      <a:pt x="7615" y="98"/>
                      <a:pt x="7332" y="0"/>
                      <a:pt x="70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" name="Google Shape;513;p6"/>
              <p:cNvSpPr/>
              <p:nvPr/>
            </p:nvSpPr>
            <p:spPr>
              <a:xfrm>
                <a:off x="8857000" y="3677150"/>
                <a:ext cx="240950" cy="117350"/>
              </a:xfrm>
              <a:custGeom>
                <a:avLst/>
                <a:gdLst/>
                <a:ahLst/>
                <a:cxnLst/>
                <a:rect l="l" t="t" r="r" b="b"/>
                <a:pathLst>
                  <a:path w="9638" h="4694" extrusionOk="0">
                    <a:moveTo>
                      <a:pt x="2173" y="0"/>
                    </a:moveTo>
                    <a:cubicBezTo>
                      <a:pt x="1699" y="0"/>
                      <a:pt x="1226" y="96"/>
                      <a:pt x="773" y="286"/>
                    </a:cubicBezTo>
                    <a:cubicBezTo>
                      <a:pt x="376" y="474"/>
                      <a:pt x="1" y="891"/>
                      <a:pt x="168" y="1287"/>
                    </a:cubicBezTo>
                    <a:cubicBezTo>
                      <a:pt x="251" y="1454"/>
                      <a:pt x="376" y="1579"/>
                      <a:pt x="522" y="1663"/>
                    </a:cubicBezTo>
                    <a:cubicBezTo>
                      <a:pt x="1836" y="2685"/>
                      <a:pt x="3317" y="3477"/>
                      <a:pt x="4903" y="3999"/>
                    </a:cubicBezTo>
                    <a:cubicBezTo>
                      <a:pt x="5756" y="4279"/>
                      <a:pt x="7171" y="4693"/>
                      <a:pt x="8347" y="4693"/>
                    </a:cubicBezTo>
                    <a:cubicBezTo>
                      <a:pt x="8838" y="4693"/>
                      <a:pt x="9287" y="4621"/>
                      <a:pt x="9637" y="4437"/>
                    </a:cubicBezTo>
                    <a:cubicBezTo>
                      <a:pt x="9011" y="2935"/>
                      <a:pt x="6884" y="1955"/>
                      <a:pt x="5549" y="1204"/>
                    </a:cubicBezTo>
                    <a:cubicBezTo>
                      <a:pt x="4819" y="766"/>
                      <a:pt x="4047" y="411"/>
                      <a:pt x="3234" y="161"/>
                    </a:cubicBezTo>
                    <a:cubicBezTo>
                      <a:pt x="2885" y="54"/>
                      <a:pt x="2529" y="0"/>
                      <a:pt x="21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4" name="Google Shape;514;p6"/>
              <p:cNvSpPr/>
              <p:nvPr/>
            </p:nvSpPr>
            <p:spPr>
              <a:xfrm>
                <a:off x="9113550" y="3656125"/>
                <a:ext cx="215400" cy="197650"/>
              </a:xfrm>
              <a:custGeom>
                <a:avLst/>
                <a:gdLst/>
                <a:ahLst/>
                <a:cxnLst/>
                <a:rect l="l" t="t" r="r" b="b"/>
                <a:pathLst>
                  <a:path w="8616" h="7906" extrusionOk="0">
                    <a:moveTo>
                      <a:pt x="7299" y="1"/>
                    </a:moveTo>
                    <a:cubicBezTo>
                      <a:pt x="7090" y="1"/>
                      <a:pt x="6873" y="46"/>
                      <a:pt x="6675" y="105"/>
                    </a:cubicBezTo>
                    <a:cubicBezTo>
                      <a:pt x="4882" y="648"/>
                      <a:pt x="3359" y="1941"/>
                      <a:pt x="2254" y="3484"/>
                    </a:cubicBezTo>
                    <a:cubicBezTo>
                      <a:pt x="1357" y="4673"/>
                      <a:pt x="293" y="6404"/>
                      <a:pt x="1" y="7906"/>
                    </a:cubicBezTo>
                    <a:cubicBezTo>
                      <a:pt x="502" y="7551"/>
                      <a:pt x="1044" y="7259"/>
                      <a:pt x="1607" y="7009"/>
                    </a:cubicBezTo>
                    <a:cubicBezTo>
                      <a:pt x="3171" y="6404"/>
                      <a:pt x="4798" y="5987"/>
                      <a:pt x="6175" y="5049"/>
                    </a:cubicBezTo>
                    <a:cubicBezTo>
                      <a:pt x="7551" y="4110"/>
                      <a:pt x="8615" y="2483"/>
                      <a:pt x="8261" y="856"/>
                    </a:cubicBezTo>
                    <a:cubicBezTo>
                      <a:pt x="8219" y="606"/>
                      <a:pt x="8115" y="376"/>
                      <a:pt x="7927" y="210"/>
                    </a:cubicBezTo>
                    <a:cubicBezTo>
                      <a:pt x="7751" y="56"/>
                      <a:pt x="7530" y="1"/>
                      <a:pt x="72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6"/>
              <p:cNvSpPr/>
              <p:nvPr/>
            </p:nvSpPr>
            <p:spPr>
              <a:xfrm>
                <a:off x="9384200" y="3297650"/>
                <a:ext cx="215375" cy="197900"/>
              </a:xfrm>
              <a:custGeom>
                <a:avLst/>
                <a:gdLst/>
                <a:ahLst/>
                <a:cxnLst/>
                <a:rect l="l" t="t" r="r" b="b"/>
                <a:pathLst>
                  <a:path w="8615" h="7916" extrusionOk="0">
                    <a:moveTo>
                      <a:pt x="7339" y="0"/>
                    </a:moveTo>
                    <a:cubicBezTo>
                      <a:pt x="7118" y="0"/>
                      <a:pt x="6883" y="53"/>
                      <a:pt x="6675" y="115"/>
                    </a:cubicBezTo>
                    <a:cubicBezTo>
                      <a:pt x="4881" y="637"/>
                      <a:pt x="3358" y="1951"/>
                      <a:pt x="2253" y="3473"/>
                    </a:cubicBezTo>
                    <a:cubicBezTo>
                      <a:pt x="1377" y="4704"/>
                      <a:pt x="292" y="6414"/>
                      <a:pt x="0" y="7916"/>
                    </a:cubicBezTo>
                    <a:cubicBezTo>
                      <a:pt x="501" y="7561"/>
                      <a:pt x="1043" y="7248"/>
                      <a:pt x="1627" y="7019"/>
                    </a:cubicBezTo>
                    <a:cubicBezTo>
                      <a:pt x="3170" y="6414"/>
                      <a:pt x="4818" y="5997"/>
                      <a:pt x="6174" y="5058"/>
                    </a:cubicBezTo>
                    <a:cubicBezTo>
                      <a:pt x="7551" y="4120"/>
                      <a:pt x="8614" y="2472"/>
                      <a:pt x="8260" y="845"/>
                    </a:cubicBezTo>
                    <a:cubicBezTo>
                      <a:pt x="8218" y="616"/>
                      <a:pt x="8114" y="386"/>
                      <a:pt x="7926" y="199"/>
                    </a:cubicBezTo>
                    <a:cubicBezTo>
                      <a:pt x="7770" y="53"/>
                      <a:pt x="7561" y="0"/>
                      <a:pt x="73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" name="Google Shape;516;p6"/>
              <p:cNvSpPr/>
              <p:nvPr/>
            </p:nvSpPr>
            <p:spPr>
              <a:xfrm>
                <a:off x="9309625" y="3584200"/>
                <a:ext cx="259700" cy="115775"/>
              </a:xfrm>
              <a:custGeom>
                <a:avLst/>
                <a:gdLst/>
                <a:ahLst/>
                <a:cxnLst/>
                <a:rect l="l" t="t" r="r" b="b"/>
                <a:pathLst>
                  <a:path w="10388" h="4631" extrusionOk="0">
                    <a:moveTo>
                      <a:pt x="8408" y="0"/>
                    </a:moveTo>
                    <a:cubicBezTo>
                      <a:pt x="6780" y="0"/>
                      <a:pt x="5168" y="568"/>
                      <a:pt x="3776" y="1418"/>
                    </a:cubicBezTo>
                    <a:cubicBezTo>
                      <a:pt x="2462" y="2190"/>
                      <a:pt x="814" y="3358"/>
                      <a:pt x="0" y="4630"/>
                    </a:cubicBezTo>
                    <a:cubicBezTo>
                      <a:pt x="605" y="4505"/>
                      <a:pt x="1210" y="4442"/>
                      <a:pt x="1815" y="4442"/>
                    </a:cubicBezTo>
                    <a:cubicBezTo>
                      <a:pt x="2824" y="4468"/>
                      <a:pt x="3848" y="4572"/>
                      <a:pt x="4865" y="4572"/>
                    </a:cubicBezTo>
                    <a:cubicBezTo>
                      <a:pt x="5508" y="4572"/>
                      <a:pt x="6148" y="4530"/>
                      <a:pt x="6779" y="4401"/>
                    </a:cubicBezTo>
                    <a:cubicBezTo>
                      <a:pt x="8406" y="4067"/>
                      <a:pt x="10012" y="2982"/>
                      <a:pt x="10325" y="1355"/>
                    </a:cubicBezTo>
                    <a:cubicBezTo>
                      <a:pt x="10388" y="1105"/>
                      <a:pt x="10367" y="855"/>
                      <a:pt x="10283" y="625"/>
                    </a:cubicBezTo>
                    <a:cubicBezTo>
                      <a:pt x="10096" y="229"/>
                      <a:pt x="9595" y="83"/>
                      <a:pt x="9157" y="41"/>
                    </a:cubicBezTo>
                    <a:cubicBezTo>
                      <a:pt x="8907" y="14"/>
                      <a:pt x="8657" y="0"/>
                      <a:pt x="84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" name="Google Shape;517;p6"/>
              <p:cNvSpPr/>
              <p:nvPr/>
            </p:nvSpPr>
            <p:spPr>
              <a:xfrm>
                <a:off x="8834075" y="3824050"/>
                <a:ext cx="271175" cy="191900"/>
              </a:xfrm>
              <a:custGeom>
                <a:avLst/>
                <a:gdLst/>
                <a:ahLst/>
                <a:cxnLst/>
                <a:rect l="l" t="t" r="r" b="b"/>
                <a:pathLst>
                  <a:path w="10847" h="7676" extrusionOk="0">
                    <a:moveTo>
                      <a:pt x="1398" y="0"/>
                    </a:moveTo>
                    <a:cubicBezTo>
                      <a:pt x="1205" y="0"/>
                      <a:pt x="1015" y="28"/>
                      <a:pt x="835" y="84"/>
                    </a:cubicBezTo>
                    <a:cubicBezTo>
                      <a:pt x="209" y="334"/>
                      <a:pt x="0" y="1189"/>
                      <a:pt x="251" y="1794"/>
                    </a:cubicBezTo>
                    <a:cubicBezTo>
                      <a:pt x="501" y="2420"/>
                      <a:pt x="1064" y="2858"/>
                      <a:pt x="1627" y="3233"/>
                    </a:cubicBezTo>
                    <a:cubicBezTo>
                      <a:pt x="2712" y="3942"/>
                      <a:pt x="3880" y="4505"/>
                      <a:pt x="5090" y="4922"/>
                    </a:cubicBezTo>
                    <a:cubicBezTo>
                      <a:pt x="6132" y="5298"/>
                      <a:pt x="7217" y="5548"/>
                      <a:pt x="8239" y="5965"/>
                    </a:cubicBezTo>
                    <a:cubicBezTo>
                      <a:pt x="8760" y="6174"/>
                      <a:pt x="9261" y="6466"/>
                      <a:pt x="9720" y="6779"/>
                    </a:cubicBezTo>
                    <a:cubicBezTo>
                      <a:pt x="10054" y="7050"/>
                      <a:pt x="10450" y="7634"/>
                      <a:pt x="10846" y="7676"/>
                    </a:cubicBezTo>
                    <a:cubicBezTo>
                      <a:pt x="10262" y="3650"/>
                      <a:pt x="5423" y="459"/>
                      <a:pt x="1690" y="21"/>
                    </a:cubicBezTo>
                    <a:cubicBezTo>
                      <a:pt x="1592" y="7"/>
                      <a:pt x="1495" y="0"/>
                      <a:pt x="13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6"/>
              <p:cNvSpPr/>
              <p:nvPr/>
            </p:nvSpPr>
            <p:spPr>
              <a:xfrm>
                <a:off x="9111625" y="3808000"/>
                <a:ext cx="237650" cy="201450"/>
              </a:xfrm>
              <a:custGeom>
                <a:avLst/>
                <a:gdLst/>
                <a:ahLst/>
                <a:cxnLst/>
                <a:rect l="l" t="t" r="r" b="b"/>
                <a:pathLst>
                  <a:path w="9506" h="8058" extrusionOk="0">
                    <a:moveTo>
                      <a:pt x="7717" y="1"/>
                    </a:moveTo>
                    <a:cubicBezTo>
                      <a:pt x="6594" y="1"/>
                      <a:pt x="5463" y="446"/>
                      <a:pt x="4562" y="1122"/>
                    </a:cubicBezTo>
                    <a:cubicBezTo>
                      <a:pt x="2748" y="2498"/>
                      <a:pt x="1350" y="4814"/>
                      <a:pt x="537" y="6899"/>
                    </a:cubicBezTo>
                    <a:cubicBezTo>
                      <a:pt x="305" y="7461"/>
                      <a:pt x="1" y="8058"/>
                      <a:pt x="574" y="8058"/>
                    </a:cubicBezTo>
                    <a:cubicBezTo>
                      <a:pt x="619" y="8058"/>
                      <a:pt x="669" y="8054"/>
                      <a:pt x="725" y="8047"/>
                    </a:cubicBezTo>
                    <a:cubicBezTo>
                      <a:pt x="1267" y="7984"/>
                      <a:pt x="2101" y="7296"/>
                      <a:pt x="2623" y="7045"/>
                    </a:cubicBezTo>
                    <a:cubicBezTo>
                      <a:pt x="3290" y="6712"/>
                      <a:pt x="3937" y="6399"/>
                      <a:pt x="4583" y="6023"/>
                    </a:cubicBezTo>
                    <a:cubicBezTo>
                      <a:pt x="6168" y="5126"/>
                      <a:pt x="7587" y="3938"/>
                      <a:pt x="8755" y="2519"/>
                    </a:cubicBezTo>
                    <a:cubicBezTo>
                      <a:pt x="9047" y="2227"/>
                      <a:pt x="9255" y="1873"/>
                      <a:pt x="9380" y="1476"/>
                    </a:cubicBezTo>
                    <a:cubicBezTo>
                      <a:pt x="9506" y="1080"/>
                      <a:pt x="9401" y="642"/>
                      <a:pt x="9130" y="350"/>
                    </a:cubicBezTo>
                    <a:cubicBezTo>
                      <a:pt x="8922" y="183"/>
                      <a:pt x="8671" y="79"/>
                      <a:pt x="8400" y="58"/>
                    </a:cubicBezTo>
                    <a:cubicBezTo>
                      <a:pt x="8174" y="19"/>
                      <a:pt x="7946" y="1"/>
                      <a:pt x="77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6"/>
              <p:cNvSpPr/>
              <p:nvPr/>
            </p:nvSpPr>
            <p:spPr>
              <a:xfrm>
                <a:off x="9167275" y="2953000"/>
                <a:ext cx="261250" cy="1345050"/>
              </a:xfrm>
              <a:custGeom>
                <a:avLst/>
                <a:gdLst/>
                <a:ahLst/>
                <a:cxnLst/>
                <a:rect l="l" t="t" r="r" b="b"/>
                <a:pathLst>
                  <a:path w="10450" h="53802" extrusionOk="0">
                    <a:moveTo>
                      <a:pt x="4737" y="0"/>
                    </a:moveTo>
                    <a:cubicBezTo>
                      <a:pt x="4498" y="0"/>
                      <a:pt x="4291" y="331"/>
                      <a:pt x="4485" y="573"/>
                    </a:cubicBezTo>
                    <a:cubicBezTo>
                      <a:pt x="9345" y="6288"/>
                      <a:pt x="10450" y="13985"/>
                      <a:pt x="8740" y="21160"/>
                    </a:cubicBezTo>
                    <a:cubicBezTo>
                      <a:pt x="6988" y="28522"/>
                      <a:pt x="2253" y="34780"/>
                      <a:pt x="814" y="42267"/>
                    </a:cubicBezTo>
                    <a:cubicBezTo>
                      <a:pt x="313" y="44979"/>
                      <a:pt x="42" y="47753"/>
                      <a:pt x="21" y="50506"/>
                    </a:cubicBezTo>
                    <a:cubicBezTo>
                      <a:pt x="0" y="51612"/>
                      <a:pt x="21" y="52717"/>
                      <a:pt x="63" y="53802"/>
                    </a:cubicBezTo>
                    <a:cubicBezTo>
                      <a:pt x="209" y="53802"/>
                      <a:pt x="334" y="53781"/>
                      <a:pt x="459" y="53781"/>
                    </a:cubicBezTo>
                    <a:lnTo>
                      <a:pt x="501" y="53781"/>
                    </a:lnTo>
                    <a:cubicBezTo>
                      <a:pt x="543" y="52696"/>
                      <a:pt x="563" y="51612"/>
                      <a:pt x="605" y="50527"/>
                    </a:cubicBezTo>
                    <a:cubicBezTo>
                      <a:pt x="709" y="47815"/>
                      <a:pt x="876" y="45104"/>
                      <a:pt x="1398" y="42413"/>
                    </a:cubicBezTo>
                    <a:cubicBezTo>
                      <a:pt x="2149" y="38450"/>
                      <a:pt x="3817" y="34800"/>
                      <a:pt x="5528" y="31150"/>
                    </a:cubicBezTo>
                    <a:cubicBezTo>
                      <a:pt x="7154" y="27688"/>
                      <a:pt x="8760" y="24184"/>
                      <a:pt x="9532" y="20409"/>
                    </a:cubicBezTo>
                    <a:cubicBezTo>
                      <a:pt x="10262" y="17009"/>
                      <a:pt x="10346" y="13505"/>
                      <a:pt x="9762" y="10063"/>
                    </a:cubicBezTo>
                    <a:cubicBezTo>
                      <a:pt x="9115" y="6434"/>
                      <a:pt x="7592" y="2742"/>
                      <a:pt x="4944" y="94"/>
                    </a:cubicBezTo>
                    <a:cubicBezTo>
                      <a:pt x="4878" y="28"/>
                      <a:pt x="4806" y="0"/>
                      <a:pt x="47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" name="Google Shape;520;p6"/>
              <p:cNvSpPr/>
              <p:nvPr/>
            </p:nvSpPr>
            <p:spPr>
              <a:xfrm>
                <a:off x="8428900" y="3567825"/>
                <a:ext cx="175750" cy="105025"/>
              </a:xfrm>
              <a:custGeom>
                <a:avLst/>
                <a:gdLst/>
                <a:ahLst/>
                <a:cxnLst/>
                <a:rect l="l" t="t" r="r" b="b"/>
                <a:pathLst>
                  <a:path w="7030" h="4201" extrusionOk="0">
                    <a:moveTo>
                      <a:pt x="1519" y="0"/>
                    </a:moveTo>
                    <a:cubicBezTo>
                      <a:pt x="1112" y="0"/>
                      <a:pt x="706" y="93"/>
                      <a:pt x="335" y="279"/>
                    </a:cubicBezTo>
                    <a:cubicBezTo>
                      <a:pt x="209" y="321"/>
                      <a:pt x="105" y="425"/>
                      <a:pt x="63" y="530"/>
                    </a:cubicBezTo>
                    <a:cubicBezTo>
                      <a:pt x="22" y="634"/>
                      <a:pt x="1" y="738"/>
                      <a:pt x="43" y="842"/>
                    </a:cubicBezTo>
                    <a:cubicBezTo>
                      <a:pt x="168" y="1739"/>
                      <a:pt x="898" y="2469"/>
                      <a:pt x="1732" y="2845"/>
                    </a:cubicBezTo>
                    <a:cubicBezTo>
                      <a:pt x="2566" y="3220"/>
                      <a:pt x="3505" y="3324"/>
                      <a:pt x="4402" y="3450"/>
                    </a:cubicBezTo>
                    <a:cubicBezTo>
                      <a:pt x="4777" y="3491"/>
                      <a:pt x="5174" y="3554"/>
                      <a:pt x="5549" y="3637"/>
                    </a:cubicBezTo>
                    <a:cubicBezTo>
                      <a:pt x="6070" y="3721"/>
                      <a:pt x="6571" y="3929"/>
                      <a:pt x="7030" y="4200"/>
                    </a:cubicBezTo>
                    <a:cubicBezTo>
                      <a:pt x="6404" y="2782"/>
                      <a:pt x="5340" y="1593"/>
                      <a:pt x="3985" y="842"/>
                    </a:cubicBezTo>
                    <a:cubicBezTo>
                      <a:pt x="3442" y="488"/>
                      <a:pt x="2837" y="238"/>
                      <a:pt x="2212" y="92"/>
                    </a:cubicBezTo>
                    <a:cubicBezTo>
                      <a:pt x="1984" y="31"/>
                      <a:pt x="1751" y="0"/>
                      <a:pt x="1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1" name="Google Shape;521;p6"/>
              <p:cNvSpPr/>
              <p:nvPr/>
            </p:nvSpPr>
            <p:spPr>
              <a:xfrm>
                <a:off x="8689625" y="3814550"/>
                <a:ext cx="92325" cy="102850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4114" extrusionOk="0">
                    <a:moveTo>
                      <a:pt x="2918" y="0"/>
                    </a:moveTo>
                    <a:cubicBezTo>
                      <a:pt x="2891" y="0"/>
                      <a:pt x="2864" y="2"/>
                      <a:pt x="2837" y="5"/>
                    </a:cubicBezTo>
                    <a:cubicBezTo>
                      <a:pt x="2462" y="67"/>
                      <a:pt x="2107" y="276"/>
                      <a:pt x="1857" y="589"/>
                    </a:cubicBezTo>
                    <a:cubicBezTo>
                      <a:pt x="981" y="1590"/>
                      <a:pt x="772" y="3029"/>
                      <a:pt x="1" y="4114"/>
                    </a:cubicBezTo>
                    <a:cubicBezTo>
                      <a:pt x="1523" y="3822"/>
                      <a:pt x="2691" y="2528"/>
                      <a:pt x="3463" y="1277"/>
                    </a:cubicBezTo>
                    <a:cubicBezTo>
                      <a:pt x="3609" y="1089"/>
                      <a:pt x="3672" y="860"/>
                      <a:pt x="3692" y="630"/>
                    </a:cubicBezTo>
                    <a:cubicBezTo>
                      <a:pt x="3615" y="261"/>
                      <a:pt x="3283" y="0"/>
                      <a:pt x="29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" name="Google Shape;522;p6"/>
              <p:cNvSpPr/>
              <p:nvPr/>
            </p:nvSpPr>
            <p:spPr>
              <a:xfrm>
                <a:off x="8602550" y="3571375"/>
                <a:ext cx="118900" cy="110850"/>
              </a:xfrm>
              <a:custGeom>
                <a:avLst/>
                <a:gdLst/>
                <a:ahLst/>
                <a:cxnLst/>
                <a:rect l="l" t="t" r="r" b="b"/>
                <a:pathLst>
                  <a:path w="4756" h="4434" extrusionOk="0">
                    <a:moveTo>
                      <a:pt x="4084" y="0"/>
                    </a:moveTo>
                    <a:cubicBezTo>
                      <a:pt x="3864" y="0"/>
                      <a:pt x="3624" y="77"/>
                      <a:pt x="3421" y="179"/>
                    </a:cubicBezTo>
                    <a:cubicBezTo>
                      <a:pt x="2587" y="596"/>
                      <a:pt x="1919" y="1305"/>
                      <a:pt x="1294" y="1994"/>
                    </a:cubicBezTo>
                    <a:cubicBezTo>
                      <a:pt x="960" y="2306"/>
                      <a:pt x="710" y="2703"/>
                      <a:pt x="543" y="3120"/>
                    </a:cubicBezTo>
                    <a:cubicBezTo>
                      <a:pt x="397" y="3579"/>
                      <a:pt x="209" y="4017"/>
                      <a:pt x="0" y="4434"/>
                    </a:cubicBezTo>
                    <a:cubicBezTo>
                      <a:pt x="1335" y="3746"/>
                      <a:pt x="2608" y="2911"/>
                      <a:pt x="3776" y="1973"/>
                    </a:cubicBezTo>
                    <a:cubicBezTo>
                      <a:pt x="4151" y="1681"/>
                      <a:pt x="4527" y="1368"/>
                      <a:pt x="4673" y="930"/>
                    </a:cubicBezTo>
                    <a:cubicBezTo>
                      <a:pt x="4756" y="680"/>
                      <a:pt x="4714" y="408"/>
                      <a:pt x="4568" y="200"/>
                    </a:cubicBezTo>
                    <a:cubicBezTo>
                      <a:pt x="4444" y="56"/>
                      <a:pt x="4271" y="0"/>
                      <a:pt x="408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6"/>
              <p:cNvSpPr/>
              <p:nvPr/>
            </p:nvSpPr>
            <p:spPr>
              <a:xfrm>
                <a:off x="8472700" y="3726950"/>
                <a:ext cx="161675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3947" extrusionOk="0">
                    <a:moveTo>
                      <a:pt x="1581" y="1"/>
                    </a:moveTo>
                    <a:cubicBezTo>
                      <a:pt x="1215" y="1"/>
                      <a:pt x="848" y="65"/>
                      <a:pt x="501" y="192"/>
                    </a:cubicBezTo>
                    <a:cubicBezTo>
                      <a:pt x="397" y="234"/>
                      <a:pt x="293" y="317"/>
                      <a:pt x="209" y="401"/>
                    </a:cubicBezTo>
                    <a:cubicBezTo>
                      <a:pt x="1" y="672"/>
                      <a:pt x="147" y="1068"/>
                      <a:pt x="335" y="1339"/>
                    </a:cubicBezTo>
                    <a:cubicBezTo>
                      <a:pt x="1085" y="2445"/>
                      <a:pt x="2399" y="3071"/>
                      <a:pt x="3734" y="3300"/>
                    </a:cubicBezTo>
                    <a:cubicBezTo>
                      <a:pt x="4652" y="3446"/>
                      <a:pt x="5674" y="3425"/>
                      <a:pt x="6467" y="3947"/>
                    </a:cubicBezTo>
                    <a:cubicBezTo>
                      <a:pt x="6029" y="3196"/>
                      <a:pt x="5507" y="2487"/>
                      <a:pt x="4882" y="1861"/>
                    </a:cubicBezTo>
                    <a:cubicBezTo>
                      <a:pt x="4339" y="1235"/>
                      <a:pt x="3672" y="693"/>
                      <a:pt x="2942" y="317"/>
                    </a:cubicBezTo>
                    <a:cubicBezTo>
                      <a:pt x="2519" y="106"/>
                      <a:pt x="2051" y="1"/>
                      <a:pt x="15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" name="Google Shape;524;p6"/>
              <p:cNvSpPr/>
              <p:nvPr/>
            </p:nvSpPr>
            <p:spPr>
              <a:xfrm>
                <a:off x="8622875" y="3683775"/>
                <a:ext cx="105875" cy="133000"/>
              </a:xfrm>
              <a:custGeom>
                <a:avLst/>
                <a:gdLst/>
                <a:ahLst/>
                <a:cxnLst/>
                <a:rect l="l" t="t" r="r" b="b"/>
                <a:pathLst>
                  <a:path w="4235" h="5320" extrusionOk="0">
                    <a:moveTo>
                      <a:pt x="3547" y="0"/>
                    </a:moveTo>
                    <a:cubicBezTo>
                      <a:pt x="3276" y="0"/>
                      <a:pt x="3004" y="105"/>
                      <a:pt x="2796" y="272"/>
                    </a:cubicBezTo>
                    <a:cubicBezTo>
                      <a:pt x="2358" y="564"/>
                      <a:pt x="2003" y="960"/>
                      <a:pt x="1711" y="1398"/>
                    </a:cubicBezTo>
                    <a:cubicBezTo>
                      <a:pt x="1315" y="2003"/>
                      <a:pt x="960" y="2649"/>
                      <a:pt x="689" y="3317"/>
                    </a:cubicBezTo>
                    <a:cubicBezTo>
                      <a:pt x="501" y="3817"/>
                      <a:pt x="1" y="4819"/>
                      <a:pt x="230" y="5319"/>
                    </a:cubicBezTo>
                    <a:cubicBezTo>
                      <a:pt x="668" y="5090"/>
                      <a:pt x="1127" y="4610"/>
                      <a:pt x="1544" y="4276"/>
                    </a:cubicBezTo>
                    <a:cubicBezTo>
                      <a:pt x="2587" y="3463"/>
                      <a:pt x="3463" y="2399"/>
                      <a:pt x="4047" y="1189"/>
                    </a:cubicBezTo>
                    <a:cubicBezTo>
                      <a:pt x="4193" y="960"/>
                      <a:pt x="4235" y="668"/>
                      <a:pt x="4172" y="418"/>
                    </a:cubicBezTo>
                    <a:cubicBezTo>
                      <a:pt x="4068" y="167"/>
                      <a:pt x="3818" y="0"/>
                      <a:pt x="35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" name="Google Shape;525;p6"/>
              <p:cNvSpPr/>
              <p:nvPr/>
            </p:nvSpPr>
            <p:spPr>
              <a:xfrm>
                <a:off x="8541025" y="3854825"/>
                <a:ext cx="159575" cy="66875"/>
              </a:xfrm>
              <a:custGeom>
                <a:avLst/>
                <a:gdLst/>
                <a:ahLst/>
                <a:cxnLst/>
                <a:rect l="l" t="t" r="r" b="b"/>
                <a:pathLst>
                  <a:path w="6383" h="2675" extrusionOk="0">
                    <a:moveTo>
                      <a:pt x="1349" y="1"/>
                    </a:moveTo>
                    <a:cubicBezTo>
                      <a:pt x="1136" y="1"/>
                      <a:pt x="923" y="14"/>
                      <a:pt x="709" y="41"/>
                    </a:cubicBezTo>
                    <a:cubicBezTo>
                      <a:pt x="438" y="41"/>
                      <a:pt x="188" y="187"/>
                      <a:pt x="42" y="417"/>
                    </a:cubicBezTo>
                    <a:cubicBezTo>
                      <a:pt x="0" y="542"/>
                      <a:pt x="0" y="709"/>
                      <a:pt x="42" y="855"/>
                    </a:cubicBezTo>
                    <a:cubicBezTo>
                      <a:pt x="271" y="1835"/>
                      <a:pt x="1273" y="2461"/>
                      <a:pt x="2274" y="2607"/>
                    </a:cubicBezTo>
                    <a:cubicBezTo>
                      <a:pt x="2562" y="2656"/>
                      <a:pt x="2853" y="2674"/>
                      <a:pt x="3146" y="2674"/>
                    </a:cubicBezTo>
                    <a:cubicBezTo>
                      <a:pt x="3851" y="2674"/>
                      <a:pt x="4564" y="2568"/>
                      <a:pt x="5256" y="2523"/>
                    </a:cubicBezTo>
                    <a:cubicBezTo>
                      <a:pt x="5350" y="2518"/>
                      <a:pt x="5444" y="2516"/>
                      <a:pt x="5538" y="2516"/>
                    </a:cubicBezTo>
                    <a:cubicBezTo>
                      <a:pt x="5820" y="2516"/>
                      <a:pt x="6101" y="2539"/>
                      <a:pt x="6383" y="2586"/>
                    </a:cubicBezTo>
                    <a:cubicBezTo>
                      <a:pt x="5840" y="1835"/>
                      <a:pt x="4818" y="1189"/>
                      <a:pt x="4005" y="751"/>
                    </a:cubicBezTo>
                    <a:cubicBezTo>
                      <a:pt x="3190" y="258"/>
                      <a:pt x="2278" y="1"/>
                      <a:pt x="13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" name="Google Shape;526;p6"/>
              <p:cNvSpPr/>
              <p:nvPr/>
            </p:nvSpPr>
            <p:spPr>
              <a:xfrm>
                <a:off x="8627575" y="3991325"/>
                <a:ext cx="166375" cy="63925"/>
              </a:xfrm>
              <a:custGeom>
                <a:avLst/>
                <a:gdLst/>
                <a:ahLst/>
                <a:cxnLst/>
                <a:rect l="l" t="t" r="r" b="b"/>
                <a:pathLst>
                  <a:path w="6655" h="2557" extrusionOk="0">
                    <a:moveTo>
                      <a:pt x="3066" y="1"/>
                    </a:moveTo>
                    <a:cubicBezTo>
                      <a:pt x="2155" y="1"/>
                      <a:pt x="1255" y="225"/>
                      <a:pt x="459" y="672"/>
                    </a:cubicBezTo>
                    <a:cubicBezTo>
                      <a:pt x="230" y="797"/>
                      <a:pt x="42" y="1026"/>
                      <a:pt x="1" y="1277"/>
                    </a:cubicBezTo>
                    <a:cubicBezTo>
                      <a:pt x="1" y="1444"/>
                      <a:pt x="63" y="1569"/>
                      <a:pt x="167" y="1694"/>
                    </a:cubicBezTo>
                    <a:cubicBezTo>
                      <a:pt x="601" y="2297"/>
                      <a:pt x="1355" y="2556"/>
                      <a:pt x="2116" y="2556"/>
                    </a:cubicBezTo>
                    <a:cubicBezTo>
                      <a:pt x="2381" y="2556"/>
                      <a:pt x="2647" y="2525"/>
                      <a:pt x="2900" y="2466"/>
                    </a:cubicBezTo>
                    <a:cubicBezTo>
                      <a:pt x="3859" y="2215"/>
                      <a:pt x="4714" y="1652"/>
                      <a:pt x="5611" y="1193"/>
                    </a:cubicBezTo>
                    <a:cubicBezTo>
                      <a:pt x="5945" y="1047"/>
                      <a:pt x="6300" y="922"/>
                      <a:pt x="6654" y="839"/>
                    </a:cubicBezTo>
                    <a:cubicBezTo>
                      <a:pt x="5882" y="359"/>
                      <a:pt x="4673" y="150"/>
                      <a:pt x="3776" y="46"/>
                    </a:cubicBezTo>
                    <a:cubicBezTo>
                      <a:pt x="3540" y="16"/>
                      <a:pt x="3303" y="1"/>
                      <a:pt x="30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6"/>
              <p:cNvSpPr/>
              <p:nvPr/>
            </p:nvSpPr>
            <p:spPr>
              <a:xfrm>
                <a:off x="8566050" y="3596425"/>
                <a:ext cx="456275" cy="701100"/>
              </a:xfrm>
              <a:custGeom>
                <a:avLst/>
                <a:gdLst/>
                <a:ahLst/>
                <a:cxnLst/>
                <a:rect l="l" t="t" r="r" b="b"/>
                <a:pathLst>
                  <a:path w="18251" h="28044" extrusionOk="0">
                    <a:moveTo>
                      <a:pt x="2065" y="0"/>
                    </a:moveTo>
                    <a:cubicBezTo>
                      <a:pt x="1977" y="0"/>
                      <a:pt x="1890" y="48"/>
                      <a:pt x="1857" y="157"/>
                    </a:cubicBezTo>
                    <a:cubicBezTo>
                      <a:pt x="0" y="5413"/>
                      <a:pt x="2941" y="11212"/>
                      <a:pt x="6675" y="14820"/>
                    </a:cubicBezTo>
                    <a:cubicBezTo>
                      <a:pt x="8802" y="16885"/>
                      <a:pt x="11264" y="18554"/>
                      <a:pt x="13287" y="20744"/>
                    </a:cubicBezTo>
                    <a:cubicBezTo>
                      <a:pt x="14434" y="21995"/>
                      <a:pt x="15414" y="23413"/>
                      <a:pt x="16228" y="24915"/>
                    </a:cubicBezTo>
                    <a:cubicBezTo>
                      <a:pt x="16812" y="25937"/>
                      <a:pt x="17333" y="27001"/>
                      <a:pt x="17896" y="28044"/>
                    </a:cubicBezTo>
                    <a:lnTo>
                      <a:pt x="18251" y="28044"/>
                    </a:lnTo>
                    <a:cubicBezTo>
                      <a:pt x="17792" y="26959"/>
                      <a:pt x="17271" y="25916"/>
                      <a:pt x="16687" y="24873"/>
                    </a:cubicBezTo>
                    <a:cubicBezTo>
                      <a:pt x="16082" y="23747"/>
                      <a:pt x="15372" y="22683"/>
                      <a:pt x="14601" y="21661"/>
                    </a:cubicBezTo>
                    <a:cubicBezTo>
                      <a:pt x="12932" y="19513"/>
                      <a:pt x="10784" y="17865"/>
                      <a:pt x="8719" y="16134"/>
                    </a:cubicBezTo>
                    <a:cubicBezTo>
                      <a:pt x="4047" y="12129"/>
                      <a:pt x="626" y="6623"/>
                      <a:pt x="2274" y="282"/>
                    </a:cubicBezTo>
                    <a:cubicBezTo>
                      <a:pt x="2324" y="108"/>
                      <a:pt x="2194" y="0"/>
                      <a:pt x="20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6"/>
              <p:cNvSpPr/>
              <p:nvPr/>
            </p:nvSpPr>
            <p:spPr>
              <a:xfrm>
                <a:off x="8799125" y="2433975"/>
                <a:ext cx="322275" cy="1865125"/>
              </a:xfrm>
              <a:custGeom>
                <a:avLst/>
                <a:gdLst/>
                <a:ahLst/>
                <a:cxnLst/>
                <a:rect l="l" t="t" r="r" b="b"/>
                <a:pathLst>
                  <a:path w="12891" h="74605" extrusionOk="0">
                    <a:moveTo>
                      <a:pt x="816" y="1"/>
                    </a:moveTo>
                    <a:cubicBezTo>
                      <a:pt x="751" y="1"/>
                      <a:pt x="687" y="39"/>
                      <a:pt x="668" y="122"/>
                    </a:cubicBezTo>
                    <a:cubicBezTo>
                      <a:pt x="105" y="2458"/>
                      <a:pt x="126" y="4982"/>
                      <a:pt x="63" y="7401"/>
                    </a:cubicBezTo>
                    <a:cubicBezTo>
                      <a:pt x="1" y="9821"/>
                      <a:pt x="22" y="12240"/>
                      <a:pt x="188" y="14660"/>
                    </a:cubicBezTo>
                    <a:cubicBezTo>
                      <a:pt x="522" y="19520"/>
                      <a:pt x="1273" y="24338"/>
                      <a:pt x="2441" y="29072"/>
                    </a:cubicBezTo>
                    <a:cubicBezTo>
                      <a:pt x="3609" y="33890"/>
                      <a:pt x="5215" y="38583"/>
                      <a:pt x="7238" y="43089"/>
                    </a:cubicBezTo>
                    <a:cubicBezTo>
                      <a:pt x="8302" y="45508"/>
                      <a:pt x="9533" y="47844"/>
                      <a:pt x="10450" y="50326"/>
                    </a:cubicBezTo>
                    <a:cubicBezTo>
                      <a:pt x="11368" y="52829"/>
                      <a:pt x="11910" y="55457"/>
                      <a:pt x="12077" y="58127"/>
                    </a:cubicBezTo>
                    <a:cubicBezTo>
                      <a:pt x="12349" y="62486"/>
                      <a:pt x="11952" y="66887"/>
                      <a:pt x="11514" y="71246"/>
                    </a:cubicBezTo>
                    <a:cubicBezTo>
                      <a:pt x="11410" y="72373"/>
                      <a:pt x="11306" y="73478"/>
                      <a:pt x="11201" y="74604"/>
                    </a:cubicBezTo>
                    <a:lnTo>
                      <a:pt x="11785" y="74604"/>
                    </a:lnTo>
                    <a:cubicBezTo>
                      <a:pt x="11910" y="73478"/>
                      <a:pt x="12036" y="72352"/>
                      <a:pt x="12161" y="71225"/>
                    </a:cubicBezTo>
                    <a:cubicBezTo>
                      <a:pt x="12536" y="67575"/>
                      <a:pt x="12891" y="63884"/>
                      <a:pt x="12828" y="60213"/>
                    </a:cubicBezTo>
                    <a:cubicBezTo>
                      <a:pt x="12766" y="55228"/>
                      <a:pt x="11556" y="50764"/>
                      <a:pt x="9470" y="46259"/>
                    </a:cubicBezTo>
                    <a:cubicBezTo>
                      <a:pt x="5132" y="36894"/>
                      <a:pt x="2066" y="27237"/>
                      <a:pt x="1085" y="16912"/>
                    </a:cubicBezTo>
                    <a:cubicBezTo>
                      <a:pt x="814" y="14222"/>
                      <a:pt x="668" y="11490"/>
                      <a:pt x="668" y="8778"/>
                    </a:cubicBezTo>
                    <a:cubicBezTo>
                      <a:pt x="668" y="5900"/>
                      <a:pt x="1065" y="3042"/>
                      <a:pt x="981" y="164"/>
                    </a:cubicBezTo>
                    <a:cubicBezTo>
                      <a:pt x="981" y="60"/>
                      <a:pt x="898" y="1"/>
                      <a:pt x="8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" name="Google Shape;529;p6"/>
              <p:cNvSpPr/>
              <p:nvPr/>
            </p:nvSpPr>
            <p:spPr>
              <a:xfrm>
                <a:off x="8745425" y="2272600"/>
                <a:ext cx="121000" cy="407950"/>
              </a:xfrm>
              <a:custGeom>
                <a:avLst/>
                <a:gdLst/>
                <a:ahLst/>
                <a:cxnLst/>
                <a:rect l="l" t="t" r="r" b="b"/>
                <a:pathLst>
                  <a:path w="4840" h="16318" extrusionOk="0">
                    <a:moveTo>
                      <a:pt x="2636" y="0"/>
                    </a:moveTo>
                    <a:cubicBezTo>
                      <a:pt x="1929" y="0"/>
                      <a:pt x="1246" y="817"/>
                      <a:pt x="939" y="1551"/>
                    </a:cubicBezTo>
                    <a:cubicBezTo>
                      <a:pt x="105" y="3657"/>
                      <a:pt x="0" y="5951"/>
                      <a:pt x="292" y="8183"/>
                    </a:cubicBezTo>
                    <a:cubicBezTo>
                      <a:pt x="564" y="10248"/>
                      <a:pt x="1002" y="12897"/>
                      <a:pt x="1898" y="14774"/>
                    </a:cubicBezTo>
                    <a:cubicBezTo>
                      <a:pt x="2149" y="15296"/>
                      <a:pt x="2378" y="15838"/>
                      <a:pt x="2670" y="16318"/>
                    </a:cubicBezTo>
                    <a:cubicBezTo>
                      <a:pt x="3150" y="15421"/>
                      <a:pt x="3317" y="14274"/>
                      <a:pt x="3588" y="13293"/>
                    </a:cubicBezTo>
                    <a:cubicBezTo>
                      <a:pt x="3963" y="11938"/>
                      <a:pt x="4255" y="10582"/>
                      <a:pt x="4464" y="9184"/>
                    </a:cubicBezTo>
                    <a:cubicBezTo>
                      <a:pt x="4839" y="6473"/>
                      <a:pt x="4756" y="3657"/>
                      <a:pt x="3776" y="1092"/>
                    </a:cubicBezTo>
                    <a:cubicBezTo>
                      <a:pt x="3671" y="695"/>
                      <a:pt x="3421" y="362"/>
                      <a:pt x="3108" y="132"/>
                    </a:cubicBezTo>
                    <a:cubicBezTo>
                      <a:pt x="2952" y="41"/>
                      <a:pt x="2794" y="0"/>
                      <a:pt x="26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" name="Google Shape;530;p6"/>
              <p:cNvSpPr/>
              <p:nvPr/>
            </p:nvSpPr>
            <p:spPr>
              <a:xfrm>
                <a:off x="9113550" y="2722675"/>
                <a:ext cx="188800" cy="262925"/>
              </a:xfrm>
              <a:custGeom>
                <a:avLst/>
                <a:gdLst/>
                <a:ahLst/>
                <a:cxnLst/>
                <a:rect l="l" t="t" r="r" b="b"/>
                <a:pathLst>
                  <a:path w="7552" h="10517" extrusionOk="0">
                    <a:moveTo>
                      <a:pt x="1351" y="1"/>
                    </a:moveTo>
                    <a:cubicBezTo>
                      <a:pt x="1318" y="1"/>
                      <a:pt x="1285" y="2"/>
                      <a:pt x="1252" y="4"/>
                    </a:cubicBezTo>
                    <a:cubicBezTo>
                      <a:pt x="335" y="150"/>
                      <a:pt x="1" y="1276"/>
                      <a:pt x="84" y="2048"/>
                    </a:cubicBezTo>
                    <a:cubicBezTo>
                      <a:pt x="272" y="3821"/>
                      <a:pt x="1127" y="5323"/>
                      <a:pt x="2254" y="6595"/>
                    </a:cubicBezTo>
                    <a:cubicBezTo>
                      <a:pt x="3338" y="7784"/>
                      <a:pt x="4777" y="9223"/>
                      <a:pt x="6279" y="9953"/>
                    </a:cubicBezTo>
                    <a:cubicBezTo>
                      <a:pt x="6696" y="10141"/>
                      <a:pt x="7093" y="10370"/>
                      <a:pt x="7531" y="10516"/>
                    </a:cubicBezTo>
                    <a:cubicBezTo>
                      <a:pt x="7551" y="9682"/>
                      <a:pt x="7218" y="8889"/>
                      <a:pt x="7030" y="8118"/>
                    </a:cubicBezTo>
                    <a:cubicBezTo>
                      <a:pt x="6801" y="7075"/>
                      <a:pt x="6467" y="6053"/>
                      <a:pt x="6071" y="5052"/>
                    </a:cubicBezTo>
                    <a:cubicBezTo>
                      <a:pt x="5257" y="3133"/>
                      <a:pt x="4026" y="1402"/>
                      <a:pt x="2170" y="275"/>
                    </a:cubicBezTo>
                    <a:cubicBezTo>
                      <a:pt x="1926" y="87"/>
                      <a:pt x="1648" y="1"/>
                      <a:pt x="13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" name="Google Shape;531;p6"/>
              <p:cNvSpPr/>
              <p:nvPr/>
            </p:nvSpPr>
            <p:spPr>
              <a:xfrm>
                <a:off x="8597850" y="3434275"/>
                <a:ext cx="73025" cy="184875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7395" extrusionOk="0">
                    <a:moveTo>
                      <a:pt x="1636" y="0"/>
                    </a:moveTo>
                    <a:cubicBezTo>
                      <a:pt x="1572" y="0"/>
                      <a:pt x="1506" y="10"/>
                      <a:pt x="1440" y="31"/>
                    </a:cubicBezTo>
                    <a:cubicBezTo>
                      <a:pt x="1252" y="94"/>
                      <a:pt x="1085" y="240"/>
                      <a:pt x="981" y="407"/>
                    </a:cubicBezTo>
                    <a:cubicBezTo>
                      <a:pt x="314" y="1491"/>
                      <a:pt x="1" y="2764"/>
                      <a:pt x="84" y="4036"/>
                    </a:cubicBezTo>
                    <a:cubicBezTo>
                      <a:pt x="126" y="4683"/>
                      <a:pt x="209" y="5329"/>
                      <a:pt x="355" y="5955"/>
                    </a:cubicBezTo>
                    <a:cubicBezTo>
                      <a:pt x="439" y="6414"/>
                      <a:pt x="460" y="6956"/>
                      <a:pt x="689" y="7394"/>
                    </a:cubicBezTo>
                    <a:cubicBezTo>
                      <a:pt x="877" y="7206"/>
                      <a:pt x="1064" y="6977"/>
                      <a:pt x="1231" y="6768"/>
                    </a:cubicBezTo>
                    <a:cubicBezTo>
                      <a:pt x="1878" y="5976"/>
                      <a:pt x="2295" y="4808"/>
                      <a:pt x="2566" y="3890"/>
                    </a:cubicBezTo>
                    <a:cubicBezTo>
                      <a:pt x="2900" y="2910"/>
                      <a:pt x="2921" y="1846"/>
                      <a:pt x="2608" y="845"/>
                    </a:cubicBezTo>
                    <a:cubicBezTo>
                      <a:pt x="2462" y="462"/>
                      <a:pt x="2078" y="0"/>
                      <a:pt x="16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532" name="Google Shape;532;p6"/>
          <p:cNvGrpSpPr/>
          <p:nvPr/>
        </p:nvGrpSpPr>
        <p:grpSpPr>
          <a:xfrm>
            <a:off x="-875406" y="3992188"/>
            <a:ext cx="1511255" cy="2457275"/>
            <a:chOff x="-668855" y="2961316"/>
            <a:chExt cx="1133441" cy="1842956"/>
          </a:xfrm>
        </p:grpSpPr>
        <p:sp>
          <p:nvSpPr>
            <p:cNvPr id="533" name="Google Shape;533;p6"/>
            <p:cNvSpPr/>
            <p:nvPr/>
          </p:nvSpPr>
          <p:spPr>
            <a:xfrm>
              <a:off x="-481719" y="4765328"/>
              <a:ext cx="874287" cy="38944"/>
            </a:xfrm>
            <a:custGeom>
              <a:avLst/>
              <a:gdLst/>
              <a:ahLst/>
              <a:cxnLst/>
              <a:rect l="l" t="t" r="r" b="b"/>
              <a:pathLst>
                <a:path w="20407" h="909" extrusionOk="0">
                  <a:moveTo>
                    <a:pt x="13334" y="0"/>
                  </a:moveTo>
                  <a:lnTo>
                    <a:pt x="0" y="618"/>
                  </a:lnTo>
                  <a:lnTo>
                    <a:pt x="2280" y="908"/>
                  </a:lnTo>
                  <a:lnTo>
                    <a:pt x="20407" y="580"/>
                  </a:lnTo>
                  <a:lnTo>
                    <a:pt x="133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4" name="Google Shape;534;p6"/>
            <p:cNvGrpSpPr/>
            <p:nvPr/>
          </p:nvGrpSpPr>
          <p:grpSpPr>
            <a:xfrm>
              <a:off x="-668855" y="2961316"/>
              <a:ext cx="1133441" cy="1830531"/>
              <a:chOff x="-668855" y="2961316"/>
              <a:chExt cx="1133441" cy="1830531"/>
            </a:xfrm>
          </p:grpSpPr>
          <p:sp>
            <p:nvSpPr>
              <p:cNvPr id="535" name="Google Shape;535;p6"/>
              <p:cNvSpPr/>
              <p:nvPr/>
            </p:nvSpPr>
            <p:spPr>
              <a:xfrm>
                <a:off x="-548811" y="3395139"/>
                <a:ext cx="107706" cy="494274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11537" extrusionOk="0">
                    <a:moveTo>
                      <a:pt x="1" y="0"/>
                    </a:moveTo>
                    <a:lnTo>
                      <a:pt x="967" y="11537"/>
                    </a:lnTo>
                    <a:lnTo>
                      <a:pt x="2069" y="11537"/>
                    </a:lnTo>
                    <a:lnTo>
                      <a:pt x="251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" name="Google Shape;536;p6"/>
              <p:cNvSpPr/>
              <p:nvPr/>
            </p:nvSpPr>
            <p:spPr>
              <a:xfrm>
                <a:off x="-538014" y="3531721"/>
                <a:ext cx="91940" cy="45584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064" extrusionOk="0">
                    <a:moveTo>
                      <a:pt x="0" y="1"/>
                    </a:moveTo>
                    <a:lnTo>
                      <a:pt x="77" y="1064"/>
                    </a:lnTo>
                    <a:lnTo>
                      <a:pt x="2126" y="542"/>
                    </a:lnTo>
                    <a:lnTo>
                      <a:pt x="21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37" name="Google Shape;537;p6"/>
              <p:cNvGrpSpPr/>
              <p:nvPr/>
            </p:nvGrpSpPr>
            <p:grpSpPr>
              <a:xfrm>
                <a:off x="-668855" y="2961316"/>
                <a:ext cx="1133441" cy="1830531"/>
                <a:chOff x="4722745" y="2927241"/>
                <a:chExt cx="1133441" cy="1830531"/>
              </a:xfrm>
            </p:grpSpPr>
            <p:sp>
              <p:nvSpPr>
                <p:cNvPr id="538" name="Google Shape;538;p6"/>
                <p:cNvSpPr/>
                <p:nvPr/>
              </p:nvSpPr>
              <p:spPr>
                <a:xfrm>
                  <a:off x="4841975" y="3361878"/>
                  <a:ext cx="53853" cy="4943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11538" extrusionOk="0">
                      <a:moveTo>
                        <a:pt x="1" y="1"/>
                      </a:moveTo>
                      <a:lnTo>
                        <a:pt x="967" y="11537"/>
                      </a:lnTo>
                      <a:lnTo>
                        <a:pt x="1257" y="11537"/>
                      </a:lnTo>
                      <a:lnTo>
                        <a:pt x="754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" name="Google Shape;539;p6"/>
                <p:cNvSpPr/>
                <p:nvPr/>
              </p:nvSpPr>
              <p:spPr>
                <a:xfrm>
                  <a:off x="5523343" y="3361064"/>
                  <a:ext cx="107663" cy="494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3" h="11537" extrusionOk="0">
                      <a:moveTo>
                        <a:pt x="1" y="0"/>
                      </a:moveTo>
                      <a:lnTo>
                        <a:pt x="967" y="11537"/>
                      </a:lnTo>
                      <a:lnTo>
                        <a:pt x="2068" y="11537"/>
                      </a:lnTo>
                      <a:lnTo>
                        <a:pt x="2513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" name="Google Shape;540;p6"/>
                <p:cNvSpPr/>
                <p:nvPr/>
              </p:nvSpPr>
              <p:spPr>
                <a:xfrm>
                  <a:off x="5522529" y="3361878"/>
                  <a:ext cx="53853" cy="4943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11538" extrusionOk="0">
                      <a:moveTo>
                        <a:pt x="0" y="1"/>
                      </a:moveTo>
                      <a:lnTo>
                        <a:pt x="966" y="11537"/>
                      </a:lnTo>
                      <a:lnTo>
                        <a:pt x="1256" y="11537"/>
                      </a:lnTo>
                      <a:lnTo>
                        <a:pt x="754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" name="Google Shape;541;p6"/>
                <p:cNvSpPr/>
                <p:nvPr/>
              </p:nvSpPr>
              <p:spPr>
                <a:xfrm>
                  <a:off x="5534096" y="3497646"/>
                  <a:ext cx="91940" cy="45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6" h="1064" extrusionOk="0">
                      <a:moveTo>
                        <a:pt x="1" y="1"/>
                      </a:moveTo>
                      <a:lnTo>
                        <a:pt x="78" y="1064"/>
                      </a:lnTo>
                      <a:lnTo>
                        <a:pt x="2126" y="542"/>
                      </a:lnTo>
                      <a:lnTo>
                        <a:pt x="2146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" name="Google Shape;542;p6"/>
                <p:cNvSpPr/>
                <p:nvPr/>
              </p:nvSpPr>
              <p:spPr>
                <a:xfrm>
                  <a:off x="5441385" y="3919045"/>
                  <a:ext cx="108477" cy="837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2" h="19538" extrusionOk="0">
                      <a:moveTo>
                        <a:pt x="0" y="1"/>
                      </a:moveTo>
                      <a:lnTo>
                        <a:pt x="967" y="19538"/>
                      </a:lnTo>
                      <a:lnTo>
                        <a:pt x="2087" y="19538"/>
                      </a:lnTo>
                      <a:lnTo>
                        <a:pt x="2532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" name="Google Shape;543;p6"/>
                <p:cNvSpPr/>
                <p:nvPr/>
              </p:nvSpPr>
              <p:spPr>
                <a:xfrm>
                  <a:off x="5441385" y="3919902"/>
                  <a:ext cx="53039" cy="837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" h="19557" extrusionOk="0">
                      <a:moveTo>
                        <a:pt x="0" y="0"/>
                      </a:moveTo>
                      <a:lnTo>
                        <a:pt x="947" y="19556"/>
                      </a:lnTo>
                      <a:lnTo>
                        <a:pt x="1237" y="19556"/>
                      </a:lnTo>
                      <a:lnTo>
                        <a:pt x="75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" name="Google Shape;544;p6"/>
                <p:cNvSpPr/>
                <p:nvPr/>
              </p:nvSpPr>
              <p:spPr>
                <a:xfrm>
                  <a:off x="4869309" y="3919045"/>
                  <a:ext cx="107663" cy="837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3" h="19538" extrusionOk="0">
                      <a:moveTo>
                        <a:pt x="0" y="1"/>
                      </a:moveTo>
                      <a:lnTo>
                        <a:pt x="966" y="19538"/>
                      </a:lnTo>
                      <a:lnTo>
                        <a:pt x="2068" y="19538"/>
                      </a:lnTo>
                      <a:lnTo>
                        <a:pt x="2512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5" name="Google Shape;545;p6"/>
                <p:cNvSpPr/>
                <p:nvPr/>
              </p:nvSpPr>
              <p:spPr>
                <a:xfrm>
                  <a:off x="4868452" y="3919902"/>
                  <a:ext cx="53853" cy="837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19557" extrusionOk="0">
                      <a:moveTo>
                        <a:pt x="1" y="0"/>
                      </a:moveTo>
                      <a:lnTo>
                        <a:pt x="967" y="19556"/>
                      </a:lnTo>
                      <a:lnTo>
                        <a:pt x="1257" y="19556"/>
                      </a:lnTo>
                      <a:lnTo>
                        <a:pt x="77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6" name="Google Shape;546;p6"/>
                <p:cNvSpPr/>
                <p:nvPr/>
              </p:nvSpPr>
              <p:spPr>
                <a:xfrm>
                  <a:off x="5036523" y="3919045"/>
                  <a:ext cx="107663" cy="837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3" h="19538" extrusionOk="0">
                      <a:moveTo>
                        <a:pt x="1" y="1"/>
                      </a:moveTo>
                      <a:lnTo>
                        <a:pt x="967" y="19538"/>
                      </a:lnTo>
                      <a:lnTo>
                        <a:pt x="2068" y="19538"/>
                      </a:lnTo>
                      <a:lnTo>
                        <a:pt x="2513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" name="Google Shape;547;p6"/>
                <p:cNvSpPr/>
                <p:nvPr/>
              </p:nvSpPr>
              <p:spPr>
                <a:xfrm>
                  <a:off x="5035709" y="3919902"/>
                  <a:ext cx="53853" cy="837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19557" extrusionOk="0">
                      <a:moveTo>
                        <a:pt x="0" y="0"/>
                      </a:moveTo>
                      <a:lnTo>
                        <a:pt x="967" y="19556"/>
                      </a:lnTo>
                      <a:lnTo>
                        <a:pt x="1257" y="19556"/>
                      </a:lnTo>
                      <a:lnTo>
                        <a:pt x="75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" name="Google Shape;548;p6"/>
                <p:cNvSpPr/>
                <p:nvPr/>
              </p:nvSpPr>
              <p:spPr>
                <a:xfrm>
                  <a:off x="5695527" y="3919045"/>
                  <a:ext cx="107706" cy="837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4" h="19538" extrusionOk="0">
                      <a:moveTo>
                        <a:pt x="1" y="1"/>
                      </a:moveTo>
                      <a:lnTo>
                        <a:pt x="948" y="19538"/>
                      </a:lnTo>
                      <a:lnTo>
                        <a:pt x="2069" y="19538"/>
                      </a:lnTo>
                      <a:lnTo>
                        <a:pt x="2513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9" name="Google Shape;549;p6"/>
                <p:cNvSpPr/>
                <p:nvPr/>
              </p:nvSpPr>
              <p:spPr>
                <a:xfrm>
                  <a:off x="5694713" y="3919902"/>
                  <a:ext cx="53853" cy="837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19557" extrusionOk="0">
                      <a:moveTo>
                        <a:pt x="1" y="0"/>
                      </a:moveTo>
                      <a:lnTo>
                        <a:pt x="948" y="19556"/>
                      </a:lnTo>
                      <a:lnTo>
                        <a:pt x="1257" y="19556"/>
                      </a:lnTo>
                      <a:lnTo>
                        <a:pt x="75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0" name="Google Shape;550;p6"/>
                <p:cNvSpPr/>
                <p:nvPr/>
              </p:nvSpPr>
              <p:spPr>
                <a:xfrm>
                  <a:off x="4722745" y="2927241"/>
                  <a:ext cx="1025821" cy="570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44" h="13315" extrusionOk="0">
                      <a:moveTo>
                        <a:pt x="1180" y="0"/>
                      </a:moveTo>
                      <a:cubicBezTo>
                        <a:pt x="523" y="0"/>
                        <a:pt x="1" y="541"/>
                        <a:pt x="1" y="1199"/>
                      </a:cubicBezTo>
                      <a:lnTo>
                        <a:pt x="1" y="12117"/>
                      </a:lnTo>
                      <a:cubicBezTo>
                        <a:pt x="1" y="12774"/>
                        <a:pt x="523" y="13315"/>
                        <a:pt x="1180" y="13315"/>
                      </a:cubicBezTo>
                      <a:lnTo>
                        <a:pt x="22765" y="13315"/>
                      </a:lnTo>
                      <a:cubicBezTo>
                        <a:pt x="23422" y="13315"/>
                        <a:pt x="23944" y="12774"/>
                        <a:pt x="23944" y="12117"/>
                      </a:cubicBezTo>
                      <a:lnTo>
                        <a:pt x="23944" y="1199"/>
                      </a:lnTo>
                      <a:cubicBezTo>
                        <a:pt x="23944" y="541"/>
                        <a:pt x="23422" y="0"/>
                        <a:pt x="22765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1" name="Google Shape;551;p6"/>
                <p:cNvSpPr/>
                <p:nvPr/>
              </p:nvSpPr>
              <p:spPr>
                <a:xfrm>
                  <a:off x="4722745" y="2927241"/>
                  <a:ext cx="107663" cy="570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3" h="13315" extrusionOk="0">
                      <a:moveTo>
                        <a:pt x="1199" y="0"/>
                      </a:moveTo>
                      <a:cubicBezTo>
                        <a:pt x="523" y="0"/>
                        <a:pt x="1" y="541"/>
                        <a:pt x="1" y="1199"/>
                      </a:cubicBezTo>
                      <a:lnTo>
                        <a:pt x="1" y="12117"/>
                      </a:lnTo>
                      <a:cubicBezTo>
                        <a:pt x="1" y="12774"/>
                        <a:pt x="542" y="13315"/>
                        <a:pt x="1199" y="13315"/>
                      </a:cubicBezTo>
                      <a:lnTo>
                        <a:pt x="2513" y="13315"/>
                      </a:lnTo>
                      <a:cubicBezTo>
                        <a:pt x="1856" y="13315"/>
                        <a:pt x="1334" y="12774"/>
                        <a:pt x="1334" y="12117"/>
                      </a:cubicBezTo>
                      <a:lnTo>
                        <a:pt x="1334" y="1199"/>
                      </a:lnTo>
                      <a:cubicBezTo>
                        <a:pt x="1334" y="541"/>
                        <a:pt x="1856" y="0"/>
                        <a:pt x="251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2" name="Google Shape;552;p6"/>
                <p:cNvSpPr/>
                <p:nvPr/>
              </p:nvSpPr>
              <p:spPr>
                <a:xfrm>
                  <a:off x="4776555" y="3855295"/>
                  <a:ext cx="1079631" cy="82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00" h="1934" extrusionOk="0">
                      <a:moveTo>
                        <a:pt x="1276" y="1"/>
                      </a:moveTo>
                      <a:cubicBezTo>
                        <a:pt x="581" y="1"/>
                        <a:pt x="1" y="581"/>
                        <a:pt x="1" y="1276"/>
                      </a:cubicBezTo>
                      <a:lnTo>
                        <a:pt x="1" y="1682"/>
                      </a:lnTo>
                      <a:cubicBezTo>
                        <a:pt x="1" y="1759"/>
                        <a:pt x="20" y="1856"/>
                        <a:pt x="20" y="1933"/>
                      </a:cubicBezTo>
                      <a:lnTo>
                        <a:pt x="25181" y="1933"/>
                      </a:lnTo>
                      <a:cubicBezTo>
                        <a:pt x="25200" y="1856"/>
                        <a:pt x="25200" y="1759"/>
                        <a:pt x="25200" y="1682"/>
                      </a:cubicBezTo>
                      <a:lnTo>
                        <a:pt x="25200" y="1276"/>
                      </a:lnTo>
                      <a:cubicBezTo>
                        <a:pt x="25200" y="581"/>
                        <a:pt x="24640" y="1"/>
                        <a:pt x="2392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53" name="Google Shape;553;p6"/>
              <p:cNvSpPr/>
              <p:nvPr/>
            </p:nvSpPr>
            <p:spPr>
              <a:xfrm>
                <a:off x="-615045" y="3890184"/>
                <a:ext cx="95282" cy="125914"/>
              </a:xfrm>
              <a:custGeom>
                <a:avLst/>
                <a:gdLst/>
                <a:ahLst/>
                <a:cxnLst/>
                <a:rect l="l" t="t" r="r" b="b"/>
                <a:pathLst>
                  <a:path w="2224" h="2939" extrusionOk="0">
                    <a:moveTo>
                      <a:pt x="2188" y="1"/>
                    </a:moveTo>
                    <a:cubicBezTo>
                      <a:pt x="2177" y="1"/>
                      <a:pt x="2165" y="1"/>
                      <a:pt x="2154" y="1"/>
                    </a:cubicBezTo>
                    <a:lnTo>
                      <a:pt x="2223" y="1"/>
                    </a:lnTo>
                    <a:cubicBezTo>
                      <a:pt x="2212" y="1"/>
                      <a:pt x="2200" y="1"/>
                      <a:pt x="2188" y="1"/>
                    </a:cubicBezTo>
                    <a:close/>
                    <a:moveTo>
                      <a:pt x="1243" y="1"/>
                    </a:moveTo>
                    <a:cubicBezTo>
                      <a:pt x="562" y="1"/>
                      <a:pt x="1" y="573"/>
                      <a:pt x="1" y="1257"/>
                    </a:cubicBezTo>
                    <a:lnTo>
                      <a:pt x="1" y="1663"/>
                    </a:lnTo>
                    <a:cubicBezTo>
                      <a:pt x="1" y="1740"/>
                      <a:pt x="20" y="1818"/>
                      <a:pt x="20" y="1895"/>
                    </a:cubicBezTo>
                    <a:cubicBezTo>
                      <a:pt x="136" y="2494"/>
                      <a:pt x="658" y="2919"/>
                      <a:pt x="1276" y="2939"/>
                    </a:cubicBezTo>
                    <a:lnTo>
                      <a:pt x="2223" y="2939"/>
                    </a:lnTo>
                    <a:cubicBezTo>
                      <a:pt x="1605" y="2939"/>
                      <a:pt x="1083" y="2494"/>
                      <a:pt x="967" y="1914"/>
                    </a:cubicBezTo>
                    <a:cubicBezTo>
                      <a:pt x="948" y="1818"/>
                      <a:pt x="948" y="1740"/>
                      <a:pt x="948" y="1663"/>
                    </a:cubicBezTo>
                    <a:lnTo>
                      <a:pt x="948" y="1257"/>
                    </a:lnTo>
                    <a:cubicBezTo>
                      <a:pt x="948" y="584"/>
                      <a:pt x="1472" y="20"/>
                      <a:pt x="2154" y="1"/>
                    </a:cubicBezTo>
                    <a:lnTo>
                      <a:pt x="1276" y="1"/>
                    </a:lnTo>
                    <a:cubicBezTo>
                      <a:pt x="1265" y="1"/>
                      <a:pt x="1254" y="1"/>
                      <a:pt x="124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6"/>
              <p:cNvSpPr/>
              <p:nvPr/>
            </p:nvSpPr>
            <p:spPr>
              <a:xfrm>
                <a:off x="52270" y="4016056"/>
                <a:ext cx="103507" cy="45584"/>
              </a:xfrm>
              <a:custGeom>
                <a:avLst/>
                <a:gdLst/>
                <a:ahLst/>
                <a:cxnLst/>
                <a:rect l="l" t="t" r="r" b="b"/>
                <a:pathLst>
                  <a:path w="2416" h="1064" extrusionOk="0">
                    <a:moveTo>
                      <a:pt x="0" y="1"/>
                    </a:moveTo>
                    <a:lnTo>
                      <a:pt x="39" y="1063"/>
                    </a:lnTo>
                    <a:lnTo>
                      <a:pt x="2416" y="503"/>
                    </a:lnTo>
                    <a:lnTo>
                      <a:pt x="241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" name="Google Shape;555;p6"/>
              <p:cNvSpPr/>
              <p:nvPr/>
            </p:nvSpPr>
            <p:spPr>
              <a:xfrm>
                <a:off x="-520663" y="3994549"/>
                <a:ext cx="105221" cy="67091"/>
              </a:xfrm>
              <a:custGeom>
                <a:avLst/>
                <a:gdLst/>
                <a:ahLst/>
                <a:cxnLst/>
                <a:rect l="l" t="t" r="r" b="b"/>
                <a:pathLst>
                  <a:path w="2456" h="1566" extrusionOk="0">
                    <a:moveTo>
                      <a:pt x="1" y="0"/>
                    </a:moveTo>
                    <a:lnTo>
                      <a:pt x="78" y="1565"/>
                    </a:lnTo>
                    <a:lnTo>
                      <a:pt x="2436" y="1005"/>
                    </a:lnTo>
                    <a:lnTo>
                      <a:pt x="2455" y="50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6" name="Google Shape;556;p6"/>
              <p:cNvSpPr/>
              <p:nvPr/>
            </p:nvSpPr>
            <p:spPr>
              <a:xfrm>
                <a:off x="-352592" y="4016056"/>
                <a:ext cx="103550" cy="45584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1064" extrusionOk="0">
                    <a:moveTo>
                      <a:pt x="1" y="1"/>
                    </a:moveTo>
                    <a:lnTo>
                      <a:pt x="59" y="1063"/>
                    </a:lnTo>
                    <a:lnTo>
                      <a:pt x="2416" y="503"/>
                    </a:lnTo>
                    <a:lnTo>
                      <a:pt x="241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6"/>
              <p:cNvSpPr/>
              <p:nvPr/>
            </p:nvSpPr>
            <p:spPr>
              <a:xfrm>
                <a:off x="304783" y="4016056"/>
                <a:ext cx="103507" cy="45584"/>
              </a:xfrm>
              <a:custGeom>
                <a:avLst/>
                <a:gdLst/>
                <a:ahLst/>
                <a:cxnLst/>
                <a:rect l="l" t="t" r="r" b="b"/>
                <a:pathLst>
                  <a:path w="2416" h="1064" extrusionOk="0">
                    <a:moveTo>
                      <a:pt x="0" y="1"/>
                    </a:moveTo>
                    <a:lnTo>
                      <a:pt x="39" y="1063"/>
                    </a:lnTo>
                    <a:lnTo>
                      <a:pt x="2416" y="503"/>
                    </a:lnTo>
                    <a:lnTo>
                      <a:pt x="241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6"/>
              <p:cNvSpPr/>
              <p:nvPr/>
            </p:nvSpPr>
            <p:spPr>
              <a:xfrm>
                <a:off x="-614188" y="3971371"/>
                <a:ext cx="1077960" cy="44728"/>
              </a:xfrm>
              <a:custGeom>
                <a:avLst/>
                <a:gdLst/>
                <a:ahLst/>
                <a:cxnLst/>
                <a:rect l="l" t="t" r="r" b="b"/>
                <a:pathLst>
                  <a:path w="25161" h="1044" extrusionOk="0">
                    <a:moveTo>
                      <a:pt x="0" y="0"/>
                    </a:moveTo>
                    <a:cubicBezTo>
                      <a:pt x="116" y="599"/>
                      <a:pt x="638" y="1044"/>
                      <a:pt x="1256" y="1044"/>
                    </a:cubicBezTo>
                    <a:lnTo>
                      <a:pt x="23905" y="1044"/>
                    </a:lnTo>
                    <a:cubicBezTo>
                      <a:pt x="24523" y="1044"/>
                      <a:pt x="25045" y="599"/>
                      <a:pt x="251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59" name="Google Shape;559;p6"/>
          <p:cNvSpPr txBox="1">
            <a:spLocks noGrp="1"/>
          </p:cNvSpPr>
          <p:nvPr>
            <p:ph type="title"/>
          </p:nvPr>
        </p:nvSpPr>
        <p:spPr>
          <a:xfrm>
            <a:off x="960000" y="702167"/>
            <a:ext cx="102720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2449126"/>
      </p:ext>
    </p:extLst>
  </p:cSld>
  <p:clrMapOvr>
    <a:masterClrMapping/>
  </p:clrMapOvr>
  <p:transition spd="slow" advClick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5484" y="6330139"/>
            <a:ext cx="11881031" cy="451342"/>
          </a:xfrm>
        </p:spPr>
        <p:txBody>
          <a:bodyPr lIns="0" tIns="0" rIns="0" bIns="0"/>
          <a:lstStyle>
            <a:lvl1pPr>
              <a:defRPr sz="2933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09/05/2025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5762835"/>
      </p:ext>
    </p:extLst>
  </p:cSld>
  <p:clrMapOvr>
    <a:masterClrMapping/>
  </p:clrMapOvr>
  <p:transition spd="slow" advClick="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9"/>
          <p:cNvSpPr/>
          <p:nvPr/>
        </p:nvSpPr>
        <p:spPr>
          <a:xfrm>
            <a:off x="-267" y="6144669"/>
            <a:ext cx="12192029" cy="758705"/>
          </a:xfrm>
          <a:custGeom>
            <a:avLst/>
            <a:gdLst/>
            <a:ahLst/>
            <a:cxnLst/>
            <a:rect l="l" t="t" r="r" b="b"/>
            <a:pathLst>
              <a:path w="212763" h="27210" extrusionOk="0">
                <a:moveTo>
                  <a:pt x="1" y="1"/>
                </a:moveTo>
                <a:lnTo>
                  <a:pt x="1" y="27210"/>
                </a:lnTo>
                <a:lnTo>
                  <a:pt x="212763" y="27210"/>
                </a:lnTo>
                <a:lnTo>
                  <a:pt x="2127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3" name="Google Shape;683;p9"/>
          <p:cNvSpPr/>
          <p:nvPr/>
        </p:nvSpPr>
        <p:spPr>
          <a:xfrm flipH="1">
            <a:off x="-38283" y="6482533"/>
            <a:ext cx="12230000" cy="4208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4" name="Google Shape;684;p9"/>
          <p:cNvSpPr/>
          <p:nvPr/>
        </p:nvSpPr>
        <p:spPr>
          <a:xfrm>
            <a:off x="-233" y="0"/>
            <a:ext cx="12191972" cy="593331"/>
          </a:xfrm>
          <a:custGeom>
            <a:avLst/>
            <a:gdLst/>
            <a:ahLst/>
            <a:cxnLst/>
            <a:rect l="l" t="t" r="r" b="b"/>
            <a:pathLst>
              <a:path w="212762" h="36098" extrusionOk="0">
                <a:moveTo>
                  <a:pt x="0" y="0"/>
                </a:moveTo>
                <a:lnTo>
                  <a:pt x="0" y="5701"/>
                </a:lnTo>
                <a:lnTo>
                  <a:pt x="212762" y="36098"/>
                </a:lnTo>
                <a:lnTo>
                  <a:pt x="21276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 </a:t>
            </a:r>
            <a:endParaRPr sz="2400">
              <a:solidFill>
                <a:schemeClr val="dk1"/>
              </a:solidFill>
            </a:endParaRPr>
          </a:p>
        </p:txBody>
      </p:sp>
      <p:grpSp>
        <p:nvGrpSpPr>
          <p:cNvPr id="685" name="Google Shape;685;p9"/>
          <p:cNvGrpSpPr/>
          <p:nvPr/>
        </p:nvGrpSpPr>
        <p:grpSpPr>
          <a:xfrm>
            <a:off x="3915393" y="-439395"/>
            <a:ext cx="3912311" cy="944411"/>
            <a:chOff x="2375925" y="3297600"/>
            <a:chExt cx="735950" cy="177650"/>
          </a:xfrm>
        </p:grpSpPr>
        <p:sp>
          <p:nvSpPr>
            <p:cNvPr id="686" name="Google Shape;686;p9"/>
            <p:cNvSpPr/>
            <p:nvPr/>
          </p:nvSpPr>
          <p:spPr>
            <a:xfrm>
              <a:off x="239507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80" y="1"/>
                  </a:moveTo>
                  <a:lnTo>
                    <a:pt x="0" y="67"/>
                  </a:lnTo>
                  <a:lnTo>
                    <a:pt x="4425" y="5521"/>
                  </a:lnTo>
                  <a:lnTo>
                    <a:pt x="4504" y="5455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9"/>
            <p:cNvSpPr/>
            <p:nvPr/>
          </p:nvSpPr>
          <p:spPr>
            <a:xfrm>
              <a:off x="2375925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0" y="0"/>
                  </a:moveTo>
                  <a:lnTo>
                    <a:pt x="344" y="251"/>
                  </a:lnTo>
                  <a:lnTo>
                    <a:pt x="1347" y="264"/>
                  </a:lnTo>
                  <a:lnTo>
                    <a:pt x="15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9"/>
            <p:cNvSpPr/>
            <p:nvPr/>
          </p:nvSpPr>
          <p:spPr>
            <a:xfrm>
              <a:off x="298012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4425" y="1"/>
                  </a:moveTo>
                  <a:lnTo>
                    <a:pt x="0" y="5455"/>
                  </a:lnTo>
                  <a:lnTo>
                    <a:pt x="80" y="5521"/>
                  </a:lnTo>
                  <a:lnTo>
                    <a:pt x="4504" y="67"/>
                  </a:lnTo>
                  <a:lnTo>
                    <a:pt x="44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9"/>
            <p:cNvSpPr/>
            <p:nvPr/>
          </p:nvSpPr>
          <p:spPr>
            <a:xfrm>
              <a:off x="3071900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1" y="0"/>
                  </a:moveTo>
                  <a:lnTo>
                    <a:pt x="265" y="264"/>
                  </a:lnTo>
                  <a:lnTo>
                    <a:pt x="1255" y="251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9"/>
            <p:cNvSpPr/>
            <p:nvPr/>
          </p:nvSpPr>
          <p:spPr>
            <a:xfrm>
              <a:off x="2446900" y="3428675"/>
              <a:ext cx="594000" cy="35675"/>
            </a:xfrm>
            <a:custGeom>
              <a:avLst/>
              <a:gdLst/>
              <a:ahLst/>
              <a:cxnLst/>
              <a:rect l="l" t="t" r="r" b="b"/>
              <a:pathLst>
                <a:path w="23760" h="1427" extrusionOk="0">
                  <a:moveTo>
                    <a:pt x="1" y="0"/>
                  </a:moveTo>
                  <a:lnTo>
                    <a:pt x="1" y="1427"/>
                  </a:lnTo>
                  <a:lnTo>
                    <a:pt x="23759" y="1427"/>
                  </a:lnTo>
                  <a:lnTo>
                    <a:pt x="237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9"/>
            <p:cNvSpPr/>
            <p:nvPr/>
          </p:nvSpPr>
          <p:spPr>
            <a:xfrm>
              <a:off x="2446900" y="3464325"/>
              <a:ext cx="594000" cy="10925"/>
            </a:xfrm>
            <a:custGeom>
              <a:avLst/>
              <a:gdLst/>
              <a:ahLst/>
              <a:cxnLst/>
              <a:rect l="l" t="t" r="r" b="b"/>
              <a:pathLst>
                <a:path w="23760" h="437" extrusionOk="0">
                  <a:moveTo>
                    <a:pt x="1" y="1"/>
                  </a:moveTo>
                  <a:lnTo>
                    <a:pt x="1255" y="436"/>
                  </a:lnTo>
                  <a:lnTo>
                    <a:pt x="23284" y="436"/>
                  </a:lnTo>
                  <a:lnTo>
                    <a:pt x="237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2" name="Google Shape;692;p9"/>
          <p:cNvSpPr txBox="1">
            <a:spLocks noGrp="1"/>
          </p:cNvSpPr>
          <p:nvPr>
            <p:ph type="title"/>
          </p:nvPr>
        </p:nvSpPr>
        <p:spPr>
          <a:xfrm>
            <a:off x="1032267" y="2059300"/>
            <a:ext cx="49372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9"/>
          <p:cNvSpPr txBox="1">
            <a:spLocks noGrp="1"/>
          </p:cNvSpPr>
          <p:nvPr>
            <p:ph type="subTitle" idx="1"/>
          </p:nvPr>
        </p:nvSpPr>
        <p:spPr>
          <a:xfrm>
            <a:off x="1032267" y="2777633"/>
            <a:ext cx="4937200" cy="16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8090409"/>
      </p:ext>
    </p:extLst>
  </p:cSld>
  <p:clrMapOvr>
    <a:masterClrMapping/>
  </p:clrMapOvr>
  <p:transition spd="slow" advClick="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5199325"/>
      </p:ext>
    </p:extLst>
  </p:cSld>
  <p:clrMapOvr>
    <a:masterClrMapping/>
  </p:clrMapOvr>
  <p:transition spd="slow" advClick="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14"/>
          <p:cNvSpPr/>
          <p:nvPr/>
        </p:nvSpPr>
        <p:spPr>
          <a:xfrm>
            <a:off x="-267" y="6144669"/>
            <a:ext cx="12192029" cy="758705"/>
          </a:xfrm>
          <a:custGeom>
            <a:avLst/>
            <a:gdLst/>
            <a:ahLst/>
            <a:cxnLst/>
            <a:rect l="l" t="t" r="r" b="b"/>
            <a:pathLst>
              <a:path w="212763" h="27210" extrusionOk="0">
                <a:moveTo>
                  <a:pt x="1" y="1"/>
                </a:moveTo>
                <a:lnTo>
                  <a:pt x="1" y="27210"/>
                </a:lnTo>
                <a:lnTo>
                  <a:pt x="212763" y="27210"/>
                </a:lnTo>
                <a:lnTo>
                  <a:pt x="2127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14"/>
          <p:cNvSpPr/>
          <p:nvPr/>
        </p:nvSpPr>
        <p:spPr>
          <a:xfrm flipH="1">
            <a:off x="-38283" y="6482533"/>
            <a:ext cx="12230000" cy="4208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4" name="Google Shape;904;p14"/>
          <p:cNvSpPr/>
          <p:nvPr/>
        </p:nvSpPr>
        <p:spPr>
          <a:xfrm>
            <a:off x="-233" y="0"/>
            <a:ext cx="12191972" cy="593331"/>
          </a:xfrm>
          <a:custGeom>
            <a:avLst/>
            <a:gdLst/>
            <a:ahLst/>
            <a:cxnLst/>
            <a:rect l="l" t="t" r="r" b="b"/>
            <a:pathLst>
              <a:path w="212762" h="36098" extrusionOk="0">
                <a:moveTo>
                  <a:pt x="0" y="0"/>
                </a:moveTo>
                <a:lnTo>
                  <a:pt x="0" y="5701"/>
                </a:lnTo>
                <a:lnTo>
                  <a:pt x="212762" y="36098"/>
                </a:lnTo>
                <a:lnTo>
                  <a:pt x="21276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 </a:t>
            </a:r>
            <a:endParaRPr sz="2400">
              <a:solidFill>
                <a:schemeClr val="dk1"/>
              </a:solidFill>
            </a:endParaRPr>
          </a:p>
        </p:txBody>
      </p:sp>
      <p:grpSp>
        <p:nvGrpSpPr>
          <p:cNvPr id="905" name="Google Shape;905;p14"/>
          <p:cNvGrpSpPr/>
          <p:nvPr/>
        </p:nvGrpSpPr>
        <p:grpSpPr>
          <a:xfrm>
            <a:off x="3915393" y="-439395"/>
            <a:ext cx="3912311" cy="944411"/>
            <a:chOff x="2375925" y="3297600"/>
            <a:chExt cx="735950" cy="177650"/>
          </a:xfrm>
        </p:grpSpPr>
        <p:sp>
          <p:nvSpPr>
            <p:cNvPr id="906" name="Google Shape;906;p14"/>
            <p:cNvSpPr/>
            <p:nvPr/>
          </p:nvSpPr>
          <p:spPr>
            <a:xfrm>
              <a:off x="239507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80" y="1"/>
                  </a:moveTo>
                  <a:lnTo>
                    <a:pt x="0" y="67"/>
                  </a:lnTo>
                  <a:lnTo>
                    <a:pt x="4425" y="5521"/>
                  </a:lnTo>
                  <a:lnTo>
                    <a:pt x="4504" y="5455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14"/>
            <p:cNvSpPr/>
            <p:nvPr/>
          </p:nvSpPr>
          <p:spPr>
            <a:xfrm>
              <a:off x="2375925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0" y="0"/>
                  </a:moveTo>
                  <a:lnTo>
                    <a:pt x="344" y="251"/>
                  </a:lnTo>
                  <a:lnTo>
                    <a:pt x="1347" y="264"/>
                  </a:lnTo>
                  <a:lnTo>
                    <a:pt x="15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14"/>
            <p:cNvSpPr/>
            <p:nvPr/>
          </p:nvSpPr>
          <p:spPr>
            <a:xfrm>
              <a:off x="298012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4425" y="1"/>
                  </a:moveTo>
                  <a:lnTo>
                    <a:pt x="0" y="5455"/>
                  </a:lnTo>
                  <a:lnTo>
                    <a:pt x="80" y="5521"/>
                  </a:lnTo>
                  <a:lnTo>
                    <a:pt x="4504" y="67"/>
                  </a:lnTo>
                  <a:lnTo>
                    <a:pt x="44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14"/>
            <p:cNvSpPr/>
            <p:nvPr/>
          </p:nvSpPr>
          <p:spPr>
            <a:xfrm>
              <a:off x="3071900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1" y="0"/>
                  </a:moveTo>
                  <a:lnTo>
                    <a:pt x="265" y="264"/>
                  </a:lnTo>
                  <a:lnTo>
                    <a:pt x="1255" y="251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14"/>
            <p:cNvSpPr/>
            <p:nvPr/>
          </p:nvSpPr>
          <p:spPr>
            <a:xfrm>
              <a:off x="2446900" y="3428675"/>
              <a:ext cx="594000" cy="35675"/>
            </a:xfrm>
            <a:custGeom>
              <a:avLst/>
              <a:gdLst/>
              <a:ahLst/>
              <a:cxnLst/>
              <a:rect l="l" t="t" r="r" b="b"/>
              <a:pathLst>
                <a:path w="23760" h="1427" extrusionOk="0">
                  <a:moveTo>
                    <a:pt x="1" y="0"/>
                  </a:moveTo>
                  <a:lnTo>
                    <a:pt x="1" y="1427"/>
                  </a:lnTo>
                  <a:lnTo>
                    <a:pt x="23759" y="1427"/>
                  </a:lnTo>
                  <a:lnTo>
                    <a:pt x="237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14"/>
            <p:cNvSpPr/>
            <p:nvPr/>
          </p:nvSpPr>
          <p:spPr>
            <a:xfrm>
              <a:off x="2446900" y="3464325"/>
              <a:ext cx="594000" cy="10925"/>
            </a:xfrm>
            <a:custGeom>
              <a:avLst/>
              <a:gdLst/>
              <a:ahLst/>
              <a:cxnLst/>
              <a:rect l="l" t="t" r="r" b="b"/>
              <a:pathLst>
                <a:path w="23760" h="437" extrusionOk="0">
                  <a:moveTo>
                    <a:pt x="1" y="1"/>
                  </a:moveTo>
                  <a:lnTo>
                    <a:pt x="1255" y="436"/>
                  </a:lnTo>
                  <a:lnTo>
                    <a:pt x="23284" y="436"/>
                  </a:lnTo>
                  <a:lnTo>
                    <a:pt x="237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2" name="Google Shape;912;p14"/>
          <p:cNvSpPr txBox="1">
            <a:spLocks noGrp="1"/>
          </p:cNvSpPr>
          <p:nvPr>
            <p:ph type="title"/>
          </p:nvPr>
        </p:nvSpPr>
        <p:spPr>
          <a:xfrm>
            <a:off x="3493567" y="4982433"/>
            <a:ext cx="5100800" cy="5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13" name="Google Shape;913;p14"/>
          <p:cNvSpPr txBox="1">
            <a:spLocks noGrp="1"/>
          </p:cNvSpPr>
          <p:nvPr>
            <p:ph type="subTitle" idx="1"/>
          </p:nvPr>
        </p:nvSpPr>
        <p:spPr>
          <a:xfrm>
            <a:off x="3493467" y="1503000"/>
            <a:ext cx="5100800" cy="26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grpSp>
        <p:nvGrpSpPr>
          <p:cNvPr id="914" name="Google Shape;914;p14"/>
          <p:cNvGrpSpPr/>
          <p:nvPr/>
        </p:nvGrpSpPr>
        <p:grpSpPr>
          <a:xfrm>
            <a:off x="9559796" y="3778522"/>
            <a:ext cx="4095529" cy="2838127"/>
            <a:chOff x="7169846" y="2833891"/>
            <a:chExt cx="3071647" cy="2128595"/>
          </a:xfrm>
        </p:grpSpPr>
        <p:grpSp>
          <p:nvGrpSpPr>
            <p:cNvPr id="915" name="Google Shape;915;p14"/>
            <p:cNvGrpSpPr/>
            <p:nvPr/>
          </p:nvGrpSpPr>
          <p:grpSpPr>
            <a:xfrm>
              <a:off x="7169846" y="2833891"/>
              <a:ext cx="3071647" cy="2128595"/>
              <a:chOff x="6701321" y="2327691"/>
              <a:chExt cx="3071647" cy="2128595"/>
            </a:xfrm>
          </p:grpSpPr>
          <p:sp>
            <p:nvSpPr>
              <p:cNvPr id="916" name="Google Shape;916;p14"/>
              <p:cNvSpPr/>
              <p:nvPr/>
            </p:nvSpPr>
            <p:spPr>
              <a:xfrm>
                <a:off x="6701321" y="4243502"/>
                <a:ext cx="3071647" cy="212784"/>
              </a:xfrm>
              <a:custGeom>
                <a:avLst/>
                <a:gdLst/>
                <a:ahLst/>
                <a:cxnLst/>
                <a:rect l="l" t="t" r="r" b="b"/>
                <a:pathLst>
                  <a:path w="67938" h="5373" extrusionOk="0">
                    <a:moveTo>
                      <a:pt x="67869" y="3837"/>
                    </a:moveTo>
                    <a:cubicBezTo>
                      <a:pt x="67905" y="3847"/>
                      <a:pt x="67927" y="3852"/>
                      <a:pt x="67933" y="3852"/>
                    </a:cubicBezTo>
                    <a:cubicBezTo>
                      <a:pt x="67937" y="3852"/>
                      <a:pt x="67935" y="3850"/>
                      <a:pt x="67925" y="3846"/>
                    </a:cubicBezTo>
                    <a:cubicBezTo>
                      <a:pt x="67919" y="3842"/>
                      <a:pt x="67900" y="3840"/>
                      <a:pt x="67869" y="3837"/>
                    </a:cubicBezTo>
                    <a:close/>
                    <a:moveTo>
                      <a:pt x="54862" y="0"/>
                    </a:moveTo>
                    <a:cubicBezTo>
                      <a:pt x="53722" y="0"/>
                      <a:pt x="0" y="966"/>
                      <a:pt x="0" y="966"/>
                    </a:cubicBezTo>
                    <a:lnTo>
                      <a:pt x="12445" y="5372"/>
                    </a:lnTo>
                    <a:cubicBezTo>
                      <a:pt x="12445" y="5372"/>
                      <a:pt x="61358" y="3828"/>
                      <a:pt x="67332" y="3828"/>
                    </a:cubicBezTo>
                    <a:cubicBezTo>
                      <a:pt x="67600" y="3828"/>
                      <a:pt x="67782" y="3831"/>
                      <a:pt x="67869" y="3837"/>
                    </a:cubicBezTo>
                    <a:lnTo>
                      <a:pt x="67869" y="3837"/>
                    </a:lnTo>
                    <a:cubicBezTo>
                      <a:pt x="66912" y="3575"/>
                      <a:pt x="55935" y="0"/>
                      <a:pt x="548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14"/>
              <p:cNvSpPr/>
              <p:nvPr/>
            </p:nvSpPr>
            <p:spPr>
              <a:xfrm>
                <a:off x="7748231" y="4131703"/>
                <a:ext cx="874287" cy="38944"/>
              </a:xfrm>
              <a:custGeom>
                <a:avLst/>
                <a:gdLst/>
                <a:ahLst/>
                <a:cxnLst/>
                <a:rect l="l" t="t" r="r" b="b"/>
                <a:pathLst>
                  <a:path w="20407" h="909" extrusionOk="0">
                    <a:moveTo>
                      <a:pt x="13334" y="0"/>
                    </a:moveTo>
                    <a:lnTo>
                      <a:pt x="0" y="618"/>
                    </a:lnTo>
                    <a:lnTo>
                      <a:pt x="2280" y="908"/>
                    </a:lnTo>
                    <a:lnTo>
                      <a:pt x="20407" y="580"/>
                    </a:lnTo>
                    <a:lnTo>
                      <a:pt x="1333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14"/>
              <p:cNvSpPr/>
              <p:nvPr/>
            </p:nvSpPr>
            <p:spPr>
              <a:xfrm>
                <a:off x="7567735" y="4145755"/>
                <a:ext cx="42243" cy="310522"/>
              </a:xfrm>
              <a:custGeom>
                <a:avLst/>
                <a:gdLst/>
                <a:ahLst/>
                <a:cxnLst/>
                <a:rect l="l" t="t" r="r" b="b"/>
                <a:pathLst>
                  <a:path w="986" h="7248" extrusionOk="0">
                    <a:moveTo>
                      <a:pt x="986" y="1"/>
                    </a:moveTo>
                    <a:lnTo>
                      <a:pt x="0" y="7247"/>
                    </a:lnTo>
                    <a:lnTo>
                      <a:pt x="406" y="7247"/>
                    </a:lnTo>
                    <a:lnTo>
                      <a:pt x="98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14"/>
              <p:cNvSpPr/>
              <p:nvPr/>
            </p:nvSpPr>
            <p:spPr>
              <a:xfrm>
                <a:off x="7681139" y="2761514"/>
                <a:ext cx="107706" cy="494274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11537" extrusionOk="0">
                    <a:moveTo>
                      <a:pt x="1" y="0"/>
                    </a:moveTo>
                    <a:lnTo>
                      <a:pt x="967" y="11537"/>
                    </a:lnTo>
                    <a:lnTo>
                      <a:pt x="2069" y="11537"/>
                    </a:lnTo>
                    <a:lnTo>
                      <a:pt x="2513" y="0"/>
                    </a:lnTo>
                    <a:close/>
                  </a:path>
                </a:pathLst>
              </a:custGeom>
              <a:solidFill>
                <a:srgbClr val="D0CE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14"/>
              <p:cNvSpPr/>
              <p:nvPr/>
            </p:nvSpPr>
            <p:spPr>
              <a:xfrm>
                <a:off x="7680325" y="2762328"/>
                <a:ext cx="53853" cy="494317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1538" extrusionOk="0">
                    <a:moveTo>
                      <a:pt x="1" y="1"/>
                    </a:moveTo>
                    <a:lnTo>
                      <a:pt x="967" y="11537"/>
                    </a:lnTo>
                    <a:lnTo>
                      <a:pt x="1257" y="11537"/>
                    </a:lnTo>
                    <a:lnTo>
                      <a:pt x="754" y="1"/>
                    </a:lnTo>
                    <a:close/>
                  </a:path>
                </a:pathLst>
              </a:custGeom>
              <a:solidFill>
                <a:srgbClr val="F0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14"/>
              <p:cNvSpPr/>
              <p:nvPr/>
            </p:nvSpPr>
            <p:spPr>
              <a:xfrm>
                <a:off x="7691936" y="2898096"/>
                <a:ext cx="91940" cy="45584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064" extrusionOk="0">
                    <a:moveTo>
                      <a:pt x="0" y="1"/>
                    </a:moveTo>
                    <a:lnTo>
                      <a:pt x="77" y="1064"/>
                    </a:lnTo>
                    <a:lnTo>
                      <a:pt x="2126" y="542"/>
                    </a:lnTo>
                    <a:lnTo>
                      <a:pt x="2145" y="1"/>
                    </a:lnTo>
                    <a:close/>
                  </a:path>
                </a:pathLst>
              </a:custGeom>
              <a:solidFill>
                <a:srgbClr val="D0CE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14"/>
              <p:cNvSpPr/>
              <p:nvPr/>
            </p:nvSpPr>
            <p:spPr>
              <a:xfrm>
                <a:off x="8361693" y="2761514"/>
                <a:ext cx="107663" cy="494274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1537" extrusionOk="0">
                    <a:moveTo>
                      <a:pt x="1" y="0"/>
                    </a:moveTo>
                    <a:lnTo>
                      <a:pt x="967" y="11537"/>
                    </a:lnTo>
                    <a:lnTo>
                      <a:pt x="2068" y="11537"/>
                    </a:lnTo>
                    <a:lnTo>
                      <a:pt x="2513" y="0"/>
                    </a:lnTo>
                    <a:close/>
                  </a:path>
                </a:pathLst>
              </a:custGeom>
              <a:solidFill>
                <a:srgbClr val="D0CE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14"/>
              <p:cNvSpPr/>
              <p:nvPr/>
            </p:nvSpPr>
            <p:spPr>
              <a:xfrm>
                <a:off x="8360879" y="2762328"/>
                <a:ext cx="53853" cy="494317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1538" extrusionOk="0">
                    <a:moveTo>
                      <a:pt x="0" y="1"/>
                    </a:moveTo>
                    <a:lnTo>
                      <a:pt x="966" y="11537"/>
                    </a:lnTo>
                    <a:lnTo>
                      <a:pt x="1256" y="11537"/>
                    </a:lnTo>
                    <a:lnTo>
                      <a:pt x="754" y="1"/>
                    </a:lnTo>
                    <a:close/>
                  </a:path>
                </a:pathLst>
              </a:custGeom>
              <a:solidFill>
                <a:srgbClr val="F0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4" name="Google Shape;924;p14"/>
              <p:cNvSpPr/>
              <p:nvPr/>
            </p:nvSpPr>
            <p:spPr>
              <a:xfrm>
                <a:off x="8372446" y="2898096"/>
                <a:ext cx="91940" cy="45584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064" extrusionOk="0">
                    <a:moveTo>
                      <a:pt x="1" y="1"/>
                    </a:moveTo>
                    <a:lnTo>
                      <a:pt x="78" y="1064"/>
                    </a:lnTo>
                    <a:lnTo>
                      <a:pt x="2126" y="542"/>
                    </a:lnTo>
                    <a:lnTo>
                      <a:pt x="2146" y="1"/>
                    </a:lnTo>
                    <a:close/>
                  </a:path>
                </a:pathLst>
              </a:custGeom>
              <a:solidFill>
                <a:srgbClr val="D0CE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5" name="Google Shape;925;p14"/>
              <p:cNvSpPr/>
              <p:nvPr/>
            </p:nvSpPr>
            <p:spPr>
              <a:xfrm>
                <a:off x="8279735" y="3319495"/>
                <a:ext cx="108477" cy="837057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9538" extrusionOk="0">
                    <a:moveTo>
                      <a:pt x="0" y="1"/>
                    </a:moveTo>
                    <a:lnTo>
                      <a:pt x="967" y="19538"/>
                    </a:lnTo>
                    <a:lnTo>
                      <a:pt x="2087" y="19538"/>
                    </a:lnTo>
                    <a:lnTo>
                      <a:pt x="253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14"/>
              <p:cNvSpPr/>
              <p:nvPr/>
            </p:nvSpPr>
            <p:spPr>
              <a:xfrm>
                <a:off x="8279735" y="3320352"/>
                <a:ext cx="53039" cy="837871"/>
              </a:xfrm>
              <a:custGeom>
                <a:avLst/>
                <a:gdLst/>
                <a:ahLst/>
                <a:cxnLst/>
                <a:rect l="l" t="t" r="r" b="b"/>
                <a:pathLst>
                  <a:path w="1238" h="19557" extrusionOk="0">
                    <a:moveTo>
                      <a:pt x="0" y="0"/>
                    </a:moveTo>
                    <a:lnTo>
                      <a:pt x="947" y="19556"/>
                    </a:lnTo>
                    <a:lnTo>
                      <a:pt x="1237" y="19556"/>
                    </a:lnTo>
                    <a:lnTo>
                      <a:pt x="75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14"/>
              <p:cNvSpPr/>
              <p:nvPr/>
            </p:nvSpPr>
            <p:spPr>
              <a:xfrm>
                <a:off x="8282220" y="3382431"/>
                <a:ext cx="103507" cy="45584"/>
              </a:xfrm>
              <a:custGeom>
                <a:avLst/>
                <a:gdLst/>
                <a:ahLst/>
                <a:cxnLst/>
                <a:rect l="l" t="t" r="r" b="b"/>
                <a:pathLst>
                  <a:path w="2416" h="1064" extrusionOk="0">
                    <a:moveTo>
                      <a:pt x="0" y="1"/>
                    </a:moveTo>
                    <a:lnTo>
                      <a:pt x="39" y="1063"/>
                    </a:lnTo>
                    <a:lnTo>
                      <a:pt x="2416" y="503"/>
                    </a:lnTo>
                    <a:lnTo>
                      <a:pt x="2416" y="1"/>
                    </a:lnTo>
                    <a:close/>
                  </a:path>
                </a:pathLst>
              </a:custGeom>
              <a:solidFill>
                <a:srgbClr val="D0CE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14"/>
              <p:cNvSpPr/>
              <p:nvPr/>
            </p:nvSpPr>
            <p:spPr>
              <a:xfrm>
                <a:off x="7707659" y="3319495"/>
                <a:ext cx="107663" cy="837057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9538" extrusionOk="0">
                    <a:moveTo>
                      <a:pt x="0" y="1"/>
                    </a:moveTo>
                    <a:lnTo>
                      <a:pt x="966" y="19538"/>
                    </a:lnTo>
                    <a:lnTo>
                      <a:pt x="2068" y="19538"/>
                    </a:lnTo>
                    <a:lnTo>
                      <a:pt x="251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14"/>
              <p:cNvSpPr/>
              <p:nvPr/>
            </p:nvSpPr>
            <p:spPr>
              <a:xfrm>
                <a:off x="7706802" y="3320352"/>
                <a:ext cx="53853" cy="837871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9557" extrusionOk="0">
                    <a:moveTo>
                      <a:pt x="1" y="0"/>
                    </a:moveTo>
                    <a:lnTo>
                      <a:pt x="967" y="19556"/>
                    </a:lnTo>
                    <a:lnTo>
                      <a:pt x="1257" y="19556"/>
                    </a:lnTo>
                    <a:lnTo>
                      <a:pt x="77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14"/>
              <p:cNvSpPr/>
              <p:nvPr/>
            </p:nvSpPr>
            <p:spPr>
              <a:xfrm>
                <a:off x="7709287" y="3360924"/>
                <a:ext cx="105221" cy="67091"/>
              </a:xfrm>
              <a:custGeom>
                <a:avLst/>
                <a:gdLst/>
                <a:ahLst/>
                <a:cxnLst/>
                <a:rect l="l" t="t" r="r" b="b"/>
                <a:pathLst>
                  <a:path w="2456" h="1566" extrusionOk="0">
                    <a:moveTo>
                      <a:pt x="1" y="0"/>
                    </a:moveTo>
                    <a:lnTo>
                      <a:pt x="78" y="1565"/>
                    </a:lnTo>
                    <a:lnTo>
                      <a:pt x="2436" y="1005"/>
                    </a:lnTo>
                    <a:lnTo>
                      <a:pt x="2455" y="50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0CE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14"/>
              <p:cNvSpPr/>
              <p:nvPr/>
            </p:nvSpPr>
            <p:spPr>
              <a:xfrm>
                <a:off x="7874873" y="3319495"/>
                <a:ext cx="107663" cy="837057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9538" extrusionOk="0">
                    <a:moveTo>
                      <a:pt x="1" y="1"/>
                    </a:moveTo>
                    <a:lnTo>
                      <a:pt x="967" y="19538"/>
                    </a:lnTo>
                    <a:lnTo>
                      <a:pt x="2068" y="19538"/>
                    </a:lnTo>
                    <a:lnTo>
                      <a:pt x="251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14"/>
              <p:cNvSpPr/>
              <p:nvPr/>
            </p:nvSpPr>
            <p:spPr>
              <a:xfrm>
                <a:off x="7874059" y="3320352"/>
                <a:ext cx="53853" cy="837871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9557" extrusionOk="0">
                    <a:moveTo>
                      <a:pt x="0" y="0"/>
                    </a:moveTo>
                    <a:lnTo>
                      <a:pt x="967" y="19556"/>
                    </a:lnTo>
                    <a:lnTo>
                      <a:pt x="1257" y="19556"/>
                    </a:lnTo>
                    <a:lnTo>
                      <a:pt x="75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14"/>
              <p:cNvSpPr/>
              <p:nvPr/>
            </p:nvSpPr>
            <p:spPr>
              <a:xfrm>
                <a:off x="7877358" y="3382431"/>
                <a:ext cx="103550" cy="45584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1064" extrusionOk="0">
                    <a:moveTo>
                      <a:pt x="1" y="1"/>
                    </a:moveTo>
                    <a:lnTo>
                      <a:pt x="59" y="1063"/>
                    </a:lnTo>
                    <a:lnTo>
                      <a:pt x="2416" y="503"/>
                    </a:lnTo>
                    <a:lnTo>
                      <a:pt x="2416" y="1"/>
                    </a:lnTo>
                    <a:close/>
                  </a:path>
                </a:pathLst>
              </a:custGeom>
              <a:solidFill>
                <a:srgbClr val="D0CE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14"/>
              <p:cNvSpPr/>
              <p:nvPr/>
            </p:nvSpPr>
            <p:spPr>
              <a:xfrm>
                <a:off x="8533877" y="3319495"/>
                <a:ext cx="107706" cy="837057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19538" extrusionOk="0">
                    <a:moveTo>
                      <a:pt x="1" y="1"/>
                    </a:moveTo>
                    <a:lnTo>
                      <a:pt x="948" y="19538"/>
                    </a:lnTo>
                    <a:lnTo>
                      <a:pt x="2069" y="19538"/>
                    </a:lnTo>
                    <a:lnTo>
                      <a:pt x="251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14"/>
              <p:cNvSpPr/>
              <p:nvPr/>
            </p:nvSpPr>
            <p:spPr>
              <a:xfrm>
                <a:off x="8533063" y="3320352"/>
                <a:ext cx="53853" cy="837871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9557" extrusionOk="0">
                    <a:moveTo>
                      <a:pt x="1" y="0"/>
                    </a:moveTo>
                    <a:lnTo>
                      <a:pt x="948" y="19556"/>
                    </a:lnTo>
                    <a:lnTo>
                      <a:pt x="1257" y="19556"/>
                    </a:lnTo>
                    <a:lnTo>
                      <a:pt x="75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14"/>
              <p:cNvSpPr/>
              <p:nvPr/>
            </p:nvSpPr>
            <p:spPr>
              <a:xfrm>
                <a:off x="8534733" y="3382431"/>
                <a:ext cx="103507" cy="45584"/>
              </a:xfrm>
              <a:custGeom>
                <a:avLst/>
                <a:gdLst/>
                <a:ahLst/>
                <a:cxnLst/>
                <a:rect l="l" t="t" r="r" b="b"/>
                <a:pathLst>
                  <a:path w="2416" h="1064" extrusionOk="0">
                    <a:moveTo>
                      <a:pt x="0" y="1"/>
                    </a:moveTo>
                    <a:lnTo>
                      <a:pt x="39" y="1063"/>
                    </a:lnTo>
                    <a:lnTo>
                      <a:pt x="2416" y="503"/>
                    </a:lnTo>
                    <a:lnTo>
                      <a:pt x="2416" y="1"/>
                    </a:lnTo>
                    <a:close/>
                  </a:path>
                </a:pathLst>
              </a:custGeom>
              <a:solidFill>
                <a:srgbClr val="D0CE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14"/>
              <p:cNvSpPr/>
              <p:nvPr/>
            </p:nvSpPr>
            <p:spPr>
              <a:xfrm>
                <a:off x="7561095" y="2327691"/>
                <a:ext cx="1025821" cy="570448"/>
              </a:xfrm>
              <a:custGeom>
                <a:avLst/>
                <a:gdLst/>
                <a:ahLst/>
                <a:cxnLst/>
                <a:rect l="l" t="t" r="r" b="b"/>
                <a:pathLst>
                  <a:path w="23944" h="13315" extrusionOk="0">
                    <a:moveTo>
                      <a:pt x="1180" y="0"/>
                    </a:moveTo>
                    <a:cubicBezTo>
                      <a:pt x="523" y="0"/>
                      <a:pt x="1" y="541"/>
                      <a:pt x="1" y="1199"/>
                    </a:cubicBezTo>
                    <a:lnTo>
                      <a:pt x="1" y="12117"/>
                    </a:lnTo>
                    <a:cubicBezTo>
                      <a:pt x="1" y="12774"/>
                      <a:pt x="523" y="13315"/>
                      <a:pt x="1180" y="13315"/>
                    </a:cubicBezTo>
                    <a:lnTo>
                      <a:pt x="22765" y="13315"/>
                    </a:lnTo>
                    <a:cubicBezTo>
                      <a:pt x="23422" y="13315"/>
                      <a:pt x="23944" y="12774"/>
                      <a:pt x="23944" y="12117"/>
                    </a:cubicBezTo>
                    <a:lnTo>
                      <a:pt x="23944" y="1199"/>
                    </a:lnTo>
                    <a:cubicBezTo>
                      <a:pt x="23944" y="541"/>
                      <a:pt x="23422" y="0"/>
                      <a:pt x="2276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14"/>
              <p:cNvSpPr/>
              <p:nvPr/>
            </p:nvSpPr>
            <p:spPr>
              <a:xfrm>
                <a:off x="7561095" y="2327691"/>
                <a:ext cx="107663" cy="570448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3315" extrusionOk="0">
                    <a:moveTo>
                      <a:pt x="1199" y="0"/>
                    </a:moveTo>
                    <a:cubicBezTo>
                      <a:pt x="523" y="0"/>
                      <a:pt x="1" y="541"/>
                      <a:pt x="1" y="1199"/>
                    </a:cubicBezTo>
                    <a:lnTo>
                      <a:pt x="1" y="12117"/>
                    </a:lnTo>
                    <a:cubicBezTo>
                      <a:pt x="1" y="12774"/>
                      <a:pt x="542" y="13315"/>
                      <a:pt x="1199" y="13315"/>
                    </a:cubicBezTo>
                    <a:lnTo>
                      <a:pt x="2513" y="13315"/>
                    </a:lnTo>
                    <a:cubicBezTo>
                      <a:pt x="1856" y="13315"/>
                      <a:pt x="1334" y="12774"/>
                      <a:pt x="1334" y="12117"/>
                    </a:cubicBezTo>
                    <a:lnTo>
                      <a:pt x="1334" y="1199"/>
                    </a:lnTo>
                    <a:cubicBezTo>
                      <a:pt x="1334" y="541"/>
                      <a:pt x="1856" y="0"/>
                      <a:pt x="2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14"/>
              <p:cNvSpPr/>
              <p:nvPr/>
            </p:nvSpPr>
            <p:spPr>
              <a:xfrm>
                <a:off x="7615762" y="3337746"/>
                <a:ext cx="1077960" cy="44728"/>
              </a:xfrm>
              <a:custGeom>
                <a:avLst/>
                <a:gdLst/>
                <a:ahLst/>
                <a:cxnLst/>
                <a:rect l="l" t="t" r="r" b="b"/>
                <a:pathLst>
                  <a:path w="25161" h="1044" extrusionOk="0">
                    <a:moveTo>
                      <a:pt x="0" y="0"/>
                    </a:moveTo>
                    <a:cubicBezTo>
                      <a:pt x="116" y="599"/>
                      <a:pt x="638" y="1044"/>
                      <a:pt x="1256" y="1044"/>
                    </a:cubicBezTo>
                    <a:lnTo>
                      <a:pt x="23905" y="1044"/>
                    </a:lnTo>
                    <a:cubicBezTo>
                      <a:pt x="24523" y="1044"/>
                      <a:pt x="25045" y="599"/>
                      <a:pt x="25161" y="0"/>
                    </a:cubicBezTo>
                    <a:close/>
                  </a:path>
                </a:pathLst>
              </a:custGeom>
              <a:solidFill>
                <a:srgbClr val="8C62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14"/>
              <p:cNvSpPr/>
              <p:nvPr/>
            </p:nvSpPr>
            <p:spPr>
              <a:xfrm>
                <a:off x="7614905" y="3255745"/>
                <a:ext cx="1079631" cy="82857"/>
              </a:xfrm>
              <a:custGeom>
                <a:avLst/>
                <a:gdLst/>
                <a:ahLst/>
                <a:cxnLst/>
                <a:rect l="l" t="t" r="r" b="b"/>
                <a:pathLst>
                  <a:path w="25200" h="1934" extrusionOk="0">
                    <a:moveTo>
                      <a:pt x="1276" y="1"/>
                    </a:moveTo>
                    <a:cubicBezTo>
                      <a:pt x="581" y="1"/>
                      <a:pt x="1" y="581"/>
                      <a:pt x="1" y="1276"/>
                    </a:cubicBezTo>
                    <a:lnTo>
                      <a:pt x="1" y="1682"/>
                    </a:lnTo>
                    <a:cubicBezTo>
                      <a:pt x="1" y="1759"/>
                      <a:pt x="20" y="1856"/>
                      <a:pt x="20" y="1933"/>
                    </a:cubicBezTo>
                    <a:lnTo>
                      <a:pt x="25181" y="1933"/>
                    </a:lnTo>
                    <a:cubicBezTo>
                      <a:pt x="25200" y="1856"/>
                      <a:pt x="25200" y="1759"/>
                      <a:pt x="25200" y="1682"/>
                    </a:cubicBezTo>
                    <a:lnTo>
                      <a:pt x="25200" y="1276"/>
                    </a:lnTo>
                    <a:cubicBezTo>
                      <a:pt x="25200" y="581"/>
                      <a:pt x="24640" y="1"/>
                      <a:pt x="23925" y="1"/>
                    </a:cubicBezTo>
                    <a:close/>
                  </a:path>
                </a:pathLst>
              </a:custGeom>
              <a:solidFill>
                <a:srgbClr val="A67C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14"/>
              <p:cNvSpPr/>
              <p:nvPr/>
            </p:nvSpPr>
            <p:spPr>
              <a:xfrm>
                <a:off x="7614905" y="3256559"/>
                <a:ext cx="95282" cy="125914"/>
              </a:xfrm>
              <a:custGeom>
                <a:avLst/>
                <a:gdLst/>
                <a:ahLst/>
                <a:cxnLst/>
                <a:rect l="l" t="t" r="r" b="b"/>
                <a:pathLst>
                  <a:path w="2224" h="2939" extrusionOk="0">
                    <a:moveTo>
                      <a:pt x="2188" y="1"/>
                    </a:moveTo>
                    <a:cubicBezTo>
                      <a:pt x="2177" y="1"/>
                      <a:pt x="2165" y="1"/>
                      <a:pt x="2154" y="1"/>
                    </a:cubicBezTo>
                    <a:lnTo>
                      <a:pt x="2223" y="1"/>
                    </a:lnTo>
                    <a:cubicBezTo>
                      <a:pt x="2212" y="1"/>
                      <a:pt x="2200" y="1"/>
                      <a:pt x="2188" y="1"/>
                    </a:cubicBezTo>
                    <a:close/>
                    <a:moveTo>
                      <a:pt x="1243" y="1"/>
                    </a:moveTo>
                    <a:cubicBezTo>
                      <a:pt x="562" y="1"/>
                      <a:pt x="1" y="573"/>
                      <a:pt x="1" y="1257"/>
                    </a:cubicBezTo>
                    <a:lnTo>
                      <a:pt x="1" y="1663"/>
                    </a:lnTo>
                    <a:cubicBezTo>
                      <a:pt x="1" y="1740"/>
                      <a:pt x="20" y="1818"/>
                      <a:pt x="20" y="1895"/>
                    </a:cubicBezTo>
                    <a:cubicBezTo>
                      <a:pt x="136" y="2494"/>
                      <a:pt x="658" y="2919"/>
                      <a:pt x="1276" y="2939"/>
                    </a:cubicBezTo>
                    <a:lnTo>
                      <a:pt x="2223" y="2939"/>
                    </a:lnTo>
                    <a:cubicBezTo>
                      <a:pt x="1605" y="2939"/>
                      <a:pt x="1083" y="2494"/>
                      <a:pt x="967" y="1914"/>
                    </a:cubicBezTo>
                    <a:cubicBezTo>
                      <a:pt x="948" y="1818"/>
                      <a:pt x="948" y="1740"/>
                      <a:pt x="948" y="1663"/>
                    </a:cubicBezTo>
                    <a:lnTo>
                      <a:pt x="948" y="1257"/>
                    </a:lnTo>
                    <a:cubicBezTo>
                      <a:pt x="948" y="584"/>
                      <a:pt x="1472" y="20"/>
                      <a:pt x="2154" y="1"/>
                    </a:cubicBezTo>
                    <a:lnTo>
                      <a:pt x="1276" y="1"/>
                    </a:lnTo>
                    <a:cubicBezTo>
                      <a:pt x="1265" y="1"/>
                      <a:pt x="1254" y="1"/>
                      <a:pt x="1243" y="1"/>
                    </a:cubicBezTo>
                    <a:close/>
                  </a:path>
                </a:pathLst>
              </a:custGeom>
              <a:solidFill>
                <a:srgbClr val="D6A9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14"/>
              <p:cNvSpPr/>
              <p:nvPr/>
            </p:nvSpPr>
            <p:spPr>
              <a:xfrm>
                <a:off x="9056298" y="2888157"/>
                <a:ext cx="156504" cy="1366119"/>
              </a:xfrm>
              <a:custGeom>
                <a:avLst/>
                <a:gdLst/>
                <a:ahLst/>
                <a:cxnLst/>
                <a:rect l="l" t="t" r="r" b="b"/>
                <a:pathLst>
                  <a:path w="3653" h="31887" extrusionOk="0">
                    <a:moveTo>
                      <a:pt x="1" y="1"/>
                    </a:moveTo>
                    <a:lnTo>
                      <a:pt x="2513" y="31886"/>
                    </a:lnTo>
                    <a:lnTo>
                      <a:pt x="3653" y="31886"/>
                    </a:lnTo>
                    <a:lnTo>
                      <a:pt x="365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14"/>
              <p:cNvSpPr/>
              <p:nvPr/>
            </p:nvSpPr>
            <p:spPr>
              <a:xfrm>
                <a:off x="6829259" y="2871619"/>
                <a:ext cx="741004" cy="1217070"/>
              </a:xfrm>
              <a:custGeom>
                <a:avLst/>
                <a:gdLst/>
                <a:ahLst/>
                <a:cxnLst/>
                <a:rect l="l" t="t" r="r" b="b"/>
                <a:pathLst>
                  <a:path w="17296" h="28408" extrusionOk="0">
                    <a:moveTo>
                      <a:pt x="580" y="0"/>
                    </a:moveTo>
                    <a:lnTo>
                      <a:pt x="0" y="24697"/>
                    </a:lnTo>
                    <a:lnTo>
                      <a:pt x="16967" y="28407"/>
                    </a:lnTo>
                    <a:lnTo>
                      <a:pt x="17295" y="561"/>
                    </a:lnTo>
                    <a:lnTo>
                      <a:pt x="58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4" name="Google Shape;944;p14"/>
              <p:cNvSpPr/>
              <p:nvPr/>
            </p:nvSpPr>
            <p:spPr>
              <a:xfrm>
                <a:off x="7536289" y="2916304"/>
                <a:ext cx="2136855" cy="1142567"/>
              </a:xfrm>
              <a:custGeom>
                <a:avLst/>
                <a:gdLst/>
                <a:ahLst/>
                <a:cxnLst/>
                <a:rect l="l" t="t" r="r" b="b"/>
                <a:pathLst>
                  <a:path w="49877" h="26669" extrusionOk="0">
                    <a:moveTo>
                      <a:pt x="0" y="1"/>
                    </a:moveTo>
                    <a:lnTo>
                      <a:pt x="0" y="26669"/>
                    </a:lnTo>
                    <a:lnTo>
                      <a:pt x="49876" y="24562"/>
                    </a:lnTo>
                    <a:lnTo>
                      <a:pt x="4987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14"/>
              <p:cNvSpPr/>
              <p:nvPr/>
            </p:nvSpPr>
            <p:spPr>
              <a:xfrm>
                <a:off x="7536289" y="2916304"/>
                <a:ext cx="163958" cy="1539974"/>
              </a:xfrm>
              <a:custGeom>
                <a:avLst/>
                <a:gdLst/>
                <a:ahLst/>
                <a:cxnLst/>
                <a:rect l="l" t="t" r="r" b="b"/>
                <a:pathLst>
                  <a:path w="3827" h="35945" extrusionOk="0">
                    <a:moveTo>
                      <a:pt x="0" y="1"/>
                    </a:moveTo>
                    <a:lnTo>
                      <a:pt x="0" y="35944"/>
                    </a:lnTo>
                    <a:lnTo>
                      <a:pt x="1140" y="35944"/>
                    </a:lnTo>
                    <a:lnTo>
                      <a:pt x="38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14"/>
              <p:cNvSpPr/>
              <p:nvPr/>
            </p:nvSpPr>
            <p:spPr>
              <a:xfrm>
                <a:off x="6834186" y="2839316"/>
                <a:ext cx="164001" cy="1453046"/>
              </a:xfrm>
              <a:custGeom>
                <a:avLst/>
                <a:gdLst/>
                <a:ahLst/>
                <a:cxnLst/>
                <a:rect l="l" t="t" r="r" b="b"/>
                <a:pathLst>
                  <a:path w="3828" h="33916" extrusionOk="0">
                    <a:moveTo>
                      <a:pt x="1" y="1"/>
                    </a:moveTo>
                    <a:lnTo>
                      <a:pt x="1" y="33915"/>
                    </a:lnTo>
                    <a:lnTo>
                      <a:pt x="1141" y="33915"/>
                    </a:lnTo>
                    <a:lnTo>
                      <a:pt x="382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7" name="Google Shape;947;p14"/>
              <p:cNvSpPr/>
              <p:nvPr/>
            </p:nvSpPr>
            <p:spPr>
              <a:xfrm>
                <a:off x="6780375" y="2790425"/>
                <a:ext cx="755956" cy="125924"/>
              </a:xfrm>
              <a:custGeom>
                <a:avLst/>
                <a:gdLst/>
                <a:ahLst/>
                <a:cxnLst/>
                <a:rect l="l" t="t" r="r" b="b"/>
                <a:pathLst>
                  <a:path w="17645" h="2783" extrusionOk="0">
                    <a:moveTo>
                      <a:pt x="1" y="0"/>
                    </a:moveTo>
                    <a:lnTo>
                      <a:pt x="1" y="1643"/>
                    </a:lnTo>
                    <a:lnTo>
                      <a:pt x="17644" y="2783"/>
                    </a:lnTo>
                    <a:lnTo>
                      <a:pt x="17644" y="6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8" name="Google Shape;948;p14"/>
              <p:cNvSpPr/>
              <p:nvPr/>
            </p:nvSpPr>
            <p:spPr>
              <a:xfrm>
                <a:off x="7532125" y="2819775"/>
                <a:ext cx="2231240" cy="105076"/>
              </a:xfrm>
              <a:custGeom>
                <a:avLst/>
                <a:gdLst/>
                <a:ahLst/>
                <a:cxnLst/>
                <a:rect l="l" t="t" r="r" b="b"/>
                <a:pathLst>
                  <a:path w="51983" h="2107" extrusionOk="0">
                    <a:moveTo>
                      <a:pt x="0" y="0"/>
                    </a:moveTo>
                    <a:lnTo>
                      <a:pt x="0" y="2107"/>
                    </a:lnTo>
                    <a:lnTo>
                      <a:pt x="51983" y="2107"/>
                    </a:lnTo>
                    <a:lnTo>
                      <a:pt x="5198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14"/>
              <p:cNvSpPr/>
              <p:nvPr/>
            </p:nvSpPr>
            <p:spPr>
              <a:xfrm>
                <a:off x="7532125" y="2905275"/>
                <a:ext cx="2140970" cy="560036"/>
              </a:xfrm>
              <a:custGeom>
                <a:avLst/>
                <a:gdLst/>
                <a:ahLst/>
                <a:cxnLst/>
                <a:rect l="l" t="t" r="r" b="b"/>
                <a:pathLst>
                  <a:path w="49877" h="12814" extrusionOk="0">
                    <a:moveTo>
                      <a:pt x="0" y="1"/>
                    </a:moveTo>
                    <a:lnTo>
                      <a:pt x="0" y="2552"/>
                    </a:lnTo>
                    <a:lnTo>
                      <a:pt x="49876" y="12813"/>
                    </a:lnTo>
                    <a:lnTo>
                      <a:pt x="4987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0" name="Google Shape;950;p14"/>
              <p:cNvSpPr/>
              <p:nvPr/>
            </p:nvSpPr>
            <p:spPr>
              <a:xfrm>
                <a:off x="6862376" y="3923060"/>
                <a:ext cx="49697" cy="369302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620" extrusionOk="0">
                    <a:moveTo>
                      <a:pt x="1159" y="0"/>
                    </a:moveTo>
                    <a:lnTo>
                      <a:pt x="0" y="8619"/>
                    </a:lnTo>
                    <a:lnTo>
                      <a:pt x="483" y="8619"/>
                    </a:lnTo>
                    <a:lnTo>
                      <a:pt x="115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1" name="Google Shape;951;p14"/>
              <p:cNvSpPr/>
              <p:nvPr/>
            </p:nvSpPr>
            <p:spPr>
              <a:xfrm>
                <a:off x="6834175" y="2858926"/>
                <a:ext cx="702146" cy="166723"/>
              </a:xfrm>
              <a:custGeom>
                <a:avLst/>
                <a:gdLst/>
                <a:ahLst/>
                <a:cxnLst/>
                <a:rect l="l" t="t" r="r" b="b"/>
                <a:pathLst>
                  <a:path w="16389" h="3614" extrusionOk="0">
                    <a:moveTo>
                      <a:pt x="1" y="0"/>
                    </a:moveTo>
                    <a:lnTo>
                      <a:pt x="1" y="580"/>
                    </a:lnTo>
                    <a:lnTo>
                      <a:pt x="16388" y="3614"/>
                    </a:lnTo>
                    <a:lnTo>
                      <a:pt x="16388" y="106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2" name="Google Shape;952;p14"/>
            <p:cNvGrpSpPr/>
            <p:nvPr/>
          </p:nvGrpSpPr>
          <p:grpSpPr>
            <a:xfrm>
              <a:off x="8394114" y="2965234"/>
              <a:ext cx="623127" cy="376402"/>
              <a:chOff x="1412143" y="4301302"/>
              <a:chExt cx="701246" cy="423542"/>
            </a:xfrm>
          </p:grpSpPr>
          <p:grpSp>
            <p:nvGrpSpPr>
              <p:cNvPr id="953" name="Google Shape;953;p14"/>
              <p:cNvGrpSpPr/>
              <p:nvPr/>
            </p:nvGrpSpPr>
            <p:grpSpPr>
              <a:xfrm>
                <a:off x="1412143" y="4492167"/>
                <a:ext cx="701246" cy="232678"/>
                <a:chOff x="7138068" y="2592629"/>
                <a:chExt cx="701246" cy="232678"/>
              </a:xfrm>
            </p:grpSpPr>
            <p:sp>
              <p:nvSpPr>
                <p:cNvPr id="954" name="Google Shape;954;p14"/>
                <p:cNvSpPr/>
                <p:nvPr/>
              </p:nvSpPr>
              <p:spPr>
                <a:xfrm>
                  <a:off x="7185238" y="2709332"/>
                  <a:ext cx="653262" cy="1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8" h="2707" extrusionOk="0">
                      <a:moveTo>
                        <a:pt x="1" y="1"/>
                      </a:moveTo>
                      <a:lnTo>
                        <a:pt x="1" y="2397"/>
                      </a:lnTo>
                      <a:lnTo>
                        <a:pt x="8194" y="2706"/>
                      </a:lnTo>
                      <a:lnTo>
                        <a:pt x="15247" y="2706"/>
                      </a:lnTo>
                      <a:lnTo>
                        <a:pt x="15247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55" name="Google Shape;955;p14"/>
                <p:cNvSpPr/>
                <p:nvPr/>
              </p:nvSpPr>
              <p:spPr>
                <a:xfrm>
                  <a:off x="7185238" y="2702734"/>
                  <a:ext cx="351094" cy="122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95" h="2861" extrusionOk="0">
                      <a:moveTo>
                        <a:pt x="1" y="0"/>
                      </a:moveTo>
                      <a:lnTo>
                        <a:pt x="1" y="2551"/>
                      </a:lnTo>
                      <a:lnTo>
                        <a:pt x="8194" y="2860"/>
                      </a:lnTo>
                      <a:lnTo>
                        <a:pt x="8194" y="15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56" name="Google Shape;956;p14"/>
                <p:cNvSpPr/>
                <p:nvPr/>
              </p:nvSpPr>
              <p:spPr>
                <a:xfrm>
                  <a:off x="7565251" y="2721756"/>
                  <a:ext cx="273249" cy="927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8" h="2166" extrusionOk="0">
                      <a:moveTo>
                        <a:pt x="0" y="1"/>
                      </a:moveTo>
                      <a:lnTo>
                        <a:pt x="0" y="2049"/>
                      </a:lnTo>
                      <a:lnTo>
                        <a:pt x="6377" y="2165"/>
                      </a:lnTo>
                      <a:lnTo>
                        <a:pt x="6377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57" name="Google Shape;957;p14"/>
                <p:cNvSpPr/>
                <p:nvPr/>
              </p:nvSpPr>
              <p:spPr>
                <a:xfrm>
                  <a:off x="7599182" y="2737480"/>
                  <a:ext cx="239318" cy="108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6" h="253" extrusionOk="0">
                      <a:moveTo>
                        <a:pt x="5585" y="1"/>
                      </a:moveTo>
                      <a:lnTo>
                        <a:pt x="1" y="117"/>
                      </a:lnTo>
                      <a:lnTo>
                        <a:pt x="5585" y="252"/>
                      </a:lnTo>
                      <a:lnTo>
                        <a:pt x="5585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58" name="Google Shape;958;p14"/>
                <p:cNvSpPr/>
                <p:nvPr/>
              </p:nvSpPr>
              <p:spPr>
                <a:xfrm>
                  <a:off x="7675356" y="2776423"/>
                  <a:ext cx="163958" cy="99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7" h="233" extrusionOk="0">
                      <a:moveTo>
                        <a:pt x="1" y="0"/>
                      </a:moveTo>
                      <a:lnTo>
                        <a:pt x="3807" y="232"/>
                      </a:lnTo>
                      <a:lnTo>
                        <a:pt x="382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59" name="Google Shape;959;p14"/>
                <p:cNvSpPr/>
                <p:nvPr/>
              </p:nvSpPr>
              <p:spPr>
                <a:xfrm>
                  <a:off x="7138068" y="2592629"/>
                  <a:ext cx="653220" cy="1167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7" h="2725" extrusionOk="0">
                      <a:moveTo>
                        <a:pt x="0" y="0"/>
                      </a:moveTo>
                      <a:lnTo>
                        <a:pt x="0" y="2416"/>
                      </a:lnTo>
                      <a:lnTo>
                        <a:pt x="8194" y="2725"/>
                      </a:lnTo>
                      <a:lnTo>
                        <a:pt x="15247" y="2725"/>
                      </a:lnTo>
                      <a:lnTo>
                        <a:pt x="1524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60" name="Google Shape;960;p14"/>
                <p:cNvSpPr/>
                <p:nvPr/>
              </p:nvSpPr>
              <p:spPr>
                <a:xfrm>
                  <a:off x="7138068" y="2592629"/>
                  <a:ext cx="351051" cy="1167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94" h="2725" extrusionOk="0">
                      <a:moveTo>
                        <a:pt x="0" y="0"/>
                      </a:moveTo>
                      <a:lnTo>
                        <a:pt x="0" y="2570"/>
                      </a:lnTo>
                      <a:lnTo>
                        <a:pt x="8194" y="2725"/>
                      </a:lnTo>
                      <a:lnTo>
                        <a:pt x="819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61" name="Google Shape;961;p14"/>
                <p:cNvSpPr/>
                <p:nvPr/>
              </p:nvSpPr>
              <p:spPr>
                <a:xfrm>
                  <a:off x="7518038" y="2605053"/>
                  <a:ext cx="273249" cy="92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8" h="2165" extrusionOk="0">
                      <a:moveTo>
                        <a:pt x="1" y="0"/>
                      </a:moveTo>
                      <a:lnTo>
                        <a:pt x="1" y="2048"/>
                      </a:lnTo>
                      <a:lnTo>
                        <a:pt x="6378" y="2164"/>
                      </a:lnTo>
                      <a:lnTo>
                        <a:pt x="637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62" name="Google Shape;962;p14"/>
                <p:cNvSpPr/>
                <p:nvPr/>
              </p:nvSpPr>
              <p:spPr>
                <a:xfrm>
                  <a:off x="7551155" y="2621591"/>
                  <a:ext cx="240132" cy="99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33" extrusionOk="0">
                      <a:moveTo>
                        <a:pt x="5605" y="1"/>
                      </a:moveTo>
                      <a:lnTo>
                        <a:pt x="1" y="116"/>
                      </a:lnTo>
                      <a:lnTo>
                        <a:pt x="5605" y="232"/>
                      </a:lnTo>
                      <a:lnTo>
                        <a:pt x="5605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63" name="Google Shape;963;p14"/>
                <p:cNvSpPr/>
                <p:nvPr/>
              </p:nvSpPr>
              <p:spPr>
                <a:xfrm>
                  <a:off x="7627329" y="2659678"/>
                  <a:ext cx="164815" cy="10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7" h="252" extrusionOk="0">
                      <a:moveTo>
                        <a:pt x="3846" y="0"/>
                      </a:moveTo>
                      <a:lnTo>
                        <a:pt x="1" y="20"/>
                      </a:lnTo>
                      <a:lnTo>
                        <a:pt x="3827" y="252"/>
                      </a:lnTo>
                      <a:lnTo>
                        <a:pt x="384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964" name="Google Shape;964;p14"/>
              <p:cNvGrpSpPr/>
              <p:nvPr/>
            </p:nvGrpSpPr>
            <p:grpSpPr>
              <a:xfrm rot="-1436162">
                <a:off x="1652698" y="4359172"/>
                <a:ext cx="325222" cy="188484"/>
                <a:chOff x="3731575" y="1638525"/>
                <a:chExt cx="208350" cy="120750"/>
              </a:xfrm>
            </p:grpSpPr>
            <p:sp>
              <p:nvSpPr>
                <p:cNvPr id="965" name="Google Shape;965;p14"/>
                <p:cNvSpPr/>
                <p:nvPr/>
              </p:nvSpPr>
              <p:spPr>
                <a:xfrm>
                  <a:off x="3731575" y="1638525"/>
                  <a:ext cx="52525" cy="5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" h="2127" extrusionOk="0">
                      <a:moveTo>
                        <a:pt x="1995" y="1"/>
                      </a:moveTo>
                      <a:lnTo>
                        <a:pt x="832" y="278"/>
                      </a:lnTo>
                      <a:lnTo>
                        <a:pt x="199" y="344"/>
                      </a:lnTo>
                      <a:cubicBezTo>
                        <a:pt x="66" y="357"/>
                        <a:pt x="0" y="503"/>
                        <a:pt x="80" y="621"/>
                      </a:cubicBezTo>
                      <a:lnTo>
                        <a:pt x="489" y="1176"/>
                      </a:lnTo>
                      <a:lnTo>
                        <a:pt x="1044" y="2127"/>
                      </a:lnTo>
                      <a:lnTo>
                        <a:pt x="1691" y="1625"/>
                      </a:lnTo>
                      <a:lnTo>
                        <a:pt x="2100" y="833"/>
                      </a:lnTo>
                      <a:lnTo>
                        <a:pt x="19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66" name="Google Shape;966;p14"/>
                <p:cNvSpPr/>
                <p:nvPr/>
              </p:nvSpPr>
              <p:spPr>
                <a:xfrm>
                  <a:off x="3757650" y="1638850"/>
                  <a:ext cx="1822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1" h="4817" extrusionOk="0">
                      <a:moveTo>
                        <a:pt x="952" y="1"/>
                      </a:moveTo>
                      <a:lnTo>
                        <a:pt x="1018" y="476"/>
                      </a:lnTo>
                      <a:cubicBezTo>
                        <a:pt x="1044" y="701"/>
                        <a:pt x="1004" y="925"/>
                        <a:pt x="899" y="1123"/>
                      </a:cubicBezTo>
                      <a:lnTo>
                        <a:pt x="754" y="1414"/>
                      </a:lnTo>
                      <a:cubicBezTo>
                        <a:pt x="688" y="1546"/>
                        <a:pt x="582" y="1665"/>
                        <a:pt x="463" y="1757"/>
                      </a:cubicBezTo>
                      <a:lnTo>
                        <a:pt x="1" y="2114"/>
                      </a:lnTo>
                      <a:lnTo>
                        <a:pt x="5931" y="4755"/>
                      </a:lnTo>
                      <a:cubicBezTo>
                        <a:pt x="6013" y="4797"/>
                        <a:pt x="6100" y="4816"/>
                        <a:pt x="6186" y="4816"/>
                      </a:cubicBezTo>
                      <a:cubicBezTo>
                        <a:pt x="6265" y="4816"/>
                        <a:pt x="6344" y="4800"/>
                        <a:pt x="6419" y="4768"/>
                      </a:cubicBezTo>
                      <a:lnTo>
                        <a:pt x="6604" y="4702"/>
                      </a:lnTo>
                      <a:cubicBezTo>
                        <a:pt x="6749" y="4636"/>
                        <a:pt x="6868" y="4531"/>
                        <a:pt x="6934" y="4385"/>
                      </a:cubicBezTo>
                      <a:lnTo>
                        <a:pt x="7225" y="3752"/>
                      </a:lnTo>
                      <a:cubicBezTo>
                        <a:pt x="7291" y="3593"/>
                        <a:pt x="7291" y="3408"/>
                        <a:pt x="7225" y="3250"/>
                      </a:cubicBezTo>
                      <a:lnTo>
                        <a:pt x="7079" y="2919"/>
                      </a:lnTo>
                      <a:cubicBezTo>
                        <a:pt x="7013" y="2774"/>
                        <a:pt x="6895" y="2669"/>
                        <a:pt x="6763" y="2603"/>
                      </a:cubicBezTo>
                      <a:lnTo>
                        <a:pt x="952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67" name="Google Shape;967;p14"/>
                <p:cNvSpPr/>
                <p:nvPr/>
              </p:nvSpPr>
              <p:spPr>
                <a:xfrm>
                  <a:off x="3781425" y="1638850"/>
                  <a:ext cx="158500" cy="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40" h="3739" extrusionOk="0">
                      <a:moveTo>
                        <a:pt x="1" y="1"/>
                      </a:moveTo>
                      <a:lnTo>
                        <a:pt x="67" y="476"/>
                      </a:lnTo>
                      <a:cubicBezTo>
                        <a:pt x="80" y="608"/>
                        <a:pt x="80" y="727"/>
                        <a:pt x="53" y="846"/>
                      </a:cubicBezTo>
                      <a:cubicBezTo>
                        <a:pt x="27" y="952"/>
                        <a:pt x="6261" y="3738"/>
                        <a:pt x="6261" y="3738"/>
                      </a:cubicBezTo>
                      <a:cubicBezTo>
                        <a:pt x="6340" y="3580"/>
                        <a:pt x="6340" y="3408"/>
                        <a:pt x="6261" y="3250"/>
                      </a:cubicBezTo>
                      <a:lnTo>
                        <a:pt x="6115" y="2919"/>
                      </a:lnTo>
                      <a:cubicBezTo>
                        <a:pt x="6049" y="2774"/>
                        <a:pt x="5944" y="2669"/>
                        <a:pt x="5798" y="2603"/>
                      </a:cubicBez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68" name="Google Shape;968;p14"/>
                <p:cNvSpPr/>
                <p:nvPr/>
              </p:nvSpPr>
              <p:spPr>
                <a:xfrm>
                  <a:off x="3731575" y="1645450"/>
                  <a:ext cx="25125" cy="2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" h="900" extrusionOk="0">
                      <a:moveTo>
                        <a:pt x="832" y="1"/>
                      </a:moveTo>
                      <a:lnTo>
                        <a:pt x="199" y="67"/>
                      </a:lnTo>
                      <a:cubicBezTo>
                        <a:pt x="66" y="80"/>
                        <a:pt x="0" y="239"/>
                        <a:pt x="80" y="344"/>
                      </a:cubicBezTo>
                      <a:lnTo>
                        <a:pt x="476" y="899"/>
                      </a:lnTo>
                      <a:lnTo>
                        <a:pt x="516" y="886"/>
                      </a:lnTo>
                      <a:cubicBezTo>
                        <a:pt x="859" y="741"/>
                        <a:pt x="1004" y="331"/>
                        <a:pt x="83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969" name="Google Shape;969;p14"/>
          <p:cNvGrpSpPr/>
          <p:nvPr/>
        </p:nvGrpSpPr>
        <p:grpSpPr>
          <a:xfrm>
            <a:off x="10605759" y="1189475"/>
            <a:ext cx="1822240" cy="1767828"/>
            <a:chOff x="7954319" y="892106"/>
            <a:chExt cx="1366680" cy="1325871"/>
          </a:xfrm>
        </p:grpSpPr>
        <p:grpSp>
          <p:nvGrpSpPr>
            <p:cNvPr id="970" name="Google Shape;970;p14"/>
            <p:cNvGrpSpPr/>
            <p:nvPr/>
          </p:nvGrpSpPr>
          <p:grpSpPr>
            <a:xfrm>
              <a:off x="8696169" y="892106"/>
              <a:ext cx="624830" cy="864271"/>
              <a:chOff x="8836294" y="892106"/>
              <a:chExt cx="624830" cy="864271"/>
            </a:xfrm>
          </p:grpSpPr>
          <p:grpSp>
            <p:nvGrpSpPr>
              <p:cNvPr id="971" name="Google Shape;971;p14"/>
              <p:cNvGrpSpPr/>
              <p:nvPr/>
            </p:nvGrpSpPr>
            <p:grpSpPr>
              <a:xfrm>
                <a:off x="8867712" y="923406"/>
                <a:ext cx="593412" cy="807774"/>
                <a:chOff x="6003750" y="3839525"/>
                <a:chExt cx="736700" cy="1069475"/>
              </a:xfrm>
            </p:grpSpPr>
            <p:sp>
              <p:nvSpPr>
                <p:cNvPr id="972" name="Google Shape;972;p14"/>
                <p:cNvSpPr/>
                <p:nvPr/>
              </p:nvSpPr>
              <p:spPr>
                <a:xfrm>
                  <a:off x="6003750" y="3839525"/>
                  <a:ext cx="736700" cy="106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68" h="42779" extrusionOk="0">
                      <a:moveTo>
                        <a:pt x="0" y="1"/>
                      </a:moveTo>
                      <a:lnTo>
                        <a:pt x="0" y="42779"/>
                      </a:lnTo>
                      <a:lnTo>
                        <a:pt x="29467" y="42779"/>
                      </a:lnTo>
                      <a:lnTo>
                        <a:pt x="29467" y="7090"/>
                      </a:lnTo>
                      <a:lnTo>
                        <a:pt x="22378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3" name="Google Shape;973;p14"/>
                <p:cNvSpPr/>
                <p:nvPr/>
              </p:nvSpPr>
              <p:spPr>
                <a:xfrm>
                  <a:off x="6563175" y="3839525"/>
                  <a:ext cx="177275" cy="17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91" h="7091" extrusionOk="0">
                      <a:moveTo>
                        <a:pt x="1" y="1"/>
                      </a:moveTo>
                      <a:lnTo>
                        <a:pt x="1" y="7090"/>
                      </a:lnTo>
                      <a:lnTo>
                        <a:pt x="7090" y="709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4" name="Google Shape;974;p14"/>
                <p:cNvSpPr/>
                <p:nvPr/>
              </p:nvSpPr>
              <p:spPr>
                <a:xfrm>
                  <a:off x="6259350" y="3948050"/>
                  <a:ext cx="225500" cy="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0" h="1013" extrusionOk="0">
                      <a:moveTo>
                        <a:pt x="1" y="0"/>
                      </a:moveTo>
                      <a:lnTo>
                        <a:pt x="1" y="1013"/>
                      </a:lnTo>
                      <a:lnTo>
                        <a:pt x="9019" y="1013"/>
                      </a:lnTo>
                      <a:lnTo>
                        <a:pt x="9019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5" name="Google Shape;975;p14"/>
                <p:cNvSpPr/>
                <p:nvPr/>
              </p:nvSpPr>
              <p:spPr>
                <a:xfrm>
                  <a:off x="6094216" y="4067400"/>
                  <a:ext cx="558243" cy="2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6" h="1062" extrusionOk="0">
                      <a:moveTo>
                        <a:pt x="0" y="1"/>
                      </a:moveTo>
                      <a:lnTo>
                        <a:pt x="0" y="1062"/>
                      </a:lnTo>
                      <a:lnTo>
                        <a:pt x="5836" y="1062"/>
                      </a:lnTo>
                      <a:lnTo>
                        <a:pt x="583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6" name="Google Shape;976;p14"/>
                <p:cNvSpPr/>
                <p:nvPr/>
              </p:nvSpPr>
              <p:spPr>
                <a:xfrm>
                  <a:off x="6094175" y="4127700"/>
                  <a:ext cx="558250" cy="2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30" h="1062" extrusionOk="0">
                      <a:moveTo>
                        <a:pt x="0" y="0"/>
                      </a:moveTo>
                      <a:lnTo>
                        <a:pt x="0" y="1061"/>
                      </a:lnTo>
                      <a:lnTo>
                        <a:pt x="22330" y="1061"/>
                      </a:lnTo>
                      <a:lnTo>
                        <a:pt x="2233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7" name="Google Shape;977;p14"/>
                <p:cNvSpPr/>
                <p:nvPr/>
              </p:nvSpPr>
              <p:spPr>
                <a:xfrm>
                  <a:off x="6094175" y="4669050"/>
                  <a:ext cx="558250" cy="2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30" h="1062" extrusionOk="0">
                      <a:moveTo>
                        <a:pt x="0" y="0"/>
                      </a:moveTo>
                      <a:lnTo>
                        <a:pt x="0" y="1061"/>
                      </a:lnTo>
                      <a:lnTo>
                        <a:pt x="22330" y="1061"/>
                      </a:lnTo>
                      <a:lnTo>
                        <a:pt x="2233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8" name="Google Shape;978;p14"/>
                <p:cNvSpPr/>
                <p:nvPr/>
              </p:nvSpPr>
              <p:spPr>
                <a:xfrm>
                  <a:off x="6094175" y="4729325"/>
                  <a:ext cx="558250" cy="2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30" h="1062" extrusionOk="0">
                      <a:moveTo>
                        <a:pt x="0" y="1"/>
                      </a:moveTo>
                      <a:lnTo>
                        <a:pt x="0" y="1062"/>
                      </a:lnTo>
                      <a:lnTo>
                        <a:pt x="22330" y="1062"/>
                      </a:lnTo>
                      <a:lnTo>
                        <a:pt x="2233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9" name="Google Shape;979;p14"/>
                <p:cNvSpPr/>
                <p:nvPr/>
              </p:nvSpPr>
              <p:spPr>
                <a:xfrm>
                  <a:off x="6511350" y="4789625"/>
                  <a:ext cx="141075" cy="2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3" h="1062" extrusionOk="0">
                      <a:moveTo>
                        <a:pt x="0" y="0"/>
                      </a:moveTo>
                      <a:lnTo>
                        <a:pt x="0" y="1061"/>
                      </a:lnTo>
                      <a:lnTo>
                        <a:pt x="5643" y="1061"/>
                      </a:lnTo>
                      <a:lnTo>
                        <a:pt x="5643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80" name="Google Shape;980;p14"/>
                <p:cNvSpPr/>
                <p:nvPr/>
              </p:nvSpPr>
              <p:spPr>
                <a:xfrm>
                  <a:off x="6094175" y="4192800"/>
                  <a:ext cx="558250" cy="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30" h="1014" extrusionOk="0">
                      <a:moveTo>
                        <a:pt x="0" y="0"/>
                      </a:moveTo>
                      <a:lnTo>
                        <a:pt x="0" y="1013"/>
                      </a:lnTo>
                      <a:lnTo>
                        <a:pt x="22330" y="1013"/>
                      </a:lnTo>
                      <a:lnTo>
                        <a:pt x="2233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81" name="Google Shape;981;p14"/>
                <p:cNvSpPr/>
                <p:nvPr/>
              </p:nvSpPr>
              <p:spPr>
                <a:xfrm>
                  <a:off x="6094175" y="4489400"/>
                  <a:ext cx="558250" cy="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30" h="1014" extrusionOk="0">
                      <a:moveTo>
                        <a:pt x="0" y="0"/>
                      </a:moveTo>
                      <a:lnTo>
                        <a:pt x="0" y="1013"/>
                      </a:lnTo>
                      <a:lnTo>
                        <a:pt x="22330" y="1013"/>
                      </a:lnTo>
                      <a:lnTo>
                        <a:pt x="2233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82" name="Google Shape;982;p14"/>
                <p:cNvSpPr/>
                <p:nvPr/>
              </p:nvSpPr>
              <p:spPr>
                <a:xfrm>
                  <a:off x="6094175" y="4553300"/>
                  <a:ext cx="558250" cy="2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30" h="1062" extrusionOk="0">
                      <a:moveTo>
                        <a:pt x="0" y="0"/>
                      </a:moveTo>
                      <a:lnTo>
                        <a:pt x="0" y="1061"/>
                      </a:lnTo>
                      <a:lnTo>
                        <a:pt x="22330" y="1061"/>
                      </a:lnTo>
                      <a:lnTo>
                        <a:pt x="2233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83" name="Google Shape;983;p14"/>
                <p:cNvSpPr/>
                <p:nvPr/>
              </p:nvSpPr>
              <p:spPr>
                <a:xfrm>
                  <a:off x="6094175" y="4608750"/>
                  <a:ext cx="558250" cy="2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30" h="1062" extrusionOk="0">
                      <a:moveTo>
                        <a:pt x="0" y="1"/>
                      </a:moveTo>
                      <a:lnTo>
                        <a:pt x="0" y="1062"/>
                      </a:lnTo>
                      <a:lnTo>
                        <a:pt x="22330" y="1062"/>
                      </a:lnTo>
                      <a:lnTo>
                        <a:pt x="2233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84" name="Google Shape;984;p14"/>
                <p:cNvSpPr/>
                <p:nvPr/>
              </p:nvSpPr>
              <p:spPr>
                <a:xfrm>
                  <a:off x="6094175" y="4308550"/>
                  <a:ext cx="558250" cy="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30" h="1013" extrusionOk="0">
                      <a:moveTo>
                        <a:pt x="0" y="0"/>
                      </a:moveTo>
                      <a:lnTo>
                        <a:pt x="0" y="1013"/>
                      </a:lnTo>
                      <a:lnTo>
                        <a:pt x="22330" y="1013"/>
                      </a:lnTo>
                      <a:lnTo>
                        <a:pt x="2233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85" name="Google Shape;985;p14"/>
                <p:cNvSpPr/>
                <p:nvPr/>
              </p:nvSpPr>
              <p:spPr>
                <a:xfrm>
                  <a:off x="6373901" y="4429125"/>
                  <a:ext cx="278525" cy="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41" h="1013" extrusionOk="0">
                      <a:moveTo>
                        <a:pt x="0" y="0"/>
                      </a:moveTo>
                      <a:lnTo>
                        <a:pt x="0" y="1013"/>
                      </a:lnTo>
                      <a:lnTo>
                        <a:pt x="11141" y="1013"/>
                      </a:lnTo>
                      <a:lnTo>
                        <a:pt x="11141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86" name="Google Shape;986;p14"/>
                <p:cNvSpPr/>
                <p:nvPr/>
              </p:nvSpPr>
              <p:spPr>
                <a:xfrm>
                  <a:off x="6094175" y="4248250"/>
                  <a:ext cx="558250" cy="2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30" h="1062" extrusionOk="0">
                      <a:moveTo>
                        <a:pt x="0" y="1"/>
                      </a:moveTo>
                      <a:lnTo>
                        <a:pt x="0" y="1062"/>
                      </a:lnTo>
                      <a:lnTo>
                        <a:pt x="22330" y="1062"/>
                      </a:lnTo>
                      <a:lnTo>
                        <a:pt x="2233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987" name="Google Shape;987;p14"/>
              <p:cNvSpPr/>
              <p:nvPr/>
            </p:nvSpPr>
            <p:spPr>
              <a:xfrm rot="1872548" flipH="1">
                <a:off x="8831412" y="1699175"/>
                <a:ext cx="144163" cy="21403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" name="Google Shape;988;p14"/>
              <p:cNvSpPr/>
              <p:nvPr/>
            </p:nvSpPr>
            <p:spPr>
              <a:xfrm rot="-2033306" flipH="1">
                <a:off x="8831137" y="930379"/>
                <a:ext cx="144195" cy="21554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89" name="Google Shape;989;p14"/>
            <p:cNvGrpSpPr/>
            <p:nvPr/>
          </p:nvGrpSpPr>
          <p:grpSpPr>
            <a:xfrm>
              <a:off x="7954319" y="1353706"/>
              <a:ext cx="650230" cy="864271"/>
              <a:chOff x="7954319" y="1353706"/>
              <a:chExt cx="650230" cy="864271"/>
            </a:xfrm>
          </p:grpSpPr>
          <p:grpSp>
            <p:nvGrpSpPr>
              <p:cNvPr id="990" name="Google Shape;990;p14"/>
              <p:cNvGrpSpPr/>
              <p:nvPr/>
            </p:nvGrpSpPr>
            <p:grpSpPr>
              <a:xfrm>
                <a:off x="7985737" y="1385006"/>
                <a:ext cx="593412" cy="807774"/>
                <a:chOff x="6003750" y="3839525"/>
                <a:chExt cx="736700" cy="1069475"/>
              </a:xfrm>
            </p:grpSpPr>
            <p:sp>
              <p:nvSpPr>
                <p:cNvPr id="991" name="Google Shape;991;p14"/>
                <p:cNvSpPr/>
                <p:nvPr/>
              </p:nvSpPr>
              <p:spPr>
                <a:xfrm>
                  <a:off x="6003750" y="3839525"/>
                  <a:ext cx="736700" cy="106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68" h="42779" extrusionOk="0">
                      <a:moveTo>
                        <a:pt x="0" y="1"/>
                      </a:moveTo>
                      <a:lnTo>
                        <a:pt x="0" y="42779"/>
                      </a:lnTo>
                      <a:lnTo>
                        <a:pt x="29467" y="42779"/>
                      </a:lnTo>
                      <a:lnTo>
                        <a:pt x="29467" y="7090"/>
                      </a:lnTo>
                      <a:lnTo>
                        <a:pt x="22378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2" name="Google Shape;992;p14"/>
                <p:cNvSpPr/>
                <p:nvPr/>
              </p:nvSpPr>
              <p:spPr>
                <a:xfrm>
                  <a:off x="6259350" y="3948050"/>
                  <a:ext cx="225500" cy="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0" h="1013" extrusionOk="0">
                      <a:moveTo>
                        <a:pt x="1" y="0"/>
                      </a:moveTo>
                      <a:lnTo>
                        <a:pt x="1" y="1013"/>
                      </a:lnTo>
                      <a:lnTo>
                        <a:pt x="9019" y="1013"/>
                      </a:lnTo>
                      <a:lnTo>
                        <a:pt x="9019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3" name="Google Shape;993;p14"/>
                <p:cNvSpPr/>
                <p:nvPr/>
              </p:nvSpPr>
              <p:spPr>
                <a:xfrm>
                  <a:off x="6094216" y="4067400"/>
                  <a:ext cx="558243" cy="2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6" h="1062" extrusionOk="0">
                      <a:moveTo>
                        <a:pt x="0" y="1"/>
                      </a:moveTo>
                      <a:lnTo>
                        <a:pt x="0" y="1062"/>
                      </a:lnTo>
                      <a:lnTo>
                        <a:pt x="5836" y="1062"/>
                      </a:lnTo>
                      <a:lnTo>
                        <a:pt x="583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4" name="Google Shape;994;p14"/>
                <p:cNvSpPr/>
                <p:nvPr/>
              </p:nvSpPr>
              <p:spPr>
                <a:xfrm>
                  <a:off x="6094175" y="4127700"/>
                  <a:ext cx="558250" cy="2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30" h="1062" extrusionOk="0">
                      <a:moveTo>
                        <a:pt x="0" y="0"/>
                      </a:moveTo>
                      <a:lnTo>
                        <a:pt x="0" y="1061"/>
                      </a:lnTo>
                      <a:lnTo>
                        <a:pt x="22330" y="1061"/>
                      </a:lnTo>
                      <a:lnTo>
                        <a:pt x="2233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5" name="Google Shape;995;p14"/>
                <p:cNvSpPr/>
                <p:nvPr/>
              </p:nvSpPr>
              <p:spPr>
                <a:xfrm>
                  <a:off x="6094175" y="4669050"/>
                  <a:ext cx="558250" cy="2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30" h="1062" extrusionOk="0">
                      <a:moveTo>
                        <a:pt x="0" y="0"/>
                      </a:moveTo>
                      <a:lnTo>
                        <a:pt x="0" y="1061"/>
                      </a:lnTo>
                      <a:lnTo>
                        <a:pt x="22330" y="1061"/>
                      </a:lnTo>
                      <a:lnTo>
                        <a:pt x="2233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6" name="Google Shape;996;p14"/>
                <p:cNvSpPr/>
                <p:nvPr/>
              </p:nvSpPr>
              <p:spPr>
                <a:xfrm>
                  <a:off x="6094175" y="4729325"/>
                  <a:ext cx="558250" cy="2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30" h="1062" extrusionOk="0">
                      <a:moveTo>
                        <a:pt x="0" y="1"/>
                      </a:moveTo>
                      <a:lnTo>
                        <a:pt x="0" y="1062"/>
                      </a:lnTo>
                      <a:lnTo>
                        <a:pt x="22330" y="1062"/>
                      </a:lnTo>
                      <a:lnTo>
                        <a:pt x="2233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7" name="Google Shape;997;p14"/>
                <p:cNvSpPr/>
                <p:nvPr/>
              </p:nvSpPr>
              <p:spPr>
                <a:xfrm>
                  <a:off x="6511350" y="4789625"/>
                  <a:ext cx="141075" cy="2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3" h="1062" extrusionOk="0">
                      <a:moveTo>
                        <a:pt x="0" y="0"/>
                      </a:moveTo>
                      <a:lnTo>
                        <a:pt x="0" y="1061"/>
                      </a:lnTo>
                      <a:lnTo>
                        <a:pt x="5643" y="1061"/>
                      </a:lnTo>
                      <a:lnTo>
                        <a:pt x="5643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8" name="Google Shape;998;p14"/>
                <p:cNvSpPr/>
                <p:nvPr/>
              </p:nvSpPr>
              <p:spPr>
                <a:xfrm>
                  <a:off x="6094175" y="4192800"/>
                  <a:ext cx="558250" cy="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30" h="1014" extrusionOk="0">
                      <a:moveTo>
                        <a:pt x="0" y="0"/>
                      </a:moveTo>
                      <a:lnTo>
                        <a:pt x="0" y="1013"/>
                      </a:lnTo>
                      <a:lnTo>
                        <a:pt x="22330" y="1013"/>
                      </a:lnTo>
                      <a:lnTo>
                        <a:pt x="2233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9" name="Google Shape;999;p14"/>
                <p:cNvSpPr/>
                <p:nvPr/>
              </p:nvSpPr>
              <p:spPr>
                <a:xfrm>
                  <a:off x="6094175" y="4489400"/>
                  <a:ext cx="558250" cy="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30" h="1014" extrusionOk="0">
                      <a:moveTo>
                        <a:pt x="0" y="0"/>
                      </a:moveTo>
                      <a:lnTo>
                        <a:pt x="0" y="1013"/>
                      </a:lnTo>
                      <a:lnTo>
                        <a:pt x="22330" y="1013"/>
                      </a:lnTo>
                      <a:lnTo>
                        <a:pt x="2233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0" name="Google Shape;1000;p14"/>
                <p:cNvSpPr/>
                <p:nvPr/>
              </p:nvSpPr>
              <p:spPr>
                <a:xfrm>
                  <a:off x="6094175" y="4553300"/>
                  <a:ext cx="558250" cy="2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30" h="1062" extrusionOk="0">
                      <a:moveTo>
                        <a:pt x="0" y="0"/>
                      </a:moveTo>
                      <a:lnTo>
                        <a:pt x="0" y="1061"/>
                      </a:lnTo>
                      <a:lnTo>
                        <a:pt x="22330" y="1061"/>
                      </a:lnTo>
                      <a:lnTo>
                        <a:pt x="2233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1" name="Google Shape;1001;p14"/>
                <p:cNvSpPr/>
                <p:nvPr/>
              </p:nvSpPr>
              <p:spPr>
                <a:xfrm>
                  <a:off x="6094175" y="4608750"/>
                  <a:ext cx="558250" cy="2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30" h="1062" extrusionOk="0">
                      <a:moveTo>
                        <a:pt x="0" y="1"/>
                      </a:moveTo>
                      <a:lnTo>
                        <a:pt x="0" y="1062"/>
                      </a:lnTo>
                      <a:lnTo>
                        <a:pt x="22330" y="1062"/>
                      </a:lnTo>
                      <a:lnTo>
                        <a:pt x="2233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2" name="Google Shape;1002;p14"/>
                <p:cNvSpPr/>
                <p:nvPr/>
              </p:nvSpPr>
              <p:spPr>
                <a:xfrm>
                  <a:off x="6094175" y="4308550"/>
                  <a:ext cx="558250" cy="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30" h="1013" extrusionOk="0">
                      <a:moveTo>
                        <a:pt x="0" y="0"/>
                      </a:moveTo>
                      <a:lnTo>
                        <a:pt x="0" y="1013"/>
                      </a:lnTo>
                      <a:lnTo>
                        <a:pt x="22330" y="1013"/>
                      </a:lnTo>
                      <a:lnTo>
                        <a:pt x="2233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3" name="Google Shape;1003;p14"/>
                <p:cNvSpPr/>
                <p:nvPr/>
              </p:nvSpPr>
              <p:spPr>
                <a:xfrm>
                  <a:off x="6234065" y="4429125"/>
                  <a:ext cx="278525" cy="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41" h="1013" extrusionOk="0">
                      <a:moveTo>
                        <a:pt x="0" y="0"/>
                      </a:moveTo>
                      <a:lnTo>
                        <a:pt x="0" y="1013"/>
                      </a:lnTo>
                      <a:lnTo>
                        <a:pt x="11141" y="1013"/>
                      </a:lnTo>
                      <a:lnTo>
                        <a:pt x="11141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4" name="Google Shape;1004;p14"/>
                <p:cNvSpPr/>
                <p:nvPr/>
              </p:nvSpPr>
              <p:spPr>
                <a:xfrm>
                  <a:off x="6094175" y="4248250"/>
                  <a:ext cx="558250" cy="2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30" h="1062" extrusionOk="0">
                      <a:moveTo>
                        <a:pt x="0" y="1"/>
                      </a:moveTo>
                      <a:lnTo>
                        <a:pt x="0" y="1062"/>
                      </a:lnTo>
                      <a:lnTo>
                        <a:pt x="22330" y="1062"/>
                      </a:lnTo>
                      <a:lnTo>
                        <a:pt x="2233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5" name="Google Shape;1005;p14"/>
                <p:cNvSpPr/>
                <p:nvPr/>
              </p:nvSpPr>
              <p:spPr>
                <a:xfrm>
                  <a:off x="6563175" y="3839525"/>
                  <a:ext cx="177275" cy="17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91" h="7091" extrusionOk="0">
                      <a:moveTo>
                        <a:pt x="1" y="1"/>
                      </a:moveTo>
                      <a:lnTo>
                        <a:pt x="1" y="7090"/>
                      </a:lnTo>
                      <a:lnTo>
                        <a:pt x="7090" y="709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006" name="Google Shape;1006;p14"/>
              <p:cNvSpPr/>
              <p:nvPr/>
            </p:nvSpPr>
            <p:spPr>
              <a:xfrm rot="-1798898" flipH="1">
                <a:off x="8464708" y="2160732"/>
                <a:ext cx="144080" cy="21508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" name="Google Shape;1007;p14"/>
              <p:cNvSpPr/>
              <p:nvPr/>
            </p:nvSpPr>
            <p:spPr>
              <a:xfrm rot="1872548" flipH="1">
                <a:off x="7949437" y="2160775"/>
                <a:ext cx="144163" cy="21403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" name="Google Shape;1008;p14"/>
              <p:cNvSpPr/>
              <p:nvPr/>
            </p:nvSpPr>
            <p:spPr>
              <a:xfrm rot="-2033306" flipH="1">
                <a:off x="7949162" y="1391979"/>
                <a:ext cx="144195" cy="21554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41549743"/>
      </p:ext>
    </p:extLst>
  </p:cSld>
  <p:clrMapOvr>
    <a:masterClrMapping/>
  </p:clrMapOvr>
  <p:transition spd="slow" advClick="0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2" name="Google Shape;1482;p17"/>
          <p:cNvSpPr txBox="1">
            <a:spLocks noGrp="1"/>
          </p:cNvSpPr>
          <p:nvPr>
            <p:ph type="subTitle" idx="1"/>
          </p:nvPr>
        </p:nvSpPr>
        <p:spPr>
          <a:xfrm>
            <a:off x="6298651" y="2094033"/>
            <a:ext cx="2483600" cy="3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endParaRPr/>
          </a:p>
        </p:txBody>
      </p:sp>
      <p:sp>
        <p:nvSpPr>
          <p:cNvPr id="1483" name="Google Shape;1483;p17"/>
          <p:cNvSpPr txBox="1">
            <a:spLocks noGrp="1"/>
          </p:cNvSpPr>
          <p:nvPr>
            <p:ph type="subTitle" idx="2"/>
          </p:nvPr>
        </p:nvSpPr>
        <p:spPr>
          <a:xfrm>
            <a:off x="6298551" y="4083751"/>
            <a:ext cx="2483600" cy="3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endParaRPr/>
          </a:p>
        </p:txBody>
      </p:sp>
      <p:sp>
        <p:nvSpPr>
          <p:cNvPr id="1484" name="Google Shape;1484;p17"/>
          <p:cNvSpPr txBox="1">
            <a:spLocks noGrp="1"/>
          </p:cNvSpPr>
          <p:nvPr>
            <p:ph type="subTitle" idx="3"/>
          </p:nvPr>
        </p:nvSpPr>
        <p:spPr>
          <a:xfrm>
            <a:off x="6078367" y="2562500"/>
            <a:ext cx="29240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85" name="Google Shape;1485;p17"/>
          <p:cNvSpPr txBox="1">
            <a:spLocks noGrp="1"/>
          </p:cNvSpPr>
          <p:nvPr>
            <p:ph type="subTitle" idx="4"/>
          </p:nvPr>
        </p:nvSpPr>
        <p:spPr>
          <a:xfrm>
            <a:off x="6078367" y="4552284"/>
            <a:ext cx="29240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86" name="Google Shape;1486;p17"/>
          <p:cNvSpPr/>
          <p:nvPr/>
        </p:nvSpPr>
        <p:spPr>
          <a:xfrm>
            <a:off x="-267" y="6144669"/>
            <a:ext cx="12192029" cy="758705"/>
          </a:xfrm>
          <a:custGeom>
            <a:avLst/>
            <a:gdLst/>
            <a:ahLst/>
            <a:cxnLst/>
            <a:rect l="l" t="t" r="r" b="b"/>
            <a:pathLst>
              <a:path w="212763" h="27210" extrusionOk="0">
                <a:moveTo>
                  <a:pt x="1" y="1"/>
                </a:moveTo>
                <a:lnTo>
                  <a:pt x="1" y="27210"/>
                </a:lnTo>
                <a:lnTo>
                  <a:pt x="212763" y="27210"/>
                </a:lnTo>
                <a:lnTo>
                  <a:pt x="2127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7" name="Google Shape;1487;p17"/>
          <p:cNvSpPr/>
          <p:nvPr/>
        </p:nvSpPr>
        <p:spPr>
          <a:xfrm flipH="1">
            <a:off x="-38283" y="6482533"/>
            <a:ext cx="12230000" cy="4208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8" name="Google Shape;1488;p17"/>
          <p:cNvSpPr/>
          <p:nvPr/>
        </p:nvSpPr>
        <p:spPr>
          <a:xfrm>
            <a:off x="-19249" y="0"/>
            <a:ext cx="12191972" cy="593331"/>
          </a:xfrm>
          <a:custGeom>
            <a:avLst/>
            <a:gdLst/>
            <a:ahLst/>
            <a:cxnLst/>
            <a:rect l="l" t="t" r="r" b="b"/>
            <a:pathLst>
              <a:path w="212762" h="36098" extrusionOk="0">
                <a:moveTo>
                  <a:pt x="0" y="0"/>
                </a:moveTo>
                <a:lnTo>
                  <a:pt x="0" y="5701"/>
                </a:lnTo>
                <a:lnTo>
                  <a:pt x="212762" y="36098"/>
                </a:lnTo>
                <a:lnTo>
                  <a:pt x="21276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 </a:t>
            </a:r>
            <a:endParaRPr sz="2400">
              <a:solidFill>
                <a:schemeClr val="dk1"/>
              </a:solidFill>
            </a:endParaRPr>
          </a:p>
        </p:txBody>
      </p:sp>
      <p:grpSp>
        <p:nvGrpSpPr>
          <p:cNvPr id="1489" name="Google Shape;1489;p17"/>
          <p:cNvGrpSpPr/>
          <p:nvPr/>
        </p:nvGrpSpPr>
        <p:grpSpPr>
          <a:xfrm>
            <a:off x="3915393" y="-439395"/>
            <a:ext cx="3912311" cy="944411"/>
            <a:chOff x="2375925" y="3297600"/>
            <a:chExt cx="735950" cy="177650"/>
          </a:xfrm>
        </p:grpSpPr>
        <p:sp>
          <p:nvSpPr>
            <p:cNvPr id="1490" name="Google Shape;1490;p17"/>
            <p:cNvSpPr/>
            <p:nvPr/>
          </p:nvSpPr>
          <p:spPr>
            <a:xfrm>
              <a:off x="239507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80" y="1"/>
                  </a:moveTo>
                  <a:lnTo>
                    <a:pt x="0" y="67"/>
                  </a:lnTo>
                  <a:lnTo>
                    <a:pt x="4425" y="5521"/>
                  </a:lnTo>
                  <a:lnTo>
                    <a:pt x="4504" y="5455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17"/>
            <p:cNvSpPr/>
            <p:nvPr/>
          </p:nvSpPr>
          <p:spPr>
            <a:xfrm>
              <a:off x="2375925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0" y="0"/>
                  </a:moveTo>
                  <a:lnTo>
                    <a:pt x="344" y="251"/>
                  </a:lnTo>
                  <a:lnTo>
                    <a:pt x="1347" y="264"/>
                  </a:lnTo>
                  <a:lnTo>
                    <a:pt x="15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17"/>
            <p:cNvSpPr/>
            <p:nvPr/>
          </p:nvSpPr>
          <p:spPr>
            <a:xfrm>
              <a:off x="298012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4425" y="1"/>
                  </a:moveTo>
                  <a:lnTo>
                    <a:pt x="0" y="5455"/>
                  </a:lnTo>
                  <a:lnTo>
                    <a:pt x="80" y="5521"/>
                  </a:lnTo>
                  <a:lnTo>
                    <a:pt x="4504" y="67"/>
                  </a:lnTo>
                  <a:lnTo>
                    <a:pt x="44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17"/>
            <p:cNvSpPr/>
            <p:nvPr/>
          </p:nvSpPr>
          <p:spPr>
            <a:xfrm>
              <a:off x="3071900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1" y="0"/>
                  </a:moveTo>
                  <a:lnTo>
                    <a:pt x="265" y="264"/>
                  </a:lnTo>
                  <a:lnTo>
                    <a:pt x="1255" y="251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17"/>
            <p:cNvSpPr/>
            <p:nvPr/>
          </p:nvSpPr>
          <p:spPr>
            <a:xfrm>
              <a:off x="2446900" y="3428675"/>
              <a:ext cx="594000" cy="35675"/>
            </a:xfrm>
            <a:custGeom>
              <a:avLst/>
              <a:gdLst/>
              <a:ahLst/>
              <a:cxnLst/>
              <a:rect l="l" t="t" r="r" b="b"/>
              <a:pathLst>
                <a:path w="23760" h="1427" extrusionOk="0">
                  <a:moveTo>
                    <a:pt x="1" y="0"/>
                  </a:moveTo>
                  <a:lnTo>
                    <a:pt x="1" y="1427"/>
                  </a:lnTo>
                  <a:lnTo>
                    <a:pt x="23759" y="1427"/>
                  </a:lnTo>
                  <a:lnTo>
                    <a:pt x="237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17"/>
            <p:cNvSpPr/>
            <p:nvPr/>
          </p:nvSpPr>
          <p:spPr>
            <a:xfrm>
              <a:off x="2446900" y="3464325"/>
              <a:ext cx="594000" cy="10925"/>
            </a:xfrm>
            <a:custGeom>
              <a:avLst/>
              <a:gdLst/>
              <a:ahLst/>
              <a:cxnLst/>
              <a:rect l="l" t="t" r="r" b="b"/>
              <a:pathLst>
                <a:path w="23760" h="437" extrusionOk="0">
                  <a:moveTo>
                    <a:pt x="1" y="1"/>
                  </a:moveTo>
                  <a:lnTo>
                    <a:pt x="1255" y="436"/>
                  </a:lnTo>
                  <a:lnTo>
                    <a:pt x="23284" y="436"/>
                  </a:lnTo>
                  <a:lnTo>
                    <a:pt x="237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96" name="Google Shape;1496;p17"/>
          <p:cNvGrpSpPr/>
          <p:nvPr/>
        </p:nvGrpSpPr>
        <p:grpSpPr>
          <a:xfrm>
            <a:off x="-2788866" y="3230966"/>
            <a:ext cx="4095529" cy="3472693"/>
            <a:chOff x="-875775" y="2423224"/>
            <a:chExt cx="3071647" cy="2604520"/>
          </a:xfrm>
        </p:grpSpPr>
        <p:grpSp>
          <p:nvGrpSpPr>
            <p:cNvPr id="1497" name="Google Shape;1497;p17"/>
            <p:cNvGrpSpPr/>
            <p:nvPr/>
          </p:nvGrpSpPr>
          <p:grpSpPr>
            <a:xfrm>
              <a:off x="-875775" y="2801416"/>
              <a:ext cx="3071647" cy="2226327"/>
              <a:chOff x="0" y="2801416"/>
              <a:chExt cx="3071647" cy="2226327"/>
            </a:xfrm>
          </p:grpSpPr>
          <p:grpSp>
            <p:nvGrpSpPr>
              <p:cNvPr id="1498" name="Google Shape;1498;p17"/>
              <p:cNvGrpSpPr/>
              <p:nvPr/>
            </p:nvGrpSpPr>
            <p:grpSpPr>
              <a:xfrm>
                <a:off x="0" y="2801416"/>
                <a:ext cx="3071647" cy="2226327"/>
                <a:chOff x="6701325" y="2327691"/>
                <a:chExt cx="3071647" cy="2226327"/>
              </a:xfrm>
            </p:grpSpPr>
            <p:sp>
              <p:nvSpPr>
                <p:cNvPr id="1499" name="Google Shape;1499;p17"/>
                <p:cNvSpPr/>
                <p:nvPr/>
              </p:nvSpPr>
              <p:spPr>
                <a:xfrm>
                  <a:off x="6701325" y="4243499"/>
                  <a:ext cx="3071647" cy="3105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938" h="5373" extrusionOk="0">
                      <a:moveTo>
                        <a:pt x="67869" y="3837"/>
                      </a:moveTo>
                      <a:cubicBezTo>
                        <a:pt x="67905" y="3847"/>
                        <a:pt x="67927" y="3852"/>
                        <a:pt x="67933" y="3852"/>
                      </a:cubicBezTo>
                      <a:cubicBezTo>
                        <a:pt x="67937" y="3852"/>
                        <a:pt x="67935" y="3850"/>
                        <a:pt x="67925" y="3846"/>
                      </a:cubicBezTo>
                      <a:cubicBezTo>
                        <a:pt x="67919" y="3842"/>
                        <a:pt x="67900" y="3840"/>
                        <a:pt x="67869" y="3837"/>
                      </a:cubicBezTo>
                      <a:close/>
                      <a:moveTo>
                        <a:pt x="54862" y="0"/>
                      </a:moveTo>
                      <a:cubicBezTo>
                        <a:pt x="53722" y="0"/>
                        <a:pt x="0" y="966"/>
                        <a:pt x="0" y="966"/>
                      </a:cubicBezTo>
                      <a:lnTo>
                        <a:pt x="12445" y="5372"/>
                      </a:lnTo>
                      <a:cubicBezTo>
                        <a:pt x="12445" y="5372"/>
                        <a:pt x="61358" y="3828"/>
                        <a:pt x="67332" y="3828"/>
                      </a:cubicBezTo>
                      <a:cubicBezTo>
                        <a:pt x="67600" y="3828"/>
                        <a:pt x="67782" y="3831"/>
                        <a:pt x="67869" y="3837"/>
                      </a:cubicBezTo>
                      <a:lnTo>
                        <a:pt x="67869" y="3837"/>
                      </a:lnTo>
                      <a:cubicBezTo>
                        <a:pt x="66912" y="3575"/>
                        <a:pt x="55935" y="0"/>
                        <a:pt x="548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00" name="Google Shape;1500;p17"/>
                <p:cNvSpPr/>
                <p:nvPr/>
              </p:nvSpPr>
              <p:spPr>
                <a:xfrm>
                  <a:off x="7748231" y="4131703"/>
                  <a:ext cx="874287" cy="38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07" h="909" extrusionOk="0">
                      <a:moveTo>
                        <a:pt x="13334" y="0"/>
                      </a:moveTo>
                      <a:lnTo>
                        <a:pt x="0" y="618"/>
                      </a:lnTo>
                      <a:lnTo>
                        <a:pt x="2280" y="908"/>
                      </a:lnTo>
                      <a:lnTo>
                        <a:pt x="20407" y="580"/>
                      </a:lnTo>
                      <a:lnTo>
                        <a:pt x="13334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01" name="Google Shape;1501;p17"/>
                <p:cNvSpPr/>
                <p:nvPr/>
              </p:nvSpPr>
              <p:spPr>
                <a:xfrm>
                  <a:off x="7567735" y="4145755"/>
                  <a:ext cx="42243" cy="310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6" h="7248" extrusionOk="0">
                      <a:moveTo>
                        <a:pt x="986" y="1"/>
                      </a:moveTo>
                      <a:lnTo>
                        <a:pt x="0" y="7247"/>
                      </a:lnTo>
                      <a:lnTo>
                        <a:pt x="406" y="7247"/>
                      </a:lnTo>
                      <a:lnTo>
                        <a:pt x="986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02" name="Google Shape;1502;p17"/>
                <p:cNvSpPr/>
                <p:nvPr/>
              </p:nvSpPr>
              <p:spPr>
                <a:xfrm>
                  <a:off x="7681139" y="2761514"/>
                  <a:ext cx="107706" cy="494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4" h="11537" extrusionOk="0">
                      <a:moveTo>
                        <a:pt x="1" y="0"/>
                      </a:moveTo>
                      <a:lnTo>
                        <a:pt x="967" y="11537"/>
                      </a:lnTo>
                      <a:lnTo>
                        <a:pt x="2069" y="11537"/>
                      </a:lnTo>
                      <a:lnTo>
                        <a:pt x="2513" y="0"/>
                      </a:lnTo>
                      <a:close/>
                    </a:path>
                  </a:pathLst>
                </a:custGeom>
                <a:solidFill>
                  <a:srgbClr val="D0CEF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03" name="Google Shape;1503;p17"/>
                <p:cNvSpPr/>
                <p:nvPr/>
              </p:nvSpPr>
              <p:spPr>
                <a:xfrm>
                  <a:off x="7680325" y="2762328"/>
                  <a:ext cx="53853" cy="4943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11538" extrusionOk="0">
                      <a:moveTo>
                        <a:pt x="1" y="1"/>
                      </a:moveTo>
                      <a:lnTo>
                        <a:pt x="967" y="11537"/>
                      </a:lnTo>
                      <a:lnTo>
                        <a:pt x="1257" y="11537"/>
                      </a:lnTo>
                      <a:lnTo>
                        <a:pt x="754" y="1"/>
                      </a:lnTo>
                      <a:close/>
                    </a:path>
                  </a:pathLst>
                </a:custGeom>
                <a:solidFill>
                  <a:srgbClr val="F0F0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04" name="Google Shape;1504;p17"/>
                <p:cNvSpPr/>
                <p:nvPr/>
              </p:nvSpPr>
              <p:spPr>
                <a:xfrm>
                  <a:off x="7691936" y="2898096"/>
                  <a:ext cx="91940" cy="45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6" h="1064" extrusionOk="0">
                      <a:moveTo>
                        <a:pt x="0" y="1"/>
                      </a:moveTo>
                      <a:lnTo>
                        <a:pt x="77" y="1064"/>
                      </a:lnTo>
                      <a:lnTo>
                        <a:pt x="2126" y="542"/>
                      </a:lnTo>
                      <a:lnTo>
                        <a:pt x="2145" y="1"/>
                      </a:lnTo>
                      <a:close/>
                    </a:path>
                  </a:pathLst>
                </a:custGeom>
                <a:solidFill>
                  <a:srgbClr val="D0CEF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05" name="Google Shape;1505;p17"/>
                <p:cNvSpPr/>
                <p:nvPr/>
              </p:nvSpPr>
              <p:spPr>
                <a:xfrm>
                  <a:off x="8361693" y="2761514"/>
                  <a:ext cx="107663" cy="494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3" h="11537" extrusionOk="0">
                      <a:moveTo>
                        <a:pt x="1" y="0"/>
                      </a:moveTo>
                      <a:lnTo>
                        <a:pt x="967" y="11537"/>
                      </a:lnTo>
                      <a:lnTo>
                        <a:pt x="2068" y="11537"/>
                      </a:lnTo>
                      <a:lnTo>
                        <a:pt x="2513" y="0"/>
                      </a:lnTo>
                      <a:close/>
                    </a:path>
                  </a:pathLst>
                </a:custGeom>
                <a:solidFill>
                  <a:srgbClr val="D0CEF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06" name="Google Shape;1506;p17"/>
                <p:cNvSpPr/>
                <p:nvPr/>
              </p:nvSpPr>
              <p:spPr>
                <a:xfrm>
                  <a:off x="8360879" y="2762328"/>
                  <a:ext cx="53853" cy="4943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11538" extrusionOk="0">
                      <a:moveTo>
                        <a:pt x="0" y="1"/>
                      </a:moveTo>
                      <a:lnTo>
                        <a:pt x="966" y="11537"/>
                      </a:lnTo>
                      <a:lnTo>
                        <a:pt x="1256" y="11537"/>
                      </a:lnTo>
                      <a:lnTo>
                        <a:pt x="754" y="1"/>
                      </a:lnTo>
                      <a:close/>
                    </a:path>
                  </a:pathLst>
                </a:custGeom>
                <a:solidFill>
                  <a:srgbClr val="F0F0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07" name="Google Shape;1507;p17"/>
                <p:cNvSpPr/>
                <p:nvPr/>
              </p:nvSpPr>
              <p:spPr>
                <a:xfrm>
                  <a:off x="8372446" y="2898096"/>
                  <a:ext cx="91940" cy="45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6" h="1064" extrusionOk="0">
                      <a:moveTo>
                        <a:pt x="1" y="1"/>
                      </a:moveTo>
                      <a:lnTo>
                        <a:pt x="78" y="1064"/>
                      </a:lnTo>
                      <a:lnTo>
                        <a:pt x="2126" y="542"/>
                      </a:lnTo>
                      <a:lnTo>
                        <a:pt x="2146" y="1"/>
                      </a:lnTo>
                      <a:close/>
                    </a:path>
                  </a:pathLst>
                </a:custGeom>
                <a:solidFill>
                  <a:srgbClr val="D0CEF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08" name="Google Shape;1508;p17"/>
                <p:cNvSpPr/>
                <p:nvPr/>
              </p:nvSpPr>
              <p:spPr>
                <a:xfrm>
                  <a:off x="8279735" y="3319495"/>
                  <a:ext cx="108477" cy="837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2" h="19538" extrusionOk="0">
                      <a:moveTo>
                        <a:pt x="0" y="1"/>
                      </a:moveTo>
                      <a:lnTo>
                        <a:pt x="967" y="19538"/>
                      </a:lnTo>
                      <a:lnTo>
                        <a:pt x="2087" y="19538"/>
                      </a:lnTo>
                      <a:lnTo>
                        <a:pt x="2532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09" name="Google Shape;1509;p17"/>
                <p:cNvSpPr/>
                <p:nvPr/>
              </p:nvSpPr>
              <p:spPr>
                <a:xfrm>
                  <a:off x="8279735" y="3320352"/>
                  <a:ext cx="53039" cy="837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" h="19557" extrusionOk="0">
                      <a:moveTo>
                        <a:pt x="0" y="0"/>
                      </a:moveTo>
                      <a:lnTo>
                        <a:pt x="947" y="19556"/>
                      </a:lnTo>
                      <a:lnTo>
                        <a:pt x="1237" y="19556"/>
                      </a:lnTo>
                      <a:lnTo>
                        <a:pt x="754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0" name="Google Shape;1510;p17"/>
                <p:cNvSpPr/>
                <p:nvPr/>
              </p:nvSpPr>
              <p:spPr>
                <a:xfrm>
                  <a:off x="8282220" y="3382431"/>
                  <a:ext cx="103507" cy="45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6" h="1064" extrusionOk="0">
                      <a:moveTo>
                        <a:pt x="0" y="1"/>
                      </a:moveTo>
                      <a:lnTo>
                        <a:pt x="39" y="1063"/>
                      </a:lnTo>
                      <a:lnTo>
                        <a:pt x="2416" y="503"/>
                      </a:lnTo>
                      <a:lnTo>
                        <a:pt x="2416" y="1"/>
                      </a:lnTo>
                      <a:close/>
                    </a:path>
                  </a:pathLst>
                </a:custGeom>
                <a:solidFill>
                  <a:srgbClr val="D0CEF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1" name="Google Shape;1511;p17"/>
                <p:cNvSpPr/>
                <p:nvPr/>
              </p:nvSpPr>
              <p:spPr>
                <a:xfrm>
                  <a:off x="7707659" y="3319495"/>
                  <a:ext cx="107663" cy="837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3" h="19538" extrusionOk="0">
                      <a:moveTo>
                        <a:pt x="0" y="1"/>
                      </a:moveTo>
                      <a:lnTo>
                        <a:pt x="966" y="19538"/>
                      </a:lnTo>
                      <a:lnTo>
                        <a:pt x="2068" y="19538"/>
                      </a:lnTo>
                      <a:lnTo>
                        <a:pt x="2512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2" name="Google Shape;1512;p17"/>
                <p:cNvSpPr/>
                <p:nvPr/>
              </p:nvSpPr>
              <p:spPr>
                <a:xfrm>
                  <a:off x="7706802" y="3320352"/>
                  <a:ext cx="53853" cy="837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19557" extrusionOk="0">
                      <a:moveTo>
                        <a:pt x="1" y="0"/>
                      </a:moveTo>
                      <a:lnTo>
                        <a:pt x="967" y="19556"/>
                      </a:lnTo>
                      <a:lnTo>
                        <a:pt x="1257" y="19556"/>
                      </a:lnTo>
                      <a:lnTo>
                        <a:pt x="774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3" name="Google Shape;1513;p17"/>
                <p:cNvSpPr/>
                <p:nvPr/>
              </p:nvSpPr>
              <p:spPr>
                <a:xfrm>
                  <a:off x="7709287" y="3360924"/>
                  <a:ext cx="105221" cy="670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6" h="1566" extrusionOk="0">
                      <a:moveTo>
                        <a:pt x="1" y="0"/>
                      </a:moveTo>
                      <a:lnTo>
                        <a:pt x="78" y="1565"/>
                      </a:lnTo>
                      <a:lnTo>
                        <a:pt x="2436" y="1005"/>
                      </a:lnTo>
                      <a:lnTo>
                        <a:pt x="2455" y="503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D0CEF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4" name="Google Shape;1514;p17"/>
                <p:cNvSpPr/>
                <p:nvPr/>
              </p:nvSpPr>
              <p:spPr>
                <a:xfrm>
                  <a:off x="7874873" y="3319495"/>
                  <a:ext cx="107663" cy="837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3" h="19538" extrusionOk="0">
                      <a:moveTo>
                        <a:pt x="1" y="1"/>
                      </a:moveTo>
                      <a:lnTo>
                        <a:pt x="967" y="19538"/>
                      </a:lnTo>
                      <a:lnTo>
                        <a:pt x="2068" y="19538"/>
                      </a:lnTo>
                      <a:lnTo>
                        <a:pt x="2513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5" name="Google Shape;1515;p17"/>
                <p:cNvSpPr/>
                <p:nvPr/>
              </p:nvSpPr>
              <p:spPr>
                <a:xfrm>
                  <a:off x="7874059" y="3320352"/>
                  <a:ext cx="53853" cy="837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19557" extrusionOk="0">
                      <a:moveTo>
                        <a:pt x="0" y="0"/>
                      </a:moveTo>
                      <a:lnTo>
                        <a:pt x="967" y="19556"/>
                      </a:lnTo>
                      <a:lnTo>
                        <a:pt x="1257" y="19556"/>
                      </a:lnTo>
                      <a:lnTo>
                        <a:pt x="754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6" name="Google Shape;1516;p17"/>
                <p:cNvSpPr/>
                <p:nvPr/>
              </p:nvSpPr>
              <p:spPr>
                <a:xfrm>
                  <a:off x="7877358" y="3382431"/>
                  <a:ext cx="103550" cy="45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7" h="1064" extrusionOk="0">
                      <a:moveTo>
                        <a:pt x="1" y="1"/>
                      </a:moveTo>
                      <a:lnTo>
                        <a:pt x="59" y="1063"/>
                      </a:lnTo>
                      <a:lnTo>
                        <a:pt x="2416" y="503"/>
                      </a:lnTo>
                      <a:lnTo>
                        <a:pt x="2416" y="1"/>
                      </a:lnTo>
                      <a:close/>
                    </a:path>
                  </a:pathLst>
                </a:custGeom>
                <a:solidFill>
                  <a:srgbClr val="D0CEF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7" name="Google Shape;1517;p17"/>
                <p:cNvSpPr/>
                <p:nvPr/>
              </p:nvSpPr>
              <p:spPr>
                <a:xfrm>
                  <a:off x="8533877" y="3319495"/>
                  <a:ext cx="107706" cy="837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4" h="19538" extrusionOk="0">
                      <a:moveTo>
                        <a:pt x="1" y="1"/>
                      </a:moveTo>
                      <a:lnTo>
                        <a:pt x="948" y="19538"/>
                      </a:lnTo>
                      <a:lnTo>
                        <a:pt x="2069" y="19538"/>
                      </a:lnTo>
                      <a:lnTo>
                        <a:pt x="2513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8" name="Google Shape;1518;p17"/>
                <p:cNvSpPr/>
                <p:nvPr/>
              </p:nvSpPr>
              <p:spPr>
                <a:xfrm>
                  <a:off x="8533063" y="3320352"/>
                  <a:ext cx="53853" cy="837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19557" extrusionOk="0">
                      <a:moveTo>
                        <a:pt x="1" y="0"/>
                      </a:moveTo>
                      <a:lnTo>
                        <a:pt x="948" y="19556"/>
                      </a:lnTo>
                      <a:lnTo>
                        <a:pt x="1257" y="19556"/>
                      </a:lnTo>
                      <a:lnTo>
                        <a:pt x="754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9" name="Google Shape;1519;p17"/>
                <p:cNvSpPr/>
                <p:nvPr/>
              </p:nvSpPr>
              <p:spPr>
                <a:xfrm>
                  <a:off x="8534733" y="3382431"/>
                  <a:ext cx="103507" cy="45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6" h="1064" extrusionOk="0">
                      <a:moveTo>
                        <a:pt x="0" y="1"/>
                      </a:moveTo>
                      <a:lnTo>
                        <a:pt x="39" y="1063"/>
                      </a:lnTo>
                      <a:lnTo>
                        <a:pt x="2416" y="503"/>
                      </a:lnTo>
                      <a:lnTo>
                        <a:pt x="2416" y="1"/>
                      </a:lnTo>
                      <a:close/>
                    </a:path>
                  </a:pathLst>
                </a:custGeom>
                <a:solidFill>
                  <a:srgbClr val="D0CEF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0" name="Google Shape;1520;p17"/>
                <p:cNvSpPr/>
                <p:nvPr/>
              </p:nvSpPr>
              <p:spPr>
                <a:xfrm>
                  <a:off x="7561095" y="2327691"/>
                  <a:ext cx="1025821" cy="570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44" h="13315" extrusionOk="0">
                      <a:moveTo>
                        <a:pt x="1180" y="0"/>
                      </a:moveTo>
                      <a:cubicBezTo>
                        <a:pt x="523" y="0"/>
                        <a:pt x="1" y="541"/>
                        <a:pt x="1" y="1199"/>
                      </a:cubicBezTo>
                      <a:lnTo>
                        <a:pt x="1" y="12117"/>
                      </a:lnTo>
                      <a:cubicBezTo>
                        <a:pt x="1" y="12774"/>
                        <a:pt x="523" y="13315"/>
                        <a:pt x="1180" y="13315"/>
                      </a:cubicBezTo>
                      <a:lnTo>
                        <a:pt x="22765" y="13315"/>
                      </a:lnTo>
                      <a:cubicBezTo>
                        <a:pt x="23422" y="13315"/>
                        <a:pt x="23944" y="12774"/>
                        <a:pt x="23944" y="12117"/>
                      </a:cubicBezTo>
                      <a:lnTo>
                        <a:pt x="23944" y="1199"/>
                      </a:lnTo>
                      <a:cubicBezTo>
                        <a:pt x="23944" y="541"/>
                        <a:pt x="23422" y="0"/>
                        <a:pt x="2276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1" name="Google Shape;1521;p17"/>
                <p:cNvSpPr/>
                <p:nvPr/>
              </p:nvSpPr>
              <p:spPr>
                <a:xfrm>
                  <a:off x="7561095" y="2327691"/>
                  <a:ext cx="107663" cy="570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3" h="13315" extrusionOk="0">
                      <a:moveTo>
                        <a:pt x="1199" y="0"/>
                      </a:moveTo>
                      <a:cubicBezTo>
                        <a:pt x="523" y="0"/>
                        <a:pt x="1" y="541"/>
                        <a:pt x="1" y="1199"/>
                      </a:cubicBezTo>
                      <a:lnTo>
                        <a:pt x="1" y="12117"/>
                      </a:lnTo>
                      <a:cubicBezTo>
                        <a:pt x="1" y="12774"/>
                        <a:pt x="542" y="13315"/>
                        <a:pt x="1199" y="13315"/>
                      </a:cubicBezTo>
                      <a:lnTo>
                        <a:pt x="2513" y="13315"/>
                      </a:lnTo>
                      <a:cubicBezTo>
                        <a:pt x="1856" y="13315"/>
                        <a:pt x="1334" y="12774"/>
                        <a:pt x="1334" y="12117"/>
                      </a:cubicBezTo>
                      <a:lnTo>
                        <a:pt x="1334" y="1199"/>
                      </a:lnTo>
                      <a:cubicBezTo>
                        <a:pt x="1334" y="541"/>
                        <a:pt x="1856" y="0"/>
                        <a:pt x="251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2" name="Google Shape;1522;p17"/>
                <p:cNvSpPr/>
                <p:nvPr/>
              </p:nvSpPr>
              <p:spPr>
                <a:xfrm>
                  <a:off x="7615762" y="3337746"/>
                  <a:ext cx="1077960" cy="447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61" h="1044" extrusionOk="0">
                      <a:moveTo>
                        <a:pt x="0" y="0"/>
                      </a:moveTo>
                      <a:cubicBezTo>
                        <a:pt x="116" y="599"/>
                        <a:pt x="638" y="1044"/>
                        <a:pt x="1256" y="1044"/>
                      </a:cubicBezTo>
                      <a:lnTo>
                        <a:pt x="23905" y="1044"/>
                      </a:lnTo>
                      <a:cubicBezTo>
                        <a:pt x="24523" y="1044"/>
                        <a:pt x="25045" y="599"/>
                        <a:pt x="25161" y="0"/>
                      </a:cubicBezTo>
                      <a:close/>
                    </a:path>
                  </a:pathLst>
                </a:custGeom>
                <a:solidFill>
                  <a:srgbClr val="8C62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3" name="Google Shape;1523;p17"/>
                <p:cNvSpPr/>
                <p:nvPr/>
              </p:nvSpPr>
              <p:spPr>
                <a:xfrm>
                  <a:off x="7614905" y="3255745"/>
                  <a:ext cx="1079631" cy="82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00" h="1934" extrusionOk="0">
                      <a:moveTo>
                        <a:pt x="1276" y="1"/>
                      </a:moveTo>
                      <a:cubicBezTo>
                        <a:pt x="581" y="1"/>
                        <a:pt x="1" y="581"/>
                        <a:pt x="1" y="1276"/>
                      </a:cubicBezTo>
                      <a:lnTo>
                        <a:pt x="1" y="1682"/>
                      </a:lnTo>
                      <a:cubicBezTo>
                        <a:pt x="1" y="1759"/>
                        <a:pt x="20" y="1856"/>
                        <a:pt x="20" y="1933"/>
                      </a:cubicBezTo>
                      <a:lnTo>
                        <a:pt x="25181" y="1933"/>
                      </a:lnTo>
                      <a:cubicBezTo>
                        <a:pt x="25200" y="1856"/>
                        <a:pt x="25200" y="1759"/>
                        <a:pt x="25200" y="1682"/>
                      </a:cubicBezTo>
                      <a:lnTo>
                        <a:pt x="25200" y="1276"/>
                      </a:lnTo>
                      <a:cubicBezTo>
                        <a:pt x="25200" y="581"/>
                        <a:pt x="24640" y="1"/>
                        <a:pt x="23925" y="1"/>
                      </a:cubicBezTo>
                      <a:close/>
                    </a:path>
                  </a:pathLst>
                </a:custGeom>
                <a:solidFill>
                  <a:srgbClr val="A67C5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4" name="Google Shape;1524;p17"/>
                <p:cNvSpPr/>
                <p:nvPr/>
              </p:nvSpPr>
              <p:spPr>
                <a:xfrm>
                  <a:off x="7614905" y="3256559"/>
                  <a:ext cx="95282" cy="125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4" h="2939" extrusionOk="0">
                      <a:moveTo>
                        <a:pt x="2188" y="1"/>
                      </a:moveTo>
                      <a:cubicBezTo>
                        <a:pt x="2177" y="1"/>
                        <a:pt x="2165" y="1"/>
                        <a:pt x="2154" y="1"/>
                      </a:cubicBezTo>
                      <a:lnTo>
                        <a:pt x="2223" y="1"/>
                      </a:lnTo>
                      <a:cubicBezTo>
                        <a:pt x="2212" y="1"/>
                        <a:pt x="2200" y="1"/>
                        <a:pt x="2188" y="1"/>
                      </a:cubicBezTo>
                      <a:close/>
                      <a:moveTo>
                        <a:pt x="1243" y="1"/>
                      </a:moveTo>
                      <a:cubicBezTo>
                        <a:pt x="562" y="1"/>
                        <a:pt x="1" y="573"/>
                        <a:pt x="1" y="1257"/>
                      </a:cubicBezTo>
                      <a:lnTo>
                        <a:pt x="1" y="1663"/>
                      </a:lnTo>
                      <a:cubicBezTo>
                        <a:pt x="1" y="1740"/>
                        <a:pt x="20" y="1818"/>
                        <a:pt x="20" y="1895"/>
                      </a:cubicBezTo>
                      <a:cubicBezTo>
                        <a:pt x="136" y="2494"/>
                        <a:pt x="658" y="2919"/>
                        <a:pt x="1276" y="2939"/>
                      </a:cubicBezTo>
                      <a:lnTo>
                        <a:pt x="2223" y="2939"/>
                      </a:lnTo>
                      <a:cubicBezTo>
                        <a:pt x="1605" y="2939"/>
                        <a:pt x="1083" y="2494"/>
                        <a:pt x="967" y="1914"/>
                      </a:cubicBezTo>
                      <a:cubicBezTo>
                        <a:pt x="948" y="1818"/>
                        <a:pt x="948" y="1740"/>
                        <a:pt x="948" y="1663"/>
                      </a:cubicBezTo>
                      <a:lnTo>
                        <a:pt x="948" y="1257"/>
                      </a:lnTo>
                      <a:cubicBezTo>
                        <a:pt x="948" y="584"/>
                        <a:pt x="1472" y="20"/>
                        <a:pt x="2154" y="1"/>
                      </a:cubicBezTo>
                      <a:lnTo>
                        <a:pt x="1276" y="1"/>
                      </a:lnTo>
                      <a:cubicBezTo>
                        <a:pt x="1265" y="1"/>
                        <a:pt x="1254" y="1"/>
                        <a:pt x="1243" y="1"/>
                      </a:cubicBezTo>
                      <a:close/>
                    </a:path>
                  </a:pathLst>
                </a:custGeom>
                <a:solidFill>
                  <a:srgbClr val="D6A97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5" name="Google Shape;1525;p17"/>
                <p:cNvSpPr/>
                <p:nvPr/>
              </p:nvSpPr>
              <p:spPr>
                <a:xfrm>
                  <a:off x="9056298" y="2888157"/>
                  <a:ext cx="156504" cy="13661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3" h="31887" extrusionOk="0">
                      <a:moveTo>
                        <a:pt x="1" y="1"/>
                      </a:moveTo>
                      <a:lnTo>
                        <a:pt x="2513" y="31886"/>
                      </a:lnTo>
                      <a:lnTo>
                        <a:pt x="3653" y="31886"/>
                      </a:lnTo>
                      <a:lnTo>
                        <a:pt x="3653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6" name="Google Shape;1526;p17"/>
                <p:cNvSpPr/>
                <p:nvPr/>
              </p:nvSpPr>
              <p:spPr>
                <a:xfrm>
                  <a:off x="6829259" y="2871619"/>
                  <a:ext cx="741004" cy="1217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6" h="28408" extrusionOk="0">
                      <a:moveTo>
                        <a:pt x="580" y="0"/>
                      </a:moveTo>
                      <a:lnTo>
                        <a:pt x="0" y="24697"/>
                      </a:lnTo>
                      <a:lnTo>
                        <a:pt x="16967" y="28407"/>
                      </a:lnTo>
                      <a:lnTo>
                        <a:pt x="17295" y="561"/>
                      </a:lnTo>
                      <a:lnTo>
                        <a:pt x="580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7" name="Google Shape;1527;p17"/>
                <p:cNvSpPr/>
                <p:nvPr/>
              </p:nvSpPr>
              <p:spPr>
                <a:xfrm>
                  <a:off x="7536289" y="2916304"/>
                  <a:ext cx="2136855" cy="1142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877" h="26669" extrusionOk="0">
                      <a:moveTo>
                        <a:pt x="0" y="1"/>
                      </a:moveTo>
                      <a:lnTo>
                        <a:pt x="0" y="26669"/>
                      </a:lnTo>
                      <a:lnTo>
                        <a:pt x="49876" y="24562"/>
                      </a:lnTo>
                      <a:lnTo>
                        <a:pt x="49876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8" name="Google Shape;1528;p17"/>
                <p:cNvSpPr/>
                <p:nvPr/>
              </p:nvSpPr>
              <p:spPr>
                <a:xfrm>
                  <a:off x="7536289" y="2916304"/>
                  <a:ext cx="163958" cy="15399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7" h="35945" extrusionOk="0">
                      <a:moveTo>
                        <a:pt x="0" y="1"/>
                      </a:moveTo>
                      <a:lnTo>
                        <a:pt x="0" y="35944"/>
                      </a:lnTo>
                      <a:lnTo>
                        <a:pt x="1140" y="35944"/>
                      </a:lnTo>
                      <a:lnTo>
                        <a:pt x="3826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9" name="Google Shape;1529;p17"/>
                <p:cNvSpPr/>
                <p:nvPr/>
              </p:nvSpPr>
              <p:spPr>
                <a:xfrm>
                  <a:off x="6834175" y="2839325"/>
                  <a:ext cx="164001" cy="14530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8" h="33916" extrusionOk="0">
                      <a:moveTo>
                        <a:pt x="1" y="1"/>
                      </a:moveTo>
                      <a:lnTo>
                        <a:pt x="1" y="33915"/>
                      </a:lnTo>
                      <a:lnTo>
                        <a:pt x="1141" y="33915"/>
                      </a:lnTo>
                      <a:lnTo>
                        <a:pt x="3827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30" name="Google Shape;1530;p17"/>
                <p:cNvSpPr/>
                <p:nvPr/>
              </p:nvSpPr>
              <p:spPr>
                <a:xfrm>
                  <a:off x="6780375" y="2790425"/>
                  <a:ext cx="755956" cy="125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45" h="2783" extrusionOk="0">
                      <a:moveTo>
                        <a:pt x="1" y="0"/>
                      </a:moveTo>
                      <a:lnTo>
                        <a:pt x="1" y="1643"/>
                      </a:lnTo>
                      <a:lnTo>
                        <a:pt x="17644" y="2783"/>
                      </a:lnTo>
                      <a:lnTo>
                        <a:pt x="17644" y="657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31" name="Google Shape;1531;p17"/>
                <p:cNvSpPr/>
                <p:nvPr/>
              </p:nvSpPr>
              <p:spPr>
                <a:xfrm>
                  <a:off x="7532125" y="2819775"/>
                  <a:ext cx="2231240" cy="105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983" h="2107" extrusionOk="0">
                      <a:moveTo>
                        <a:pt x="0" y="0"/>
                      </a:moveTo>
                      <a:lnTo>
                        <a:pt x="0" y="2107"/>
                      </a:lnTo>
                      <a:lnTo>
                        <a:pt x="51983" y="2107"/>
                      </a:lnTo>
                      <a:lnTo>
                        <a:pt x="51983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32" name="Google Shape;1532;p17"/>
                <p:cNvSpPr/>
                <p:nvPr/>
              </p:nvSpPr>
              <p:spPr>
                <a:xfrm>
                  <a:off x="7532125" y="2905275"/>
                  <a:ext cx="2140970" cy="5600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877" h="12814" extrusionOk="0">
                      <a:moveTo>
                        <a:pt x="0" y="1"/>
                      </a:moveTo>
                      <a:lnTo>
                        <a:pt x="0" y="2552"/>
                      </a:lnTo>
                      <a:lnTo>
                        <a:pt x="49876" y="12813"/>
                      </a:lnTo>
                      <a:lnTo>
                        <a:pt x="49876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33" name="Google Shape;1533;p17"/>
                <p:cNvSpPr/>
                <p:nvPr/>
              </p:nvSpPr>
              <p:spPr>
                <a:xfrm>
                  <a:off x="6862376" y="3923060"/>
                  <a:ext cx="49697" cy="3693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" h="8620" extrusionOk="0">
                      <a:moveTo>
                        <a:pt x="1159" y="0"/>
                      </a:moveTo>
                      <a:lnTo>
                        <a:pt x="0" y="8619"/>
                      </a:lnTo>
                      <a:lnTo>
                        <a:pt x="483" y="8619"/>
                      </a:lnTo>
                      <a:lnTo>
                        <a:pt x="1159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34" name="Google Shape;1534;p17"/>
                <p:cNvSpPr/>
                <p:nvPr/>
              </p:nvSpPr>
              <p:spPr>
                <a:xfrm>
                  <a:off x="6834175" y="2858926"/>
                  <a:ext cx="702146" cy="166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9" h="3614" extrusionOk="0">
                      <a:moveTo>
                        <a:pt x="1" y="0"/>
                      </a:moveTo>
                      <a:lnTo>
                        <a:pt x="1" y="580"/>
                      </a:lnTo>
                      <a:lnTo>
                        <a:pt x="16388" y="3614"/>
                      </a:lnTo>
                      <a:lnTo>
                        <a:pt x="16388" y="1063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535" name="Google Shape;1535;p17"/>
              <p:cNvSpPr/>
              <p:nvPr/>
            </p:nvSpPr>
            <p:spPr>
              <a:xfrm flipH="1">
                <a:off x="2819026" y="3390025"/>
                <a:ext cx="152649" cy="1539974"/>
              </a:xfrm>
              <a:custGeom>
                <a:avLst/>
                <a:gdLst/>
                <a:ahLst/>
                <a:cxnLst/>
                <a:rect l="l" t="t" r="r" b="b"/>
                <a:pathLst>
                  <a:path w="3827" h="35945" extrusionOk="0">
                    <a:moveTo>
                      <a:pt x="0" y="1"/>
                    </a:moveTo>
                    <a:lnTo>
                      <a:pt x="0" y="35944"/>
                    </a:lnTo>
                    <a:lnTo>
                      <a:pt x="1140" y="35944"/>
                    </a:lnTo>
                    <a:lnTo>
                      <a:pt x="38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6" name="Google Shape;1536;p17"/>
            <p:cNvGrpSpPr/>
            <p:nvPr/>
          </p:nvGrpSpPr>
          <p:grpSpPr>
            <a:xfrm>
              <a:off x="934288" y="2423224"/>
              <a:ext cx="1055511" cy="870920"/>
              <a:chOff x="3580800" y="2978725"/>
              <a:chExt cx="3009725" cy="2483375"/>
            </a:xfrm>
          </p:grpSpPr>
          <p:sp>
            <p:nvSpPr>
              <p:cNvPr id="1537" name="Google Shape;1537;p17"/>
              <p:cNvSpPr/>
              <p:nvPr/>
            </p:nvSpPr>
            <p:spPr>
              <a:xfrm>
                <a:off x="4656475" y="4997800"/>
                <a:ext cx="859100" cy="464300"/>
              </a:xfrm>
              <a:custGeom>
                <a:avLst/>
                <a:gdLst/>
                <a:ahLst/>
                <a:cxnLst/>
                <a:rect l="l" t="t" r="r" b="b"/>
                <a:pathLst>
                  <a:path w="34364" h="18572" extrusionOk="0">
                    <a:moveTo>
                      <a:pt x="16916" y="0"/>
                    </a:moveTo>
                    <a:lnTo>
                      <a:pt x="16916" y="148"/>
                    </a:lnTo>
                    <a:lnTo>
                      <a:pt x="5472" y="3637"/>
                    </a:lnTo>
                    <a:lnTo>
                      <a:pt x="4318" y="14106"/>
                    </a:lnTo>
                    <a:lnTo>
                      <a:pt x="1" y="15082"/>
                    </a:lnTo>
                    <a:lnTo>
                      <a:pt x="1" y="18572"/>
                    </a:lnTo>
                    <a:lnTo>
                      <a:pt x="34364" y="18572"/>
                    </a:lnTo>
                    <a:lnTo>
                      <a:pt x="34364" y="15082"/>
                    </a:lnTo>
                    <a:lnTo>
                      <a:pt x="30046" y="14106"/>
                    </a:lnTo>
                    <a:lnTo>
                      <a:pt x="28863" y="3637"/>
                    </a:lnTo>
                    <a:lnTo>
                      <a:pt x="17419" y="148"/>
                    </a:lnTo>
                    <a:lnTo>
                      <a:pt x="17419" y="0"/>
                    </a:lnTo>
                    <a:lnTo>
                      <a:pt x="17182" y="59"/>
                    </a:lnTo>
                    <a:lnTo>
                      <a:pt x="1691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7"/>
              <p:cNvSpPr/>
              <p:nvPr/>
            </p:nvSpPr>
            <p:spPr>
              <a:xfrm>
                <a:off x="3580800" y="2998700"/>
                <a:ext cx="3005300" cy="2169150"/>
              </a:xfrm>
              <a:custGeom>
                <a:avLst/>
                <a:gdLst/>
                <a:ahLst/>
                <a:cxnLst/>
                <a:rect l="l" t="t" r="r" b="b"/>
                <a:pathLst>
                  <a:path w="120212" h="86766" extrusionOk="0">
                    <a:moveTo>
                      <a:pt x="3312" y="0"/>
                    </a:moveTo>
                    <a:cubicBezTo>
                      <a:pt x="1479" y="0"/>
                      <a:pt x="0" y="1479"/>
                      <a:pt x="30" y="3283"/>
                    </a:cubicBezTo>
                    <a:lnTo>
                      <a:pt x="30" y="83454"/>
                    </a:lnTo>
                    <a:cubicBezTo>
                      <a:pt x="0" y="85287"/>
                      <a:pt x="1479" y="86736"/>
                      <a:pt x="3312" y="86766"/>
                    </a:cubicBezTo>
                    <a:lnTo>
                      <a:pt x="116929" y="86766"/>
                    </a:lnTo>
                    <a:cubicBezTo>
                      <a:pt x="118733" y="86736"/>
                      <a:pt x="120212" y="85287"/>
                      <a:pt x="120212" y="83454"/>
                    </a:cubicBezTo>
                    <a:lnTo>
                      <a:pt x="120212" y="3283"/>
                    </a:lnTo>
                    <a:cubicBezTo>
                      <a:pt x="120212" y="1479"/>
                      <a:pt x="118733" y="0"/>
                      <a:pt x="1169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9" name="Google Shape;1539;p17"/>
              <p:cNvSpPr/>
              <p:nvPr/>
            </p:nvSpPr>
            <p:spPr>
              <a:xfrm>
                <a:off x="3633275" y="3031225"/>
                <a:ext cx="2905500" cy="1968800"/>
              </a:xfrm>
              <a:custGeom>
                <a:avLst/>
                <a:gdLst/>
                <a:ahLst/>
                <a:cxnLst/>
                <a:rect l="l" t="t" r="r" b="b"/>
                <a:pathLst>
                  <a:path w="116220" h="78752" extrusionOk="0">
                    <a:moveTo>
                      <a:pt x="1213" y="1"/>
                    </a:moveTo>
                    <a:cubicBezTo>
                      <a:pt x="622" y="1"/>
                      <a:pt x="1" y="858"/>
                      <a:pt x="1" y="1982"/>
                    </a:cubicBezTo>
                    <a:lnTo>
                      <a:pt x="1" y="78752"/>
                    </a:lnTo>
                    <a:lnTo>
                      <a:pt x="116220" y="78752"/>
                    </a:lnTo>
                    <a:lnTo>
                      <a:pt x="116220" y="1982"/>
                    </a:lnTo>
                    <a:cubicBezTo>
                      <a:pt x="116220" y="858"/>
                      <a:pt x="115569" y="1"/>
                      <a:pt x="1150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0" name="Google Shape;1540;p17"/>
              <p:cNvSpPr/>
              <p:nvPr/>
            </p:nvSpPr>
            <p:spPr>
              <a:xfrm>
                <a:off x="3581525" y="2978725"/>
                <a:ext cx="3009000" cy="2073800"/>
              </a:xfrm>
              <a:custGeom>
                <a:avLst/>
                <a:gdLst/>
                <a:ahLst/>
                <a:cxnLst/>
                <a:rect l="l" t="t" r="r" b="b"/>
                <a:pathLst>
                  <a:path w="120360" h="82952" extrusionOk="0">
                    <a:moveTo>
                      <a:pt x="116190" y="4200"/>
                    </a:moveTo>
                    <a:lnTo>
                      <a:pt x="116190" y="78752"/>
                    </a:lnTo>
                    <a:lnTo>
                      <a:pt x="4170" y="78752"/>
                    </a:lnTo>
                    <a:lnTo>
                      <a:pt x="4170" y="4200"/>
                    </a:lnTo>
                    <a:close/>
                    <a:moveTo>
                      <a:pt x="3283" y="1"/>
                    </a:moveTo>
                    <a:cubicBezTo>
                      <a:pt x="1450" y="1"/>
                      <a:pt x="1" y="1834"/>
                      <a:pt x="1" y="4082"/>
                    </a:cubicBezTo>
                    <a:lnTo>
                      <a:pt x="1" y="82951"/>
                    </a:lnTo>
                    <a:lnTo>
                      <a:pt x="120360" y="82951"/>
                    </a:lnTo>
                    <a:lnTo>
                      <a:pt x="120360" y="4082"/>
                    </a:lnTo>
                    <a:cubicBezTo>
                      <a:pt x="120360" y="1834"/>
                      <a:pt x="118881" y="30"/>
                      <a:pt x="117077" y="30"/>
                    </a:cubicBezTo>
                    <a:lnTo>
                      <a:pt x="11707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17"/>
              <p:cNvSpPr/>
              <p:nvPr/>
            </p:nvSpPr>
            <p:spPr>
              <a:xfrm>
                <a:off x="3685025" y="3082250"/>
                <a:ext cx="2801275" cy="1871950"/>
              </a:xfrm>
              <a:custGeom>
                <a:avLst/>
                <a:gdLst/>
                <a:ahLst/>
                <a:cxnLst/>
                <a:rect l="l" t="t" r="r" b="b"/>
                <a:pathLst>
                  <a:path w="112051" h="74878" extrusionOk="0">
                    <a:moveTo>
                      <a:pt x="1" y="0"/>
                    </a:moveTo>
                    <a:lnTo>
                      <a:pt x="1" y="74877"/>
                    </a:lnTo>
                    <a:lnTo>
                      <a:pt x="112050" y="74877"/>
                    </a:lnTo>
                    <a:lnTo>
                      <a:pt x="11205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2" name="Google Shape;1542;p17"/>
              <p:cNvSpPr/>
              <p:nvPr/>
            </p:nvSpPr>
            <p:spPr>
              <a:xfrm>
                <a:off x="3668025" y="3079275"/>
                <a:ext cx="2158075" cy="1877875"/>
              </a:xfrm>
              <a:custGeom>
                <a:avLst/>
                <a:gdLst/>
                <a:ahLst/>
                <a:cxnLst/>
                <a:rect l="l" t="t" r="r" b="b"/>
                <a:pathLst>
                  <a:path w="86323" h="75115" extrusionOk="0">
                    <a:moveTo>
                      <a:pt x="2987" y="1"/>
                    </a:moveTo>
                    <a:cubicBezTo>
                      <a:pt x="1331" y="1"/>
                      <a:pt x="1" y="1657"/>
                      <a:pt x="1" y="3697"/>
                    </a:cubicBezTo>
                    <a:lnTo>
                      <a:pt x="1" y="75115"/>
                    </a:lnTo>
                    <a:lnTo>
                      <a:pt x="86322" y="75115"/>
                    </a:lnTo>
                    <a:lnTo>
                      <a:pt x="4128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3" name="Google Shape;1543;p17"/>
            <p:cNvGrpSpPr/>
            <p:nvPr/>
          </p:nvGrpSpPr>
          <p:grpSpPr>
            <a:xfrm flipH="1">
              <a:off x="495117" y="2962465"/>
              <a:ext cx="329857" cy="331694"/>
              <a:chOff x="7482936" y="3488783"/>
              <a:chExt cx="450871" cy="483379"/>
            </a:xfrm>
          </p:grpSpPr>
          <p:sp>
            <p:nvSpPr>
              <p:cNvPr id="1544" name="Google Shape;1544;p17"/>
              <p:cNvSpPr/>
              <p:nvPr/>
            </p:nvSpPr>
            <p:spPr>
              <a:xfrm>
                <a:off x="7482936" y="3620184"/>
                <a:ext cx="450871" cy="351978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2826" extrusionOk="0">
                    <a:moveTo>
                      <a:pt x="2354" y="0"/>
                    </a:moveTo>
                    <a:cubicBezTo>
                      <a:pt x="2124" y="0"/>
                      <a:pt x="1897" y="66"/>
                      <a:pt x="1691" y="187"/>
                    </a:cubicBezTo>
                    <a:cubicBezTo>
                      <a:pt x="1691" y="187"/>
                      <a:pt x="1383" y="38"/>
                      <a:pt x="1031" y="38"/>
                    </a:cubicBezTo>
                    <a:cubicBezTo>
                      <a:pt x="719" y="38"/>
                      <a:pt x="371" y="155"/>
                      <a:pt x="172" y="596"/>
                    </a:cubicBezTo>
                    <a:cubicBezTo>
                      <a:pt x="1" y="966"/>
                      <a:pt x="14" y="1402"/>
                      <a:pt x="185" y="1771"/>
                    </a:cubicBezTo>
                    <a:cubicBezTo>
                      <a:pt x="344" y="2115"/>
                      <a:pt x="568" y="2419"/>
                      <a:pt x="833" y="2683"/>
                    </a:cubicBezTo>
                    <a:cubicBezTo>
                      <a:pt x="833" y="2683"/>
                      <a:pt x="1189" y="2825"/>
                      <a:pt x="1626" y="2825"/>
                    </a:cubicBezTo>
                    <a:cubicBezTo>
                      <a:pt x="1917" y="2825"/>
                      <a:pt x="2243" y="2762"/>
                      <a:pt x="2523" y="2551"/>
                    </a:cubicBezTo>
                    <a:cubicBezTo>
                      <a:pt x="3619" y="1719"/>
                      <a:pt x="3553" y="913"/>
                      <a:pt x="3131" y="372"/>
                    </a:cubicBezTo>
                    <a:cubicBezTo>
                      <a:pt x="2959" y="147"/>
                      <a:pt x="2708" y="2"/>
                      <a:pt x="2417" y="2"/>
                    </a:cubicBezTo>
                    <a:cubicBezTo>
                      <a:pt x="2396" y="1"/>
                      <a:pt x="2375" y="0"/>
                      <a:pt x="235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7"/>
              <p:cNvSpPr/>
              <p:nvPr/>
            </p:nvSpPr>
            <p:spPr>
              <a:xfrm>
                <a:off x="7505978" y="3620308"/>
                <a:ext cx="427829" cy="351854"/>
              </a:xfrm>
              <a:custGeom>
                <a:avLst/>
                <a:gdLst/>
                <a:ahLst/>
                <a:cxnLst/>
                <a:rect l="l" t="t" r="r" b="b"/>
                <a:pathLst>
                  <a:path w="3435" h="2825" extrusionOk="0">
                    <a:moveTo>
                      <a:pt x="2232" y="1"/>
                    </a:moveTo>
                    <a:cubicBezTo>
                      <a:pt x="2206" y="14"/>
                      <a:pt x="2166" y="40"/>
                      <a:pt x="2166" y="40"/>
                    </a:cubicBezTo>
                    <a:cubicBezTo>
                      <a:pt x="2166" y="40"/>
                      <a:pt x="2774" y="1044"/>
                      <a:pt x="1942" y="1757"/>
                    </a:cubicBezTo>
                    <a:cubicBezTo>
                      <a:pt x="1678" y="1979"/>
                      <a:pt x="1373" y="2055"/>
                      <a:pt x="1078" y="2055"/>
                    </a:cubicBezTo>
                    <a:cubicBezTo>
                      <a:pt x="634" y="2055"/>
                      <a:pt x="215" y="1882"/>
                      <a:pt x="0" y="1770"/>
                    </a:cubicBezTo>
                    <a:lnTo>
                      <a:pt x="0" y="1770"/>
                    </a:lnTo>
                    <a:cubicBezTo>
                      <a:pt x="159" y="2114"/>
                      <a:pt x="383" y="2418"/>
                      <a:pt x="648" y="2682"/>
                    </a:cubicBezTo>
                    <a:cubicBezTo>
                      <a:pt x="648" y="2682"/>
                      <a:pt x="1004" y="2824"/>
                      <a:pt x="1441" y="2824"/>
                    </a:cubicBezTo>
                    <a:cubicBezTo>
                      <a:pt x="1732" y="2824"/>
                      <a:pt x="2058" y="2761"/>
                      <a:pt x="2338" y="2550"/>
                    </a:cubicBezTo>
                    <a:cubicBezTo>
                      <a:pt x="3434" y="1718"/>
                      <a:pt x="3368" y="912"/>
                      <a:pt x="2946" y="371"/>
                    </a:cubicBezTo>
                    <a:cubicBezTo>
                      <a:pt x="2774" y="146"/>
                      <a:pt x="2523" y="1"/>
                      <a:pt x="22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7"/>
              <p:cNvSpPr/>
              <p:nvPr/>
            </p:nvSpPr>
            <p:spPr>
              <a:xfrm>
                <a:off x="7570121" y="3488783"/>
                <a:ext cx="123429" cy="167893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348" extrusionOk="0">
                    <a:moveTo>
                      <a:pt x="212" y="0"/>
                    </a:moveTo>
                    <a:lnTo>
                      <a:pt x="1" y="119"/>
                    </a:lnTo>
                    <a:cubicBezTo>
                      <a:pt x="344" y="489"/>
                      <a:pt x="634" y="885"/>
                      <a:pt x="859" y="1334"/>
                    </a:cubicBezTo>
                    <a:lnTo>
                      <a:pt x="991" y="1347"/>
                    </a:lnTo>
                    <a:cubicBezTo>
                      <a:pt x="951" y="793"/>
                      <a:pt x="212" y="0"/>
                      <a:pt x="21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547" name="Google Shape;1547;p17"/>
          <p:cNvGrpSpPr/>
          <p:nvPr/>
        </p:nvGrpSpPr>
        <p:grpSpPr>
          <a:xfrm>
            <a:off x="10778185" y="1516651"/>
            <a:ext cx="1571484" cy="1181933"/>
            <a:chOff x="-787" y="1042538"/>
            <a:chExt cx="1178613" cy="886450"/>
          </a:xfrm>
        </p:grpSpPr>
        <p:sp>
          <p:nvSpPr>
            <p:cNvPr id="1548" name="Google Shape;1548;p17"/>
            <p:cNvSpPr/>
            <p:nvPr/>
          </p:nvSpPr>
          <p:spPr>
            <a:xfrm>
              <a:off x="-175" y="1151288"/>
              <a:ext cx="1178000" cy="777700"/>
            </a:xfrm>
            <a:custGeom>
              <a:avLst/>
              <a:gdLst/>
              <a:ahLst/>
              <a:cxnLst/>
              <a:rect l="l" t="t" r="r" b="b"/>
              <a:pathLst>
                <a:path w="47120" h="31108" extrusionOk="0">
                  <a:moveTo>
                    <a:pt x="1" y="0"/>
                  </a:moveTo>
                  <a:lnTo>
                    <a:pt x="1" y="31107"/>
                  </a:lnTo>
                  <a:lnTo>
                    <a:pt x="47119" y="31107"/>
                  </a:lnTo>
                  <a:lnTo>
                    <a:pt x="471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9" name="Google Shape;1549;p17"/>
            <p:cNvSpPr/>
            <p:nvPr/>
          </p:nvSpPr>
          <p:spPr>
            <a:xfrm>
              <a:off x="-787" y="1042538"/>
              <a:ext cx="1178000" cy="110925"/>
            </a:xfrm>
            <a:custGeom>
              <a:avLst/>
              <a:gdLst/>
              <a:ahLst/>
              <a:cxnLst/>
              <a:rect l="l" t="t" r="r" b="b"/>
              <a:pathLst>
                <a:path w="47120" h="4437" extrusionOk="0">
                  <a:moveTo>
                    <a:pt x="1" y="0"/>
                  </a:moveTo>
                  <a:lnTo>
                    <a:pt x="1" y="4437"/>
                  </a:lnTo>
                  <a:lnTo>
                    <a:pt x="47119" y="4437"/>
                  </a:lnTo>
                  <a:lnTo>
                    <a:pt x="471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17"/>
            <p:cNvSpPr/>
            <p:nvPr/>
          </p:nvSpPr>
          <p:spPr>
            <a:xfrm>
              <a:off x="413375" y="1081363"/>
              <a:ext cx="349675" cy="36175"/>
            </a:xfrm>
            <a:custGeom>
              <a:avLst/>
              <a:gdLst/>
              <a:ahLst/>
              <a:cxnLst/>
              <a:rect l="l" t="t" r="r" b="b"/>
              <a:pathLst>
                <a:path w="13987" h="1447" extrusionOk="0">
                  <a:moveTo>
                    <a:pt x="1" y="0"/>
                  </a:moveTo>
                  <a:lnTo>
                    <a:pt x="1" y="1447"/>
                  </a:lnTo>
                  <a:lnTo>
                    <a:pt x="13987" y="1447"/>
                  </a:lnTo>
                  <a:lnTo>
                    <a:pt x="139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17"/>
            <p:cNvSpPr/>
            <p:nvPr/>
          </p:nvSpPr>
          <p:spPr>
            <a:xfrm>
              <a:off x="99900" y="1251363"/>
              <a:ext cx="129025" cy="123000"/>
            </a:xfrm>
            <a:custGeom>
              <a:avLst/>
              <a:gdLst/>
              <a:ahLst/>
              <a:cxnLst/>
              <a:rect l="l" t="t" r="r" b="b"/>
              <a:pathLst>
                <a:path w="5161" h="4920" extrusionOk="0">
                  <a:moveTo>
                    <a:pt x="1" y="0"/>
                  </a:moveTo>
                  <a:lnTo>
                    <a:pt x="1" y="4919"/>
                  </a:lnTo>
                  <a:lnTo>
                    <a:pt x="5161" y="4919"/>
                  </a:lnTo>
                  <a:lnTo>
                    <a:pt x="51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17"/>
            <p:cNvSpPr/>
            <p:nvPr/>
          </p:nvSpPr>
          <p:spPr>
            <a:xfrm>
              <a:off x="269900" y="1251363"/>
              <a:ext cx="127825" cy="123000"/>
            </a:xfrm>
            <a:custGeom>
              <a:avLst/>
              <a:gdLst/>
              <a:ahLst/>
              <a:cxnLst/>
              <a:rect l="l" t="t" r="r" b="b"/>
              <a:pathLst>
                <a:path w="5113" h="4920" extrusionOk="0">
                  <a:moveTo>
                    <a:pt x="1" y="0"/>
                  </a:moveTo>
                  <a:lnTo>
                    <a:pt x="1" y="4919"/>
                  </a:lnTo>
                  <a:lnTo>
                    <a:pt x="5113" y="4919"/>
                  </a:lnTo>
                  <a:lnTo>
                    <a:pt x="51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17"/>
            <p:cNvSpPr/>
            <p:nvPr/>
          </p:nvSpPr>
          <p:spPr>
            <a:xfrm>
              <a:off x="438700" y="1251363"/>
              <a:ext cx="129025" cy="123000"/>
            </a:xfrm>
            <a:custGeom>
              <a:avLst/>
              <a:gdLst/>
              <a:ahLst/>
              <a:cxnLst/>
              <a:rect l="l" t="t" r="r" b="b"/>
              <a:pathLst>
                <a:path w="5161" h="4920" extrusionOk="0">
                  <a:moveTo>
                    <a:pt x="1" y="0"/>
                  </a:moveTo>
                  <a:lnTo>
                    <a:pt x="1" y="4919"/>
                  </a:lnTo>
                  <a:lnTo>
                    <a:pt x="5161" y="4919"/>
                  </a:lnTo>
                  <a:lnTo>
                    <a:pt x="51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17"/>
            <p:cNvSpPr/>
            <p:nvPr/>
          </p:nvSpPr>
          <p:spPr>
            <a:xfrm>
              <a:off x="608700" y="1251363"/>
              <a:ext cx="129050" cy="123000"/>
            </a:xfrm>
            <a:custGeom>
              <a:avLst/>
              <a:gdLst/>
              <a:ahLst/>
              <a:cxnLst/>
              <a:rect l="l" t="t" r="r" b="b"/>
              <a:pathLst>
                <a:path w="5162" h="4920" extrusionOk="0">
                  <a:moveTo>
                    <a:pt x="1" y="0"/>
                  </a:moveTo>
                  <a:lnTo>
                    <a:pt x="1" y="4919"/>
                  </a:lnTo>
                  <a:lnTo>
                    <a:pt x="5161" y="4919"/>
                  </a:lnTo>
                  <a:lnTo>
                    <a:pt x="51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17"/>
            <p:cNvSpPr/>
            <p:nvPr/>
          </p:nvSpPr>
          <p:spPr>
            <a:xfrm>
              <a:off x="778700" y="1251363"/>
              <a:ext cx="129050" cy="123000"/>
            </a:xfrm>
            <a:custGeom>
              <a:avLst/>
              <a:gdLst/>
              <a:ahLst/>
              <a:cxnLst/>
              <a:rect l="l" t="t" r="r" b="b"/>
              <a:pathLst>
                <a:path w="5162" h="4920" extrusionOk="0">
                  <a:moveTo>
                    <a:pt x="1" y="0"/>
                  </a:moveTo>
                  <a:lnTo>
                    <a:pt x="1" y="4919"/>
                  </a:lnTo>
                  <a:lnTo>
                    <a:pt x="5161" y="4919"/>
                  </a:lnTo>
                  <a:lnTo>
                    <a:pt x="51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17"/>
            <p:cNvSpPr/>
            <p:nvPr/>
          </p:nvSpPr>
          <p:spPr>
            <a:xfrm>
              <a:off x="99900" y="1403263"/>
              <a:ext cx="129025" cy="123025"/>
            </a:xfrm>
            <a:custGeom>
              <a:avLst/>
              <a:gdLst/>
              <a:ahLst/>
              <a:cxnLst/>
              <a:rect l="l" t="t" r="r" b="b"/>
              <a:pathLst>
                <a:path w="5161" h="4921" extrusionOk="0">
                  <a:moveTo>
                    <a:pt x="1" y="1"/>
                  </a:moveTo>
                  <a:lnTo>
                    <a:pt x="1" y="4920"/>
                  </a:lnTo>
                  <a:lnTo>
                    <a:pt x="5161" y="4920"/>
                  </a:lnTo>
                  <a:lnTo>
                    <a:pt x="51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7" name="Google Shape;1557;p17"/>
            <p:cNvSpPr/>
            <p:nvPr/>
          </p:nvSpPr>
          <p:spPr>
            <a:xfrm>
              <a:off x="269900" y="1403263"/>
              <a:ext cx="127825" cy="123025"/>
            </a:xfrm>
            <a:custGeom>
              <a:avLst/>
              <a:gdLst/>
              <a:ahLst/>
              <a:cxnLst/>
              <a:rect l="l" t="t" r="r" b="b"/>
              <a:pathLst>
                <a:path w="5113" h="4921" extrusionOk="0">
                  <a:moveTo>
                    <a:pt x="1" y="1"/>
                  </a:moveTo>
                  <a:lnTo>
                    <a:pt x="1" y="4920"/>
                  </a:lnTo>
                  <a:lnTo>
                    <a:pt x="5113" y="4920"/>
                  </a:lnTo>
                  <a:lnTo>
                    <a:pt x="51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17"/>
            <p:cNvSpPr/>
            <p:nvPr/>
          </p:nvSpPr>
          <p:spPr>
            <a:xfrm>
              <a:off x="438700" y="1403263"/>
              <a:ext cx="129025" cy="123025"/>
            </a:xfrm>
            <a:custGeom>
              <a:avLst/>
              <a:gdLst/>
              <a:ahLst/>
              <a:cxnLst/>
              <a:rect l="l" t="t" r="r" b="b"/>
              <a:pathLst>
                <a:path w="5161" h="4921" extrusionOk="0">
                  <a:moveTo>
                    <a:pt x="1" y="1"/>
                  </a:moveTo>
                  <a:lnTo>
                    <a:pt x="1" y="4920"/>
                  </a:lnTo>
                  <a:lnTo>
                    <a:pt x="5161" y="4920"/>
                  </a:lnTo>
                  <a:lnTo>
                    <a:pt x="51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17"/>
            <p:cNvSpPr/>
            <p:nvPr/>
          </p:nvSpPr>
          <p:spPr>
            <a:xfrm>
              <a:off x="608700" y="1403263"/>
              <a:ext cx="129050" cy="123025"/>
            </a:xfrm>
            <a:custGeom>
              <a:avLst/>
              <a:gdLst/>
              <a:ahLst/>
              <a:cxnLst/>
              <a:rect l="l" t="t" r="r" b="b"/>
              <a:pathLst>
                <a:path w="5162" h="4921" extrusionOk="0">
                  <a:moveTo>
                    <a:pt x="1" y="1"/>
                  </a:moveTo>
                  <a:lnTo>
                    <a:pt x="1" y="4920"/>
                  </a:lnTo>
                  <a:lnTo>
                    <a:pt x="5161" y="4920"/>
                  </a:lnTo>
                  <a:lnTo>
                    <a:pt x="51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17"/>
            <p:cNvSpPr/>
            <p:nvPr/>
          </p:nvSpPr>
          <p:spPr>
            <a:xfrm>
              <a:off x="778700" y="1403263"/>
              <a:ext cx="129050" cy="123025"/>
            </a:xfrm>
            <a:custGeom>
              <a:avLst/>
              <a:gdLst/>
              <a:ahLst/>
              <a:cxnLst/>
              <a:rect l="l" t="t" r="r" b="b"/>
              <a:pathLst>
                <a:path w="5162" h="4921" extrusionOk="0">
                  <a:moveTo>
                    <a:pt x="1" y="1"/>
                  </a:moveTo>
                  <a:lnTo>
                    <a:pt x="1" y="4920"/>
                  </a:lnTo>
                  <a:lnTo>
                    <a:pt x="5161" y="4920"/>
                  </a:lnTo>
                  <a:lnTo>
                    <a:pt x="51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17"/>
            <p:cNvSpPr/>
            <p:nvPr/>
          </p:nvSpPr>
          <p:spPr>
            <a:xfrm>
              <a:off x="99900" y="1555188"/>
              <a:ext cx="129025" cy="121800"/>
            </a:xfrm>
            <a:custGeom>
              <a:avLst/>
              <a:gdLst/>
              <a:ahLst/>
              <a:cxnLst/>
              <a:rect l="l" t="t" r="r" b="b"/>
              <a:pathLst>
                <a:path w="5161" h="4872" extrusionOk="0">
                  <a:moveTo>
                    <a:pt x="1" y="1"/>
                  </a:moveTo>
                  <a:lnTo>
                    <a:pt x="1" y="4872"/>
                  </a:lnTo>
                  <a:lnTo>
                    <a:pt x="5161" y="4872"/>
                  </a:lnTo>
                  <a:lnTo>
                    <a:pt x="51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17"/>
            <p:cNvSpPr/>
            <p:nvPr/>
          </p:nvSpPr>
          <p:spPr>
            <a:xfrm>
              <a:off x="269900" y="1555188"/>
              <a:ext cx="127825" cy="121800"/>
            </a:xfrm>
            <a:custGeom>
              <a:avLst/>
              <a:gdLst/>
              <a:ahLst/>
              <a:cxnLst/>
              <a:rect l="l" t="t" r="r" b="b"/>
              <a:pathLst>
                <a:path w="5113" h="4872" extrusionOk="0">
                  <a:moveTo>
                    <a:pt x="1" y="1"/>
                  </a:moveTo>
                  <a:lnTo>
                    <a:pt x="1" y="4872"/>
                  </a:lnTo>
                  <a:lnTo>
                    <a:pt x="5113" y="4872"/>
                  </a:lnTo>
                  <a:lnTo>
                    <a:pt x="51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17"/>
            <p:cNvSpPr/>
            <p:nvPr/>
          </p:nvSpPr>
          <p:spPr>
            <a:xfrm>
              <a:off x="438700" y="1555188"/>
              <a:ext cx="129025" cy="121800"/>
            </a:xfrm>
            <a:custGeom>
              <a:avLst/>
              <a:gdLst/>
              <a:ahLst/>
              <a:cxnLst/>
              <a:rect l="l" t="t" r="r" b="b"/>
              <a:pathLst>
                <a:path w="5161" h="4872" extrusionOk="0">
                  <a:moveTo>
                    <a:pt x="1" y="1"/>
                  </a:moveTo>
                  <a:lnTo>
                    <a:pt x="1" y="4872"/>
                  </a:lnTo>
                  <a:lnTo>
                    <a:pt x="5161" y="4872"/>
                  </a:lnTo>
                  <a:lnTo>
                    <a:pt x="51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17"/>
            <p:cNvSpPr/>
            <p:nvPr/>
          </p:nvSpPr>
          <p:spPr>
            <a:xfrm>
              <a:off x="608700" y="1555188"/>
              <a:ext cx="129050" cy="121800"/>
            </a:xfrm>
            <a:custGeom>
              <a:avLst/>
              <a:gdLst/>
              <a:ahLst/>
              <a:cxnLst/>
              <a:rect l="l" t="t" r="r" b="b"/>
              <a:pathLst>
                <a:path w="5162" h="4872" extrusionOk="0">
                  <a:moveTo>
                    <a:pt x="1" y="1"/>
                  </a:moveTo>
                  <a:lnTo>
                    <a:pt x="1" y="4872"/>
                  </a:lnTo>
                  <a:lnTo>
                    <a:pt x="5161" y="4872"/>
                  </a:lnTo>
                  <a:lnTo>
                    <a:pt x="51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17"/>
            <p:cNvSpPr/>
            <p:nvPr/>
          </p:nvSpPr>
          <p:spPr>
            <a:xfrm>
              <a:off x="778700" y="1555188"/>
              <a:ext cx="129050" cy="121800"/>
            </a:xfrm>
            <a:custGeom>
              <a:avLst/>
              <a:gdLst/>
              <a:ahLst/>
              <a:cxnLst/>
              <a:rect l="l" t="t" r="r" b="b"/>
              <a:pathLst>
                <a:path w="5162" h="4872" extrusionOk="0">
                  <a:moveTo>
                    <a:pt x="1" y="1"/>
                  </a:moveTo>
                  <a:lnTo>
                    <a:pt x="1" y="4872"/>
                  </a:lnTo>
                  <a:lnTo>
                    <a:pt x="5161" y="4872"/>
                  </a:lnTo>
                  <a:lnTo>
                    <a:pt x="51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17"/>
            <p:cNvSpPr/>
            <p:nvPr/>
          </p:nvSpPr>
          <p:spPr>
            <a:xfrm>
              <a:off x="99900" y="1707113"/>
              <a:ext cx="129025" cy="121800"/>
            </a:xfrm>
            <a:custGeom>
              <a:avLst/>
              <a:gdLst/>
              <a:ahLst/>
              <a:cxnLst/>
              <a:rect l="l" t="t" r="r" b="b"/>
              <a:pathLst>
                <a:path w="5161" h="4872" extrusionOk="0">
                  <a:moveTo>
                    <a:pt x="1" y="0"/>
                  </a:moveTo>
                  <a:lnTo>
                    <a:pt x="1" y="4871"/>
                  </a:lnTo>
                  <a:lnTo>
                    <a:pt x="5161" y="4871"/>
                  </a:lnTo>
                  <a:lnTo>
                    <a:pt x="51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17"/>
            <p:cNvSpPr/>
            <p:nvPr/>
          </p:nvSpPr>
          <p:spPr>
            <a:xfrm>
              <a:off x="269900" y="1707113"/>
              <a:ext cx="127825" cy="121800"/>
            </a:xfrm>
            <a:custGeom>
              <a:avLst/>
              <a:gdLst/>
              <a:ahLst/>
              <a:cxnLst/>
              <a:rect l="l" t="t" r="r" b="b"/>
              <a:pathLst>
                <a:path w="5113" h="4872" extrusionOk="0">
                  <a:moveTo>
                    <a:pt x="1" y="0"/>
                  </a:moveTo>
                  <a:lnTo>
                    <a:pt x="1" y="4871"/>
                  </a:lnTo>
                  <a:lnTo>
                    <a:pt x="5113" y="4871"/>
                  </a:lnTo>
                  <a:lnTo>
                    <a:pt x="51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17"/>
            <p:cNvSpPr/>
            <p:nvPr/>
          </p:nvSpPr>
          <p:spPr>
            <a:xfrm>
              <a:off x="438700" y="1707113"/>
              <a:ext cx="129025" cy="121800"/>
            </a:xfrm>
            <a:custGeom>
              <a:avLst/>
              <a:gdLst/>
              <a:ahLst/>
              <a:cxnLst/>
              <a:rect l="l" t="t" r="r" b="b"/>
              <a:pathLst>
                <a:path w="5161" h="4872" extrusionOk="0">
                  <a:moveTo>
                    <a:pt x="1" y="0"/>
                  </a:moveTo>
                  <a:lnTo>
                    <a:pt x="1" y="4871"/>
                  </a:lnTo>
                  <a:lnTo>
                    <a:pt x="5161" y="4871"/>
                  </a:lnTo>
                  <a:lnTo>
                    <a:pt x="51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17"/>
            <p:cNvSpPr/>
            <p:nvPr/>
          </p:nvSpPr>
          <p:spPr>
            <a:xfrm>
              <a:off x="608700" y="1707113"/>
              <a:ext cx="129050" cy="121800"/>
            </a:xfrm>
            <a:custGeom>
              <a:avLst/>
              <a:gdLst/>
              <a:ahLst/>
              <a:cxnLst/>
              <a:rect l="l" t="t" r="r" b="b"/>
              <a:pathLst>
                <a:path w="5162" h="4872" extrusionOk="0">
                  <a:moveTo>
                    <a:pt x="1" y="0"/>
                  </a:moveTo>
                  <a:lnTo>
                    <a:pt x="1" y="4871"/>
                  </a:lnTo>
                  <a:lnTo>
                    <a:pt x="5161" y="4871"/>
                  </a:lnTo>
                  <a:lnTo>
                    <a:pt x="51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17"/>
            <p:cNvSpPr/>
            <p:nvPr/>
          </p:nvSpPr>
          <p:spPr>
            <a:xfrm>
              <a:off x="778700" y="1707113"/>
              <a:ext cx="129050" cy="121800"/>
            </a:xfrm>
            <a:custGeom>
              <a:avLst/>
              <a:gdLst/>
              <a:ahLst/>
              <a:cxnLst/>
              <a:rect l="l" t="t" r="r" b="b"/>
              <a:pathLst>
                <a:path w="5162" h="4872" extrusionOk="0">
                  <a:moveTo>
                    <a:pt x="1" y="0"/>
                  </a:moveTo>
                  <a:lnTo>
                    <a:pt x="1" y="4871"/>
                  </a:lnTo>
                  <a:lnTo>
                    <a:pt x="5161" y="4871"/>
                  </a:lnTo>
                  <a:lnTo>
                    <a:pt x="51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17"/>
            <p:cNvSpPr/>
            <p:nvPr/>
          </p:nvSpPr>
          <p:spPr>
            <a:xfrm>
              <a:off x="823325" y="1293563"/>
              <a:ext cx="39800" cy="38600"/>
            </a:xfrm>
            <a:custGeom>
              <a:avLst/>
              <a:gdLst/>
              <a:ahLst/>
              <a:cxnLst/>
              <a:rect l="l" t="t" r="r" b="b"/>
              <a:pathLst>
                <a:path w="1592" h="1544" extrusionOk="0">
                  <a:moveTo>
                    <a:pt x="772" y="0"/>
                  </a:moveTo>
                  <a:cubicBezTo>
                    <a:pt x="386" y="0"/>
                    <a:pt x="0" y="338"/>
                    <a:pt x="0" y="772"/>
                  </a:cubicBezTo>
                  <a:cubicBezTo>
                    <a:pt x="0" y="1206"/>
                    <a:pt x="386" y="1543"/>
                    <a:pt x="772" y="1543"/>
                  </a:cubicBezTo>
                  <a:cubicBezTo>
                    <a:pt x="1206" y="1543"/>
                    <a:pt x="1592" y="1206"/>
                    <a:pt x="1592" y="772"/>
                  </a:cubicBezTo>
                  <a:cubicBezTo>
                    <a:pt x="1592" y="338"/>
                    <a:pt x="1206" y="0"/>
                    <a:pt x="7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17"/>
            <p:cNvSpPr/>
            <p:nvPr/>
          </p:nvSpPr>
          <p:spPr>
            <a:xfrm>
              <a:off x="817300" y="1445463"/>
              <a:ext cx="45825" cy="38800"/>
            </a:xfrm>
            <a:custGeom>
              <a:avLst/>
              <a:gdLst/>
              <a:ahLst/>
              <a:cxnLst/>
              <a:rect l="l" t="t" r="r" b="b"/>
              <a:pathLst>
                <a:path w="1833" h="1552" extrusionOk="0">
                  <a:moveTo>
                    <a:pt x="1061" y="1"/>
                  </a:moveTo>
                  <a:cubicBezTo>
                    <a:pt x="338" y="1"/>
                    <a:pt x="0" y="821"/>
                    <a:pt x="482" y="1303"/>
                  </a:cubicBezTo>
                  <a:cubicBezTo>
                    <a:pt x="655" y="1476"/>
                    <a:pt x="859" y="1551"/>
                    <a:pt x="1055" y="1551"/>
                  </a:cubicBezTo>
                  <a:cubicBezTo>
                    <a:pt x="1460" y="1551"/>
                    <a:pt x="1833" y="1228"/>
                    <a:pt x="1833" y="773"/>
                  </a:cubicBezTo>
                  <a:cubicBezTo>
                    <a:pt x="1833" y="338"/>
                    <a:pt x="1495" y="1"/>
                    <a:pt x="10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17"/>
            <p:cNvSpPr/>
            <p:nvPr/>
          </p:nvSpPr>
          <p:spPr>
            <a:xfrm>
              <a:off x="817300" y="1597388"/>
              <a:ext cx="45825" cy="38800"/>
            </a:xfrm>
            <a:custGeom>
              <a:avLst/>
              <a:gdLst/>
              <a:ahLst/>
              <a:cxnLst/>
              <a:rect l="l" t="t" r="r" b="b"/>
              <a:pathLst>
                <a:path w="1833" h="1552" extrusionOk="0">
                  <a:moveTo>
                    <a:pt x="1061" y="1"/>
                  </a:moveTo>
                  <a:cubicBezTo>
                    <a:pt x="338" y="1"/>
                    <a:pt x="0" y="820"/>
                    <a:pt x="482" y="1303"/>
                  </a:cubicBezTo>
                  <a:cubicBezTo>
                    <a:pt x="639" y="1476"/>
                    <a:pt x="838" y="1551"/>
                    <a:pt x="1033" y="1551"/>
                  </a:cubicBezTo>
                  <a:cubicBezTo>
                    <a:pt x="1438" y="1551"/>
                    <a:pt x="1833" y="1227"/>
                    <a:pt x="1833" y="772"/>
                  </a:cubicBezTo>
                  <a:cubicBezTo>
                    <a:pt x="1833" y="338"/>
                    <a:pt x="1495" y="1"/>
                    <a:pt x="10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17"/>
            <p:cNvSpPr/>
            <p:nvPr/>
          </p:nvSpPr>
          <p:spPr>
            <a:xfrm>
              <a:off x="817300" y="1749213"/>
              <a:ext cx="45825" cy="38875"/>
            </a:xfrm>
            <a:custGeom>
              <a:avLst/>
              <a:gdLst/>
              <a:ahLst/>
              <a:cxnLst/>
              <a:rect l="l" t="t" r="r" b="b"/>
              <a:pathLst>
                <a:path w="1833" h="1555" extrusionOk="0">
                  <a:moveTo>
                    <a:pt x="1134" y="0"/>
                  </a:moveTo>
                  <a:cubicBezTo>
                    <a:pt x="1110" y="0"/>
                    <a:pt x="1086" y="2"/>
                    <a:pt x="1061" y="4"/>
                  </a:cubicBezTo>
                  <a:cubicBezTo>
                    <a:pt x="338" y="4"/>
                    <a:pt x="0" y="824"/>
                    <a:pt x="482" y="1306"/>
                  </a:cubicBezTo>
                  <a:cubicBezTo>
                    <a:pt x="655" y="1479"/>
                    <a:pt x="859" y="1555"/>
                    <a:pt x="1055" y="1555"/>
                  </a:cubicBezTo>
                  <a:cubicBezTo>
                    <a:pt x="1460" y="1555"/>
                    <a:pt x="1833" y="1231"/>
                    <a:pt x="1833" y="776"/>
                  </a:cubicBezTo>
                  <a:cubicBezTo>
                    <a:pt x="1833" y="367"/>
                    <a:pt x="1533" y="0"/>
                    <a:pt x="11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17"/>
            <p:cNvSpPr/>
            <p:nvPr/>
          </p:nvSpPr>
          <p:spPr>
            <a:xfrm>
              <a:off x="948700" y="1251363"/>
              <a:ext cx="129050" cy="123000"/>
            </a:xfrm>
            <a:custGeom>
              <a:avLst/>
              <a:gdLst/>
              <a:ahLst/>
              <a:cxnLst/>
              <a:rect l="l" t="t" r="r" b="b"/>
              <a:pathLst>
                <a:path w="5162" h="4920" extrusionOk="0">
                  <a:moveTo>
                    <a:pt x="1" y="0"/>
                  </a:moveTo>
                  <a:lnTo>
                    <a:pt x="1" y="4919"/>
                  </a:lnTo>
                  <a:lnTo>
                    <a:pt x="5161" y="4919"/>
                  </a:lnTo>
                  <a:lnTo>
                    <a:pt x="51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17"/>
            <p:cNvSpPr/>
            <p:nvPr/>
          </p:nvSpPr>
          <p:spPr>
            <a:xfrm>
              <a:off x="948700" y="1403263"/>
              <a:ext cx="129050" cy="123025"/>
            </a:xfrm>
            <a:custGeom>
              <a:avLst/>
              <a:gdLst/>
              <a:ahLst/>
              <a:cxnLst/>
              <a:rect l="l" t="t" r="r" b="b"/>
              <a:pathLst>
                <a:path w="5162" h="4921" extrusionOk="0">
                  <a:moveTo>
                    <a:pt x="1" y="1"/>
                  </a:moveTo>
                  <a:lnTo>
                    <a:pt x="1" y="4920"/>
                  </a:lnTo>
                  <a:lnTo>
                    <a:pt x="5161" y="4920"/>
                  </a:lnTo>
                  <a:lnTo>
                    <a:pt x="51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17"/>
            <p:cNvSpPr/>
            <p:nvPr/>
          </p:nvSpPr>
          <p:spPr>
            <a:xfrm>
              <a:off x="948700" y="1555188"/>
              <a:ext cx="129050" cy="121800"/>
            </a:xfrm>
            <a:custGeom>
              <a:avLst/>
              <a:gdLst/>
              <a:ahLst/>
              <a:cxnLst/>
              <a:rect l="l" t="t" r="r" b="b"/>
              <a:pathLst>
                <a:path w="5162" h="4872" extrusionOk="0">
                  <a:moveTo>
                    <a:pt x="1" y="1"/>
                  </a:moveTo>
                  <a:lnTo>
                    <a:pt x="1" y="4872"/>
                  </a:lnTo>
                  <a:lnTo>
                    <a:pt x="5161" y="4872"/>
                  </a:lnTo>
                  <a:lnTo>
                    <a:pt x="51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17"/>
            <p:cNvSpPr/>
            <p:nvPr/>
          </p:nvSpPr>
          <p:spPr>
            <a:xfrm>
              <a:off x="948700" y="1707113"/>
              <a:ext cx="129050" cy="121800"/>
            </a:xfrm>
            <a:custGeom>
              <a:avLst/>
              <a:gdLst/>
              <a:ahLst/>
              <a:cxnLst/>
              <a:rect l="l" t="t" r="r" b="b"/>
              <a:pathLst>
                <a:path w="5162" h="4872" extrusionOk="0">
                  <a:moveTo>
                    <a:pt x="1" y="0"/>
                  </a:moveTo>
                  <a:lnTo>
                    <a:pt x="1" y="4871"/>
                  </a:lnTo>
                  <a:lnTo>
                    <a:pt x="5161" y="4871"/>
                  </a:lnTo>
                  <a:lnTo>
                    <a:pt x="51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17"/>
            <p:cNvSpPr/>
            <p:nvPr/>
          </p:nvSpPr>
          <p:spPr>
            <a:xfrm>
              <a:off x="993325" y="1293563"/>
              <a:ext cx="39800" cy="38600"/>
            </a:xfrm>
            <a:custGeom>
              <a:avLst/>
              <a:gdLst/>
              <a:ahLst/>
              <a:cxnLst/>
              <a:rect l="l" t="t" r="r" b="b"/>
              <a:pathLst>
                <a:path w="1592" h="1544" extrusionOk="0">
                  <a:moveTo>
                    <a:pt x="772" y="0"/>
                  </a:moveTo>
                  <a:cubicBezTo>
                    <a:pt x="338" y="0"/>
                    <a:pt x="0" y="338"/>
                    <a:pt x="0" y="772"/>
                  </a:cubicBezTo>
                  <a:cubicBezTo>
                    <a:pt x="0" y="1206"/>
                    <a:pt x="338" y="1543"/>
                    <a:pt x="772" y="1543"/>
                  </a:cubicBezTo>
                  <a:cubicBezTo>
                    <a:pt x="1206" y="1543"/>
                    <a:pt x="1592" y="1206"/>
                    <a:pt x="1592" y="772"/>
                  </a:cubicBezTo>
                  <a:cubicBezTo>
                    <a:pt x="1592" y="338"/>
                    <a:pt x="1206" y="0"/>
                    <a:pt x="7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17"/>
            <p:cNvSpPr/>
            <p:nvPr/>
          </p:nvSpPr>
          <p:spPr>
            <a:xfrm>
              <a:off x="987300" y="1445463"/>
              <a:ext cx="45825" cy="38800"/>
            </a:xfrm>
            <a:custGeom>
              <a:avLst/>
              <a:gdLst/>
              <a:ahLst/>
              <a:cxnLst/>
              <a:rect l="l" t="t" r="r" b="b"/>
              <a:pathLst>
                <a:path w="1833" h="1552" extrusionOk="0">
                  <a:moveTo>
                    <a:pt x="1013" y="1"/>
                  </a:moveTo>
                  <a:cubicBezTo>
                    <a:pt x="338" y="1"/>
                    <a:pt x="0" y="821"/>
                    <a:pt x="482" y="1303"/>
                  </a:cubicBezTo>
                  <a:cubicBezTo>
                    <a:pt x="640" y="1476"/>
                    <a:pt x="838" y="1551"/>
                    <a:pt x="1033" y="1551"/>
                  </a:cubicBezTo>
                  <a:cubicBezTo>
                    <a:pt x="1438" y="1551"/>
                    <a:pt x="1833" y="1228"/>
                    <a:pt x="1833" y="773"/>
                  </a:cubicBezTo>
                  <a:cubicBezTo>
                    <a:pt x="1833" y="338"/>
                    <a:pt x="1447" y="1"/>
                    <a:pt x="1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17"/>
            <p:cNvSpPr/>
            <p:nvPr/>
          </p:nvSpPr>
          <p:spPr>
            <a:xfrm>
              <a:off x="987300" y="1597388"/>
              <a:ext cx="45825" cy="38800"/>
            </a:xfrm>
            <a:custGeom>
              <a:avLst/>
              <a:gdLst/>
              <a:ahLst/>
              <a:cxnLst/>
              <a:rect l="l" t="t" r="r" b="b"/>
              <a:pathLst>
                <a:path w="1833" h="1552" extrusionOk="0">
                  <a:moveTo>
                    <a:pt x="1013" y="1"/>
                  </a:moveTo>
                  <a:cubicBezTo>
                    <a:pt x="338" y="1"/>
                    <a:pt x="0" y="820"/>
                    <a:pt x="482" y="1303"/>
                  </a:cubicBezTo>
                  <a:cubicBezTo>
                    <a:pt x="640" y="1476"/>
                    <a:pt x="838" y="1551"/>
                    <a:pt x="1033" y="1551"/>
                  </a:cubicBezTo>
                  <a:cubicBezTo>
                    <a:pt x="1438" y="1551"/>
                    <a:pt x="1833" y="1227"/>
                    <a:pt x="1833" y="772"/>
                  </a:cubicBezTo>
                  <a:cubicBezTo>
                    <a:pt x="1833" y="338"/>
                    <a:pt x="1447" y="1"/>
                    <a:pt x="1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17"/>
            <p:cNvSpPr/>
            <p:nvPr/>
          </p:nvSpPr>
          <p:spPr>
            <a:xfrm>
              <a:off x="987300" y="1749213"/>
              <a:ext cx="45825" cy="38875"/>
            </a:xfrm>
            <a:custGeom>
              <a:avLst/>
              <a:gdLst/>
              <a:ahLst/>
              <a:cxnLst/>
              <a:rect l="l" t="t" r="r" b="b"/>
              <a:pathLst>
                <a:path w="1833" h="1555" extrusionOk="0">
                  <a:moveTo>
                    <a:pt x="1087" y="0"/>
                  </a:moveTo>
                  <a:cubicBezTo>
                    <a:pt x="1062" y="0"/>
                    <a:pt x="1038" y="2"/>
                    <a:pt x="1013" y="4"/>
                  </a:cubicBezTo>
                  <a:cubicBezTo>
                    <a:pt x="338" y="4"/>
                    <a:pt x="0" y="824"/>
                    <a:pt x="482" y="1306"/>
                  </a:cubicBezTo>
                  <a:cubicBezTo>
                    <a:pt x="640" y="1479"/>
                    <a:pt x="838" y="1555"/>
                    <a:pt x="1033" y="1555"/>
                  </a:cubicBezTo>
                  <a:cubicBezTo>
                    <a:pt x="1438" y="1555"/>
                    <a:pt x="1833" y="1231"/>
                    <a:pt x="1833" y="776"/>
                  </a:cubicBezTo>
                  <a:cubicBezTo>
                    <a:pt x="1833" y="367"/>
                    <a:pt x="1490" y="0"/>
                    <a:pt x="10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17"/>
            <p:cNvSpPr/>
            <p:nvPr/>
          </p:nvSpPr>
          <p:spPr>
            <a:xfrm>
              <a:off x="647275" y="1293563"/>
              <a:ext cx="45850" cy="38775"/>
            </a:xfrm>
            <a:custGeom>
              <a:avLst/>
              <a:gdLst/>
              <a:ahLst/>
              <a:cxnLst/>
              <a:rect l="l" t="t" r="r" b="b"/>
              <a:pathLst>
                <a:path w="1834" h="1551" extrusionOk="0">
                  <a:moveTo>
                    <a:pt x="1062" y="0"/>
                  </a:moveTo>
                  <a:cubicBezTo>
                    <a:pt x="339" y="0"/>
                    <a:pt x="1" y="820"/>
                    <a:pt x="483" y="1302"/>
                  </a:cubicBezTo>
                  <a:cubicBezTo>
                    <a:pt x="640" y="1475"/>
                    <a:pt x="838" y="1551"/>
                    <a:pt x="1034" y="1551"/>
                  </a:cubicBezTo>
                  <a:cubicBezTo>
                    <a:pt x="1439" y="1551"/>
                    <a:pt x="1834" y="1227"/>
                    <a:pt x="1834" y="772"/>
                  </a:cubicBezTo>
                  <a:cubicBezTo>
                    <a:pt x="1834" y="338"/>
                    <a:pt x="1496" y="0"/>
                    <a:pt x="10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17"/>
            <p:cNvSpPr/>
            <p:nvPr/>
          </p:nvSpPr>
          <p:spPr>
            <a:xfrm>
              <a:off x="647275" y="1445463"/>
              <a:ext cx="45850" cy="38800"/>
            </a:xfrm>
            <a:custGeom>
              <a:avLst/>
              <a:gdLst/>
              <a:ahLst/>
              <a:cxnLst/>
              <a:rect l="l" t="t" r="r" b="b"/>
              <a:pathLst>
                <a:path w="1834" h="1552" extrusionOk="0">
                  <a:moveTo>
                    <a:pt x="1062" y="1"/>
                  </a:moveTo>
                  <a:cubicBezTo>
                    <a:pt x="339" y="1"/>
                    <a:pt x="1" y="821"/>
                    <a:pt x="483" y="1303"/>
                  </a:cubicBezTo>
                  <a:cubicBezTo>
                    <a:pt x="640" y="1476"/>
                    <a:pt x="838" y="1551"/>
                    <a:pt x="1034" y="1551"/>
                  </a:cubicBezTo>
                  <a:cubicBezTo>
                    <a:pt x="1439" y="1551"/>
                    <a:pt x="1834" y="1228"/>
                    <a:pt x="1834" y="773"/>
                  </a:cubicBezTo>
                  <a:cubicBezTo>
                    <a:pt x="1834" y="338"/>
                    <a:pt x="1496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17"/>
            <p:cNvSpPr/>
            <p:nvPr/>
          </p:nvSpPr>
          <p:spPr>
            <a:xfrm>
              <a:off x="647275" y="1597388"/>
              <a:ext cx="45850" cy="38800"/>
            </a:xfrm>
            <a:custGeom>
              <a:avLst/>
              <a:gdLst/>
              <a:ahLst/>
              <a:cxnLst/>
              <a:rect l="l" t="t" r="r" b="b"/>
              <a:pathLst>
                <a:path w="1834" h="1552" extrusionOk="0">
                  <a:moveTo>
                    <a:pt x="1062" y="1"/>
                  </a:moveTo>
                  <a:cubicBezTo>
                    <a:pt x="339" y="1"/>
                    <a:pt x="1" y="820"/>
                    <a:pt x="483" y="1303"/>
                  </a:cubicBezTo>
                  <a:cubicBezTo>
                    <a:pt x="640" y="1476"/>
                    <a:pt x="838" y="1551"/>
                    <a:pt x="1034" y="1551"/>
                  </a:cubicBezTo>
                  <a:cubicBezTo>
                    <a:pt x="1439" y="1551"/>
                    <a:pt x="1834" y="1227"/>
                    <a:pt x="1834" y="772"/>
                  </a:cubicBezTo>
                  <a:cubicBezTo>
                    <a:pt x="1834" y="338"/>
                    <a:pt x="1496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17"/>
            <p:cNvSpPr/>
            <p:nvPr/>
          </p:nvSpPr>
          <p:spPr>
            <a:xfrm>
              <a:off x="647275" y="1749213"/>
              <a:ext cx="45850" cy="38875"/>
            </a:xfrm>
            <a:custGeom>
              <a:avLst/>
              <a:gdLst/>
              <a:ahLst/>
              <a:cxnLst/>
              <a:rect l="l" t="t" r="r" b="b"/>
              <a:pathLst>
                <a:path w="1834" h="1555" extrusionOk="0">
                  <a:moveTo>
                    <a:pt x="1135" y="0"/>
                  </a:moveTo>
                  <a:cubicBezTo>
                    <a:pt x="1111" y="0"/>
                    <a:pt x="1087" y="2"/>
                    <a:pt x="1062" y="4"/>
                  </a:cubicBezTo>
                  <a:cubicBezTo>
                    <a:pt x="339" y="4"/>
                    <a:pt x="1" y="824"/>
                    <a:pt x="483" y="1306"/>
                  </a:cubicBezTo>
                  <a:cubicBezTo>
                    <a:pt x="640" y="1479"/>
                    <a:pt x="838" y="1555"/>
                    <a:pt x="1034" y="1555"/>
                  </a:cubicBezTo>
                  <a:cubicBezTo>
                    <a:pt x="1439" y="1555"/>
                    <a:pt x="1834" y="1231"/>
                    <a:pt x="1834" y="776"/>
                  </a:cubicBezTo>
                  <a:cubicBezTo>
                    <a:pt x="1834" y="367"/>
                    <a:pt x="1533" y="0"/>
                    <a:pt x="11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17"/>
            <p:cNvSpPr/>
            <p:nvPr/>
          </p:nvSpPr>
          <p:spPr>
            <a:xfrm>
              <a:off x="477275" y="1293563"/>
              <a:ext cx="45850" cy="38775"/>
            </a:xfrm>
            <a:custGeom>
              <a:avLst/>
              <a:gdLst/>
              <a:ahLst/>
              <a:cxnLst/>
              <a:rect l="l" t="t" r="r" b="b"/>
              <a:pathLst>
                <a:path w="1834" h="1551" extrusionOk="0">
                  <a:moveTo>
                    <a:pt x="1062" y="0"/>
                  </a:moveTo>
                  <a:cubicBezTo>
                    <a:pt x="338" y="0"/>
                    <a:pt x="1" y="820"/>
                    <a:pt x="483" y="1302"/>
                  </a:cubicBezTo>
                  <a:cubicBezTo>
                    <a:pt x="640" y="1475"/>
                    <a:pt x="838" y="1551"/>
                    <a:pt x="1034" y="1551"/>
                  </a:cubicBezTo>
                  <a:cubicBezTo>
                    <a:pt x="1439" y="1551"/>
                    <a:pt x="1834" y="1227"/>
                    <a:pt x="1834" y="772"/>
                  </a:cubicBezTo>
                  <a:cubicBezTo>
                    <a:pt x="1834" y="338"/>
                    <a:pt x="1496" y="0"/>
                    <a:pt x="10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17"/>
            <p:cNvSpPr/>
            <p:nvPr/>
          </p:nvSpPr>
          <p:spPr>
            <a:xfrm>
              <a:off x="477275" y="1445463"/>
              <a:ext cx="45850" cy="38800"/>
            </a:xfrm>
            <a:custGeom>
              <a:avLst/>
              <a:gdLst/>
              <a:ahLst/>
              <a:cxnLst/>
              <a:rect l="l" t="t" r="r" b="b"/>
              <a:pathLst>
                <a:path w="1834" h="1552" extrusionOk="0">
                  <a:moveTo>
                    <a:pt x="1062" y="1"/>
                  </a:moveTo>
                  <a:cubicBezTo>
                    <a:pt x="338" y="1"/>
                    <a:pt x="1" y="821"/>
                    <a:pt x="483" y="1303"/>
                  </a:cubicBezTo>
                  <a:cubicBezTo>
                    <a:pt x="656" y="1476"/>
                    <a:pt x="860" y="1551"/>
                    <a:pt x="1055" y="1551"/>
                  </a:cubicBezTo>
                  <a:cubicBezTo>
                    <a:pt x="1461" y="1551"/>
                    <a:pt x="1834" y="1228"/>
                    <a:pt x="1834" y="773"/>
                  </a:cubicBezTo>
                  <a:cubicBezTo>
                    <a:pt x="1834" y="338"/>
                    <a:pt x="1496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17"/>
            <p:cNvSpPr/>
            <p:nvPr/>
          </p:nvSpPr>
          <p:spPr>
            <a:xfrm>
              <a:off x="477275" y="1597388"/>
              <a:ext cx="45850" cy="38800"/>
            </a:xfrm>
            <a:custGeom>
              <a:avLst/>
              <a:gdLst/>
              <a:ahLst/>
              <a:cxnLst/>
              <a:rect l="l" t="t" r="r" b="b"/>
              <a:pathLst>
                <a:path w="1834" h="1552" extrusionOk="0">
                  <a:moveTo>
                    <a:pt x="1062" y="1"/>
                  </a:moveTo>
                  <a:cubicBezTo>
                    <a:pt x="338" y="1"/>
                    <a:pt x="1" y="820"/>
                    <a:pt x="483" y="1303"/>
                  </a:cubicBezTo>
                  <a:cubicBezTo>
                    <a:pt x="640" y="1476"/>
                    <a:pt x="838" y="1551"/>
                    <a:pt x="1034" y="1551"/>
                  </a:cubicBezTo>
                  <a:cubicBezTo>
                    <a:pt x="1439" y="1551"/>
                    <a:pt x="1834" y="1227"/>
                    <a:pt x="1834" y="772"/>
                  </a:cubicBezTo>
                  <a:cubicBezTo>
                    <a:pt x="1834" y="338"/>
                    <a:pt x="1496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17"/>
            <p:cNvSpPr/>
            <p:nvPr/>
          </p:nvSpPr>
          <p:spPr>
            <a:xfrm>
              <a:off x="477275" y="1749213"/>
              <a:ext cx="45850" cy="38875"/>
            </a:xfrm>
            <a:custGeom>
              <a:avLst/>
              <a:gdLst/>
              <a:ahLst/>
              <a:cxnLst/>
              <a:rect l="l" t="t" r="r" b="b"/>
              <a:pathLst>
                <a:path w="1834" h="1555" extrusionOk="0">
                  <a:moveTo>
                    <a:pt x="1135" y="0"/>
                  </a:moveTo>
                  <a:cubicBezTo>
                    <a:pt x="1111" y="0"/>
                    <a:pt x="1087" y="2"/>
                    <a:pt x="1062" y="4"/>
                  </a:cubicBezTo>
                  <a:cubicBezTo>
                    <a:pt x="338" y="4"/>
                    <a:pt x="1" y="824"/>
                    <a:pt x="483" y="1306"/>
                  </a:cubicBezTo>
                  <a:cubicBezTo>
                    <a:pt x="656" y="1479"/>
                    <a:pt x="860" y="1555"/>
                    <a:pt x="1055" y="1555"/>
                  </a:cubicBezTo>
                  <a:cubicBezTo>
                    <a:pt x="1461" y="1555"/>
                    <a:pt x="1834" y="1231"/>
                    <a:pt x="1834" y="776"/>
                  </a:cubicBezTo>
                  <a:cubicBezTo>
                    <a:pt x="1834" y="367"/>
                    <a:pt x="1533" y="0"/>
                    <a:pt x="11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17"/>
            <p:cNvSpPr/>
            <p:nvPr/>
          </p:nvSpPr>
          <p:spPr>
            <a:xfrm>
              <a:off x="307275" y="1293563"/>
              <a:ext cx="45850" cy="38775"/>
            </a:xfrm>
            <a:custGeom>
              <a:avLst/>
              <a:gdLst/>
              <a:ahLst/>
              <a:cxnLst/>
              <a:rect l="l" t="t" r="r" b="b"/>
              <a:pathLst>
                <a:path w="1834" h="1551" extrusionOk="0">
                  <a:moveTo>
                    <a:pt x="1062" y="0"/>
                  </a:moveTo>
                  <a:cubicBezTo>
                    <a:pt x="338" y="0"/>
                    <a:pt x="1" y="820"/>
                    <a:pt x="483" y="1302"/>
                  </a:cubicBezTo>
                  <a:cubicBezTo>
                    <a:pt x="656" y="1475"/>
                    <a:pt x="859" y="1551"/>
                    <a:pt x="1055" y="1551"/>
                  </a:cubicBezTo>
                  <a:cubicBezTo>
                    <a:pt x="1461" y="1551"/>
                    <a:pt x="1833" y="1227"/>
                    <a:pt x="1833" y="772"/>
                  </a:cubicBezTo>
                  <a:cubicBezTo>
                    <a:pt x="1833" y="338"/>
                    <a:pt x="1496" y="0"/>
                    <a:pt x="10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2" name="Google Shape;1592;p17"/>
            <p:cNvSpPr/>
            <p:nvPr/>
          </p:nvSpPr>
          <p:spPr>
            <a:xfrm>
              <a:off x="307275" y="1445463"/>
              <a:ext cx="45850" cy="38800"/>
            </a:xfrm>
            <a:custGeom>
              <a:avLst/>
              <a:gdLst/>
              <a:ahLst/>
              <a:cxnLst/>
              <a:rect l="l" t="t" r="r" b="b"/>
              <a:pathLst>
                <a:path w="1834" h="1552" extrusionOk="0">
                  <a:moveTo>
                    <a:pt x="1062" y="1"/>
                  </a:moveTo>
                  <a:cubicBezTo>
                    <a:pt x="338" y="1"/>
                    <a:pt x="1" y="821"/>
                    <a:pt x="483" y="1303"/>
                  </a:cubicBezTo>
                  <a:cubicBezTo>
                    <a:pt x="656" y="1476"/>
                    <a:pt x="859" y="1551"/>
                    <a:pt x="1055" y="1551"/>
                  </a:cubicBezTo>
                  <a:cubicBezTo>
                    <a:pt x="1461" y="1551"/>
                    <a:pt x="1833" y="1228"/>
                    <a:pt x="1833" y="773"/>
                  </a:cubicBezTo>
                  <a:cubicBezTo>
                    <a:pt x="1833" y="338"/>
                    <a:pt x="1496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3" name="Google Shape;1593;p17"/>
            <p:cNvSpPr/>
            <p:nvPr/>
          </p:nvSpPr>
          <p:spPr>
            <a:xfrm>
              <a:off x="307275" y="1597388"/>
              <a:ext cx="45850" cy="38800"/>
            </a:xfrm>
            <a:custGeom>
              <a:avLst/>
              <a:gdLst/>
              <a:ahLst/>
              <a:cxnLst/>
              <a:rect l="l" t="t" r="r" b="b"/>
              <a:pathLst>
                <a:path w="1834" h="1552" extrusionOk="0">
                  <a:moveTo>
                    <a:pt x="1062" y="1"/>
                  </a:moveTo>
                  <a:cubicBezTo>
                    <a:pt x="338" y="1"/>
                    <a:pt x="1" y="820"/>
                    <a:pt x="483" y="1303"/>
                  </a:cubicBezTo>
                  <a:cubicBezTo>
                    <a:pt x="656" y="1476"/>
                    <a:pt x="859" y="1551"/>
                    <a:pt x="1055" y="1551"/>
                  </a:cubicBezTo>
                  <a:cubicBezTo>
                    <a:pt x="1461" y="1551"/>
                    <a:pt x="1833" y="1227"/>
                    <a:pt x="1833" y="772"/>
                  </a:cubicBezTo>
                  <a:cubicBezTo>
                    <a:pt x="1833" y="338"/>
                    <a:pt x="1496" y="1"/>
                    <a:pt x="10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17"/>
            <p:cNvSpPr/>
            <p:nvPr/>
          </p:nvSpPr>
          <p:spPr>
            <a:xfrm>
              <a:off x="307275" y="1749213"/>
              <a:ext cx="45850" cy="38875"/>
            </a:xfrm>
            <a:custGeom>
              <a:avLst/>
              <a:gdLst/>
              <a:ahLst/>
              <a:cxnLst/>
              <a:rect l="l" t="t" r="r" b="b"/>
              <a:pathLst>
                <a:path w="1834" h="1555" extrusionOk="0">
                  <a:moveTo>
                    <a:pt x="1135" y="0"/>
                  </a:moveTo>
                  <a:cubicBezTo>
                    <a:pt x="1111" y="0"/>
                    <a:pt x="1087" y="2"/>
                    <a:pt x="1062" y="4"/>
                  </a:cubicBezTo>
                  <a:cubicBezTo>
                    <a:pt x="338" y="4"/>
                    <a:pt x="1" y="824"/>
                    <a:pt x="483" y="1306"/>
                  </a:cubicBezTo>
                  <a:cubicBezTo>
                    <a:pt x="656" y="1479"/>
                    <a:pt x="859" y="1555"/>
                    <a:pt x="1055" y="1555"/>
                  </a:cubicBezTo>
                  <a:cubicBezTo>
                    <a:pt x="1461" y="1555"/>
                    <a:pt x="1833" y="1231"/>
                    <a:pt x="1833" y="776"/>
                  </a:cubicBezTo>
                  <a:cubicBezTo>
                    <a:pt x="1833" y="367"/>
                    <a:pt x="1533" y="0"/>
                    <a:pt x="11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17"/>
            <p:cNvSpPr/>
            <p:nvPr/>
          </p:nvSpPr>
          <p:spPr>
            <a:xfrm>
              <a:off x="137275" y="1293563"/>
              <a:ext cx="45850" cy="38775"/>
            </a:xfrm>
            <a:custGeom>
              <a:avLst/>
              <a:gdLst/>
              <a:ahLst/>
              <a:cxnLst/>
              <a:rect l="l" t="t" r="r" b="b"/>
              <a:pathLst>
                <a:path w="1834" h="1551" extrusionOk="0">
                  <a:moveTo>
                    <a:pt x="1062" y="0"/>
                  </a:moveTo>
                  <a:cubicBezTo>
                    <a:pt x="387" y="0"/>
                    <a:pt x="1" y="820"/>
                    <a:pt x="531" y="1302"/>
                  </a:cubicBezTo>
                  <a:cubicBezTo>
                    <a:pt x="688" y="1475"/>
                    <a:pt x="881" y="1551"/>
                    <a:pt x="1070" y="1551"/>
                  </a:cubicBezTo>
                  <a:cubicBezTo>
                    <a:pt x="1461" y="1551"/>
                    <a:pt x="1833" y="1227"/>
                    <a:pt x="1833" y="772"/>
                  </a:cubicBezTo>
                  <a:cubicBezTo>
                    <a:pt x="1833" y="338"/>
                    <a:pt x="1496" y="0"/>
                    <a:pt x="10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6" name="Google Shape;1596;p17"/>
            <p:cNvSpPr/>
            <p:nvPr/>
          </p:nvSpPr>
          <p:spPr>
            <a:xfrm>
              <a:off x="137275" y="1445463"/>
              <a:ext cx="45850" cy="38800"/>
            </a:xfrm>
            <a:custGeom>
              <a:avLst/>
              <a:gdLst/>
              <a:ahLst/>
              <a:cxnLst/>
              <a:rect l="l" t="t" r="r" b="b"/>
              <a:pathLst>
                <a:path w="1834" h="1552" extrusionOk="0">
                  <a:moveTo>
                    <a:pt x="1062" y="1"/>
                  </a:moveTo>
                  <a:cubicBezTo>
                    <a:pt x="338" y="1"/>
                    <a:pt x="1" y="821"/>
                    <a:pt x="531" y="1303"/>
                  </a:cubicBezTo>
                  <a:cubicBezTo>
                    <a:pt x="688" y="1476"/>
                    <a:pt x="881" y="1551"/>
                    <a:pt x="1070" y="1551"/>
                  </a:cubicBezTo>
                  <a:cubicBezTo>
                    <a:pt x="1461" y="1551"/>
                    <a:pt x="1833" y="1228"/>
                    <a:pt x="1833" y="773"/>
                  </a:cubicBezTo>
                  <a:cubicBezTo>
                    <a:pt x="1833" y="338"/>
                    <a:pt x="1496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17"/>
            <p:cNvSpPr/>
            <p:nvPr/>
          </p:nvSpPr>
          <p:spPr>
            <a:xfrm>
              <a:off x="137275" y="1597388"/>
              <a:ext cx="45850" cy="38800"/>
            </a:xfrm>
            <a:custGeom>
              <a:avLst/>
              <a:gdLst/>
              <a:ahLst/>
              <a:cxnLst/>
              <a:rect l="l" t="t" r="r" b="b"/>
              <a:pathLst>
                <a:path w="1834" h="1552" extrusionOk="0">
                  <a:moveTo>
                    <a:pt x="1062" y="1"/>
                  </a:moveTo>
                  <a:cubicBezTo>
                    <a:pt x="387" y="1"/>
                    <a:pt x="1" y="820"/>
                    <a:pt x="531" y="1303"/>
                  </a:cubicBezTo>
                  <a:cubicBezTo>
                    <a:pt x="688" y="1476"/>
                    <a:pt x="881" y="1551"/>
                    <a:pt x="1070" y="1551"/>
                  </a:cubicBezTo>
                  <a:cubicBezTo>
                    <a:pt x="1461" y="1551"/>
                    <a:pt x="1833" y="1227"/>
                    <a:pt x="1833" y="772"/>
                  </a:cubicBezTo>
                  <a:cubicBezTo>
                    <a:pt x="1833" y="338"/>
                    <a:pt x="1496" y="1"/>
                    <a:pt x="10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17"/>
            <p:cNvSpPr/>
            <p:nvPr/>
          </p:nvSpPr>
          <p:spPr>
            <a:xfrm>
              <a:off x="137275" y="1749213"/>
              <a:ext cx="45850" cy="38875"/>
            </a:xfrm>
            <a:custGeom>
              <a:avLst/>
              <a:gdLst/>
              <a:ahLst/>
              <a:cxnLst/>
              <a:rect l="l" t="t" r="r" b="b"/>
              <a:pathLst>
                <a:path w="1834" h="1555" extrusionOk="0">
                  <a:moveTo>
                    <a:pt x="1135" y="0"/>
                  </a:moveTo>
                  <a:cubicBezTo>
                    <a:pt x="1111" y="0"/>
                    <a:pt x="1086" y="2"/>
                    <a:pt x="1062" y="4"/>
                  </a:cubicBezTo>
                  <a:cubicBezTo>
                    <a:pt x="338" y="4"/>
                    <a:pt x="1" y="824"/>
                    <a:pt x="531" y="1306"/>
                  </a:cubicBezTo>
                  <a:cubicBezTo>
                    <a:pt x="688" y="1479"/>
                    <a:pt x="881" y="1555"/>
                    <a:pt x="1070" y="1555"/>
                  </a:cubicBezTo>
                  <a:cubicBezTo>
                    <a:pt x="1461" y="1555"/>
                    <a:pt x="1833" y="1231"/>
                    <a:pt x="1833" y="776"/>
                  </a:cubicBezTo>
                  <a:cubicBezTo>
                    <a:pt x="1833" y="367"/>
                    <a:pt x="1533" y="0"/>
                    <a:pt x="11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17"/>
            <p:cNvSpPr/>
            <p:nvPr/>
          </p:nvSpPr>
          <p:spPr>
            <a:xfrm>
              <a:off x="993325" y="1089788"/>
              <a:ext cx="133850" cy="18125"/>
            </a:xfrm>
            <a:custGeom>
              <a:avLst/>
              <a:gdLst/>
              <a:ahLst/>
              <a:cxnLst/>
              <a:rect l="l" t="t" r="r" b="b"/>
              <a:pathLst>
                <a:path w="5354" h="725" extrusionOk="0">
                  <a:moveTo>
                    <a:pt x="0" y="1"/>
                  </a:moveTo>
                  <a:lnTo>
                    <a:pt x="0" y="724"/>
                  </a:lnTo>
                  <a:lnTo>
                    <a:pt x="5354" y="724"/>
                  </a:lnTo>
                  <a:lnTo>
                    <a:pt x="535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17"/>
            <p:cNvSpPr/>
            <p:nvPr/>
          </p:nvSpPr>
          <p:spPr>
            <a:xfrm>
              <a:off x="49275" y="1089788"/>
              <a:ext cx="133850" cy="18125"/>
            </a:xfrm>
            <a:custGeom>
              <a:avLst/>
              <a:gdLst/>
              <a:ahLst/>
              <a:cxnLst/>
              <a:rect l="l" t="t" r="r" b="b"/>
              <a:pathLst>
                <a:path w="5354" h="725" extrusionOk="0">
                  <a:moveTo>
                    <a:pt x="0" y="1"/>
                  </a:moveTo>
                  <a:lnTo>
                    <a:pt x="0" y="724"/>
                  </a:lnTo>
                  <a:lnTo>
                    <a:pt x="5353" y="724"/>
                  </a:lnTo>
                  <a:lnTo>
                    <a:pt x="53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01" name="Google Shape;1601;p17"/>
          <p:cNvSpPr txBox="1">
            <a:spLocks noGrp="1"/>
          </p:cNvSpPr>
          <p:nvPr>
            <p:ph type="title"/>
          </p:nvPr>
        </p:nvSpPr>
        <p:spPr>
          <a:xfrm>
            <a:off x="960000" y="702167"/>
            <a:ext cx="102720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7555275"/>
      </p:ext>
    </p:extLst>
  </p:cSld>
  <p:clrMapOvr>
    <a:masterClrMapping/>
  </p:clrMapOvr>
  <p:transition spd="slow" advClick="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3" name="Google Shape;1603;p18"/>
          <p:cNvSpPr txBox="1">
            <a:spLocks noGrp="1"/>
          </p:cNvSpPr>
          <p:nvPr>
            <p:ph type="subTitle" idx="1"/>
          </p:nvPr>
        </p:nvSpPr>
        <p:spPr>
          <a:xfrm>
            <a:off x="2694600" y="4502833"/>
            <a:ext cx="2539200" cy="3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endParaRPr/>
          </a:p>
        </p:txBody>
      </p:sp>
      <p:sp>
        <p:nvSpPr>
          <p:cNvPr id="1604" name="Google Shape;1604;p18"/>
          <p:cNvSpPr txBox="1">
            <a:spLocks noGrp="1"/>
          </p:cNvSpPr>
          <p:nvPr>
            <p:ph type="subTitle" idx="2"/>
          </p:nvPr>
        </p:nvSpPr>
        <p:spPr>
          <a:xfrm>
            <a:off x="6958200" y="4502833"/>
            <a:ext cx="2539200" cy="3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endParaRPr/>
          </a:p>
        </p:txBody>
      </p:sp>
      <p:sp>
        <p:nvSpPr>
          <p:cNvPr id="1605" name="Google Shape;1605;p18"/>
          <p:cNvSpPr txBox="1">
            <a:spLocks noGrp="1"/>
          </p:cNvSpPr>
          <p:nvPr>
            <p:ph type="subTitle" idx="3"/>
          </p:nvPr>
        </p:nvSpPr>
        <p:spPr>
          <a:xfrm>
            <a:off x="2247000" y="4999333"/>
            <a:ext cx="343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06" name="Google Shape;1606;p18"/>
          <p:cNvSpPr txBox="1">
            <a:spLocks noGrp="1"/>
          </p:cNvSpPr>
          <p:nvPr>
            <p:ph type="subTitle" idx="4"/>
          </p:nvPr>
        </p:nvSpPr>
        <p:spPr>
          <a:xfrm>
            <a:off x="6510600" y="4999333"/>
            <a:ext cx="343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07" name="Google Shape;1607;p18"/>
          <p:cNvSpPr/>
          <p:nvPr/>
        </p:nvSpPr>
        <p:spPr>
          <a:xfrm>
            <a:off x="-267" y="6144669"/>
            <a:ext cx="12192029" cy="758705"/>
          </a:xfrm>
          <a:custGeom>
            <a:avLst/>
            <a:gdLst/>
            <a:ahLst/>
            <a:cxnLst/>
            <a:rect l="l" t="t" r="r" b="b"/>
            <a:pathLst>
              <a:path w="212763" h="27210" extrusionOk="0">
                <a:moveTo>
                  <a:pt x="1" y="1"/>
                </a:moveTo>
                <a:lnTo>
                  <a:pt x="1" y="27210"/>
                </a:lnTo>
                <a:lnTo>
                  <a:pt x="212763" y="27210"/>
                </a:lnTo>
                <a:lnTo>
                  <a:pt x="2127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8" name="Google Shape;1608;p18"/>
          <p:cNvSpPr/>
          <p:nvPr/>
        </p:nvSpPr>
        <p:spPr>
          <a:xfrm flipH="1">
            <a:off x="-38283" y="6482533"/>
            <a:ext cx="12230000" cy="4208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9" name="Google Shape;1609;p18"/>
          <p:cNvSpPr/>
          <p:nvPr/>
        </p:nvSpPr>
        <p:spPr>
          <a:xfrm>
            <a:off x="-19249" y="0"/>
            <a:ext cx="12191972" cy="593331"/>
          </a:xfrm>
          <a:custGeom>
            <a:avLst/>
            <a:gdLst/>
            <a:ahLst/>
            <a:cxnLst/>
            <a:rect l="l" t="t" r="r" b="b"/>
            <a:pathLst>
              <a:path w="212762" h="36098" extrusionOk="0">
                <a:moveTo>
                  <a:pt x="0" y="0"/>
                </a:moveTo>
                <a:lnTo>
                  <a:pt x="0" y="5701"/>
                </a:lnTo>
                <a:lnTo>
                  <a:pt x="212762" y="36098"/>
                </a:lnTo>
                <a:lnTo>
                  <a:pt x="21276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 </a:t>
            </a:r>
            <a:endParaRPr sz="2400">
              <a:solidFill>
                <a:schemeClr val="dk1"/>
              </a:solidFill>
            </a:endParaRPr>
          </a:p>
        </p:txBody>
      </p:sp>
      <p:grpSp>
        <p:nvGrpSpPr>
          <p:cNvPr id="1610" name="Google Shape;1610;p18"/>
          <p:cNvGrpSpPr/>
          <p:nvPr/>
        </p:nvGrpSpPr>
        <p:grpSpPr>
          <a:xfrm>
            <a:off x="3915393" y="-439395"/>
            <a:ext cx="3912311" cy="944411"/>
            <a:chOff x="2375925" y="3297600"/>
            <a:chExt cx="735950" cy="177650"/>
          </a:xfrm>
        </p:grpSpPr>
        <p:sp>
          <p:nvSpPr>
            <p:cNvPr id="1611" name="Google Shape;1611;p18"/>
            <p:cNvSpPr/>
            <p:nvPr/>
          </p:nvSpPr>
          <p:spPr>
            <a:xfrm>
              <a:off x="239507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80" y="1"/>
                  </a:moveTo>
                  <a:lnTo>
                    <a:pt x="0" y="67"/>
                  </a:lnTo>
                  <a:lnTo>
                    <a:pt x="4425" y="5521"/>
                  </a:lnTo>
                  <a:lnTo>
                    <a:pt x="4504" y="5455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18"/>
            <p:cNvSpPr/>
            <p:nvPr/>
          </p:nvSpPr>
          <p:spPr>
            <a:xfrm>
              <a:off x="2375925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0" y="0"/>
                  </a:moveTo>
                  <a:lnTo>
                    <a:pt x="344" y="251"/>
                  </a:lnTo>
                  <a:lnTo>
                    <a:pt x="1347" y="264"/>
                  </a:lnTo>
                  <a:lnTo>
                    <a:pt x="15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3" name="Google Shape;1613;p18"/>
            <p:cNvSpPr/>
            <p:nvPr/>
          </p:nvSpPr>
          <p:spPr>
            <a:xfrm>
              <a:off x="298012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4425" y="1"/>
                  </a:moveTo>
                  <a:lnTo>
                    <a:pt x="0" y="5455"/>
                  </a:lnTo>
                  <a:lnTo>
                    <a:pt x="80" y="5521"/>
                  </a:lnTo>
                  <a:lnTo>
                    <a:pt x="4504" y="67"/>
                  </a:lnTo>
                  <a:lnTo>
                    <a:pt x="44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4" name="Google Shape;1614;p18"/>
            <p:cNvSpPr/>
            <p:nvPr/>
          </p:nvSpPr>
          <p:spPr>
            <a:xfrm>
              <a:off x="3071900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1" y="0"/>
                  </a:moveTo>
                  <a:lnTo>
                    <a:pt x="265" y="264"/>
                  </a:lnTo>
                  <a:lnTo>
                    <a:pt x="1255" y="251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5" name="Google Shape;1615;p18"/>
            <p:cNvSpPr/>
            <p:nvPr/>
          </p:nvSpPr>
          <p:spPr>
            <a:xfrm>
              <a:off x="2446900" y="3428675"/>
              <a:ext cx="594000" cy="35675"/>
            </a:xfrm>
            <a:custGeom>
              <a:avLst/>
              <a:gdLst/>
              <a:ahLst/>
              <a:cxnLst/>
              <a:rect l="l" t="t" r="r" b="b"/>
              <a:pathLst>
                <a:path w="23760" h="1427" extrusionOk="0">
                  <a:moveTo>
                    <a:pt x="1" y="0"/>
                  </a:moveTo>
                  <a:lnTo>
                    <a:pt x="1" y="1427"/>
                  </a:lnTo>
                  <a:lnTo>
                    <a:pt x="23759" y="1427"/>
                  </a:lnTo>
                  <a:lnTo>
                    <a:pt x="237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6" name="Google Shape;1616;p18"/>
            <p:cNvSpPr/>
            <p:nvPr/>
          </p:nvSpPr>
          <p:spPr>
            <a:xfrm>
              <a:off x="2446900" y="3464325"/>
              <a:ext cx="594000" cy="10925"/>
            </a:xfrm>
            <a:custGeom>
              <a:avLst/>
              <a:gdLst/>
              <a:ahLst/>
              <a:cxnLst/>
              <a:rect l="l" t="t" r="r" b="b"/>
              <a:pathLst>
                <a:path w="23760" h="437" extrusionOk="0">
                  <a:moveTo>
                    <a:pt x="1" y="1"/>
                  </a:moveTo>
                  <a:lnTo>
                    <a:pt x="1255" y="436"/>
                  </a:lnTo>
                  <a:lnTo>
                    <a:pt x="23284" y="436"/>
                  </a:lnTo>
                  <a:lnTo>
                    <a:pt x="237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7" name="Google Shape;1617;p18"/>
          <p:cNvGrpSpPr/>
          <p:nvPr/>
        </p:nvGrpSpPr>
        <p:grpSpPr>
          <a:xfrm>
            <a:off x="11615431" y="1715367"/>
            <a:ext cx="1749779" cy="4429535"/>
            <a:chOff x="-221497" y="1179358"/>
            <a:chExt cx="1179732" cy="2866889"/>
          </a:xfrm>
        </p:grpSpPr>
        <p:grpSp>
          <p:nvGrpSpPr>
            <p:cNvPr id="1618" name="Google Shape;1618;p18"/>
            <p:cNvGrpSpPr/>
            <p:nvPr/>
          </p:nvGrpSpPr>
          <p:grpSpPr>
            <a:xfrm>
              <a:off x="-221497" y="1179358"/>
              <a:ext cx="1179732" cy="2866889"/>
              <a:chOff x="-221497" y="1179358"/>
              <a:chExt cx="1179732" cy="2866889"/>
            </a:xfrm>
          </p:grpSpPr>
          <p:grpSp>
            <p:nvGrpSpPr>
              <p:cNvPr id="1619" name="Google Shape;1619;p18"/>
              <p:cNvGrpSpPr/>
              <p:nvPr/>
            </p:nvGrpSpPr>
            <p:grpSpPr>
              <a:xfrm>
                <a:off x="-221497" y="1179358"/>
                <a:ext cx="1179732" cy="2866889"/>
                <a:chOff x="-221497" y="1179358"/>
                <a:chExt cx="1179732" cy="2866889"/>
              </a:xfrm>
            </p:grpSpPr>
            <p:sp>
              <p:nvSpPr>
                <p:cNvPr id="1620" name="Google Shape;1620;p18"/>
                <p:cNvSpPr/>
                <p:nvPr/>
              </p:nvSpPr>
              <p:spPr>
                <a:xfrm>
                  <a:off x="-221497" y="1179358"/>
                  <a:ext cx="1179732" cy="2866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03" h="76313" extrusionOk="0">
                      <a:moveTo>
                        <a:pt x="0" y="1"/>
                      </a:moveTo>
                      <a:lnTo>
                        <a:pt x="0" y="76312"/>
                      </a:lnTo>
                      <a:lnTo>
                        <a:pt x="31402" y="76312"/>
                      </a:lnTo>
                      <a:lnTo>
                        <a:pt x="3140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21" name="Google Shape;1621;p18"/>
                <p:cNvSpPr/>
                <p:nvPr/>
              </p:nvSpPr>
              <p:spPr>
                <a:xfrm>
                  <a:off x="592290" y="1179358"/>
                  <a:ext cx="365945" cy="2866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76313" extrusionOk="0">
                      <a:moveTo>
                        <a:pt x="1" y="1"/>
                      </a:moveTo>
                      <a:lnTo>
                        <a:pt x="1" y="76312"/>
                      </a:lnTo>
                      <a:lnTo>
                        <a:pt x="9740" y="76312"/>
                      </a:lnTo>
                      <a:lnTo>
                        <a:pt x="974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22" name="Google Shape;1622;p18"/>
                <p:cNvSpPr/>
                <p:nvPr/>
              </p:nvSpPr>
              <p:spPr>
                <a:xfrm>
                  <a:off x="706270" y="1865416"/>
                  <a:ext cx="175741" cy="2180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8" h="58051" extrusionOk="0">
                      <a:moveTo>
                        <a:pt x="1122" y="19904"/>
                      </a:moveTo>
                      <a:lnTo>
                        <a:pt x="1" y="24658"/>
                      </a:lnTo>
                      <a:lnTo>
                        <a:pt x="1" y="58050"/>
                      </a:lnTo>
                      <a:lnTo>
                        <a:pt x="1122" y="58050"/>
                      </a:lnTo>
                      <a:lnTo>
                        <a:pt x="1122" y="19904"/>
                      </a:lnTo>
                      <a:close/>
                      <a:moveTo>
                        <a:pt x="4677" y="0"/>
                      </a:moveTo>
                      <a:lnTo>
                        <a:pt x="2822" y="4986"/>
                      </a:lnTo>
                      <a:lnTo>
                        <a:pt x="2822" y="55132"/>
                      </a:lnTo>
                      <a:lnTo>
                        <a:pt x="2822" y="58050"/>
                      </a:lnTo>
                      <a:lnTo>
                        <a:pt x="4677" y="58050"/>
                      </a:lnTo>
                      <a:lnTo>
                        <a:pt x="4677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23" name="Google Shape;1623;p18"/>
                <p:cNvSpPr/>
                <p:nvPr/>
              </p:nvSpPr>
              <p:spPr>
                <a:xfrm>
                  <a:off x="-140915" y="1281730"/>
                  <a:ext cx="649767" cy="739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6" h="19673" extrusionOk="0">
                      <a:moveTo>
                        <a:pt x="0" y="0"/>
                      </a:moveTo>
                      <a:lnTo>
                        <a:pt x="0" y="19672"/>
                      </a:lnTo>
                      <a:lnTo>
                        <a:pt x="17296" y="19672"/>
                      </a:lnTo>
                      <a:lnTo>
                        <a:pt x="17296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24" name="Google Shape;1624;p18"/>
                <p:cNvSpPr/>
                <p:nvPr/>
              </p:nvSpPr>
              <p:spPr>
                <a:xfrm>
                  <a:off x="-140915" y="1281730"/>
                  <a:ext cx="271538" cy="739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8" h="19673" extrusionOk="0">
                      <a:moveTo>
                        <a:pt x="0" y="0"/>
                      </a:moveTo>
                      <a:lnTo>
                        <a:pt x="0" y="19672"/>
                      </a:lnTo>
                      <a:lnTo>
                        <a:pt x="7228" y="19672"/>
                      </a:lnTo>
                      <a:lnTo>
                        <a:pt x="722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25" name="Google Shape;1625;p18"/>
                <p:cNvSpPr/>
                <p:nvPr/>
              </p:nvSpPr>
              <p:spPr>
                <a:xfrm>
                  <a:off x="-140915" y="2088266"/>
                  <a:ext cx="649767" cy="773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6" h="20582" extrusionOk="0">
                      <a:moveTo>
                        <a:pt x="17296" y="1"/>
                      </a:moveTo>
                      <a:lnTo>
                        <a:pt x="0" y="909"/>
                      </a:lnTo>
                      <a:lnTo>
                        <a:pt x="0" y="20581"/>
                      </a:lnTo>
                      <a:lnTo>
                        <a:pt x="17296" y="20581"/>
                      </a:lnTo>
                      <a:lnTo>
                        <a:pt x="17296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26" name="Google Shape;1626;p18"/>
                <p:cNvSpPr/>
                <p:nvPr/>
              </p:nvSpPr>
              <p:spPr>
                <a:xfrm>
                  <a:off x="-140915" y="2108590"/>
                  <a:ext cx="271538" cy="752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8" h="20041" extrusionOk="0">
                      <a:moveTo>
                        <a:pt x="7228" y="1"/>
                      </a:moveTo>
                      <a:lnTo>
                        <a:pt x="0" y="368"/>
                      </a:lnTo>
                      <a:lnTo>
                        <a:pt x="0" y="20040"/>
                      </a:lnTo>
                      <a:lnTo>
                        <a:pt x="7228" y="20040"/>
                      </a:lnTo>
                      <a:lnTo>
                        <a:pt x="722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27" name="Google Shape;1627;p18"/>
                <p:cNvSpPr/>
                <p:nvPr/>
              </p:nvSpPr>
              <p:spPr>
                <a:xfrm>
                  <a:off x="-140915" y="2933310"/>
                  <a:ext cx="649767" cy="769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6" h="20484" extrusionOk="0">
                      <a:moveTo>
                        <a:pt x="0" y="0"/>
                      </a:moveTo>
                      <a:lnTo>
                        <a:pt x="0" y="20484"/>
                      </a:lnTo>
                      <a:lnTo>
                        <a:pt x="17296" y="20484"/>
                      </a:lnTo>
                      <a:lnTo>
                        <a:pt x="17296" y="79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628" name="Google Shape;1628;p18"/>
              <p:cNvSpPr/>
              <p:nvPr/>
            </p:nvSpPr>
            <p:spPr>
              <a:xfrm>
                <a:off x="-140915" y="2933310"/>
                <a:ext cx="271538" cy="769533"/>
              </a:xfrm>
              <a:custGeom>
                <a:avLst/>
                <a:gdLst/>
                <a:ahLst/>
                <a:cxnLst/>
                <a:rect l="l" t="t" r="r" b="b"/>
                <a:pathLst>
                  <a:path w="7228" h="20484" extrusionOk="0">
                    <a:moveTo>
                      <a:pt x="0" y="0"/>
                    </a:moveTo>
                    <a:lnTo>
                      <a:pt x="0" y="20484"/>
                    </a:lnTo>
                    <a:lnTo>
                      <a:pt x="7228" y="20484"/>
                    </a:lnTo>
                    <a:lnTo>
                      <a:pt x="7228" y="3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9" name="Google Shape;1629;p18"/>
            <p:cNvGrpSpPr/>
            <p:nvPr/>
          </p:nvGrpSpPr>
          <p:grpSpPr>
            <a:xfrm>
              <a:off x="-93016" y="3230957"/>
              <a:ext cx="501676" cy="471172"/>
              <a:chOff x="-93016" y="3230957"/>
              <a:chExt cx="501676" cy="471172"/>
            </a:xfrm>
          </p:grpSpPr>
          <p:sp>
            <p:nvSpPr>
              <p:cNvPr id="1630" name="Google Shape;1630;p18"/>
              <p:cNvSpPr/>
              <p:nvPr/>
            </p:nvSpPr>
            <p:spPr>
              <a:xfrm>
                <a:off x="-93016" y="3230957"/>
                <a:ext cx="74834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1992" h="12542" extrusionOk="0">
                    <a:moveTo>
                      <a:pt x="1" y="0"/>
                    </a:moveTo>
                    <a:lnTo>
                      <a:pt x="1" y="12542"/>
                    </a:lnTo>
                    <a:lnTo>
                      <a:pt x="1991" y="12542"/>
                    </a:lnTo>
                    <a:lnTo>
                      <a:pt x="199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8"/>
              <p:cNvSpPr/>
              <p:nvPr/>
            </p:nvSpPr>
            <p:spPr>
              <a:xfrm>
                <a:off x="-18219" y="3230957"/>
                <a:ext cx="203278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5411" h="12542" extrusionOk="0">
                    <a:moveTo>
                      <a:pt x="0" y="0"/>
                    </a:moveTo>
                    <a:lnTo>
                      <a:pt x="0" y="12542"/>
                    </a:lnTo>
                    <a:lnTo>
                      <a:pt x="5411" y="12542"/>
                    </a:lnTo>
                    <a:lnTo>
                      <a:pt x="541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2" name="Google Shape;1632;p18"/>
              <p:cNvSpPr/>
              <p:nvPr/>
            </p:nvSpPr>
            <p:spPr>
              <a:xfrm>
                <a:off x="130586" y="3230957"/>
                <a:ext cx="74834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1992" h="12542" extrusionOk="0">
                    <a:moveTo>
                      <a:pt x="1" y="0"/>
                    </a:moveTo>
                    <a:lnTo>
                      <a:pt x="1" y="12542"/>
                    </a:lnTo>
                    <a:lnTo>
                      <a:pt x="1991" y="12542"/>
                    </a:lnTo>
                    <a:lnTo>
                      <a:pt x="19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3" name="Google Shape;1633;p18"/>
              <p:cNvSpPr/>
              <p:nvPr/>
            </p:nvSpPr>
            <p:spPr>
              <a:xfrm>
                <a:off x="205383" y="3230957"/>
                <a:ext cx="203278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5411" h="12542" extrusionOk="0">
                    <a:moveTo>
                      <a:pt x="0" y="0"/>
                    </a:moveTo>
                    <a:lnTo>
                      <a:pt x="0" y="12542"/>
                    </a:lnTo>
                    <a:lnTo>
                      <a:pt x="5411" y="12542"/>
                    </a:lnTo>
                    <a:lnTo>
                      <a:pt x="5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34" name="Google Shape;1634;p18"/>
            <p:cNvGrpSpPr/>
            <p:nvPr/>
          </p:nvGrpSpPr>
          <p:grpSpPr>
            <a:xfrm>
              <a:off x="-84300" y="2373940"/>
              <a:ext cx="506786" cy="503866"/>
              <a:chOff x="-84300" y="1516940"/>
              <a:chExt cx="506786" cy="503866"/>
            </a:xfrm>
          </p:grpSpPr>
          <p:sp>
            <p:nvSpPr>
              <p:cNvPr id="1635" name="Google Shape;1635;p18"/>
              <p:cNvSpPr/>
              <p:nvPr/>
            </p:nvSpPr>
            <p:spPr>
              <a:xfrm>
                <a:off x="46397" y="1548872"/>
                <a:ext cx="74797" cy="471923"/>
              </a:xfrm>
              <a:custGeom>
                <a:avLst/>
                <a:gdLst/>
                <a:ahLst/>
                <a:cxnLst/>
                <a:rect l="l" t="t" r="r" b="b"/>
                <a:pathLst>
                  <a:path w="1991" h="12562" extrusionOk="0">
                    <a:moveTo>
                      <a:pt x="0" y="1"/>
                    </a:moveTo>
                    <a:lnTo>
                      <a:pt x="0" y="12561"/>
                    </a:lnTo>
                    <a:lnTo>
                      <a:pt x="1990" y="12561"/>
                    </a:lnTo>
                    <a:lnTo>
                      <a:pt x="19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6" name="Google Shape;1636;p18"/>
              <p:cNvSpPr/>
              <p:nvPr/>
            </p:nvSpPr>
            <p:spPr>
              <a:xfrm>
                <a:off x="121156" y="1548872"/>
                <a:ext cx="203315" cy="471923"/>
              </a:xfrm>
              <a:custGeom>
                <a:avLst/>
                <a:gdLst/>
                <a:ahLst/>
                <a:cxnLst/>
                <a:rect l="l" t="t" r="r" b="b"/>
                <a:pathLst>
                  <a:path w="5412" h="12562" extrusionOk="0">
                    <a:moveTo>
                      <a:pt x="0" y="1"/>
                    </a:moveTo>
                    <a:lnTo>
                      <a:pt x="0" y="12561"/>
                    </a:lnTo>
                    <a:lnTo>
                      <a:pt x="5411" y="12561"/>
                    </a:lnTo>
                    <a:lnTo>
                      <a:pt x="541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7" name="Google Shape;1637;p18"/>
              <p:cNvSpPr/>
              <p:nvPr/>
            </p:nvSpPr>
            <p:spPr>
              <a:xfrm>
                <a:off x="194488" y="1633098"/>
                <a:ext cx="61723" cy="387697"/>
              </a:xfrm>
              <a:custGeom>
                <a:avLst/>
                <a:gdLst/>
                <a:ahLst/>
                <a:cxnLst/>
                <a:rect l="l" t="t" r="r" b="b"/>
                <a:pathLst>
                  <a:path w="1643" h="10320" extrusionOk="0">
                    <a:moveTo>
                      <a:pt x="0" y="0"/>
                    </a:moveTo>
                    <a:lnTo>
                      <a:pt x="0" y="10319"/>
                    </a:lnTo>
                    <a:lnTo>
                      <a:pt x="1643" y="10319"/>
                    </a:lnTo>
                    <a:lnTo>
                      <a:pt x="164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8"/>
              <p:cNvSpPr/>
              <p:nvPr/>
            </p:nvSpPr>
            <p:spPr>
              <a:xfrm>
                <a:off x="256174" y="1633098"/>
                <a:ext cx="166311" cy="387697"/>
              </a:xfrm>
              <a:custGeom>
                <a:avLst/>
                <a:gdLst/>
                <a:ahLst/>
                <a:cxnLst/>
                <a:rect l="l" t="t" r="r" b="b"/>
                <a:pathLst>
                  <a:path w="4427" h="10320" extrusionOk="0">
                    <a:moveTo>
                      <a:pt x="1" y="0"/>
                    </a:moveTo>
                    <a:lnTo>
                      <a:pt x="1" y="10319"/>
                    </a:lnTo>
                    <a:lnTo>
                      <a:pt x="4426" y="10319"/>
                    </a:lnTo>
                    <a:lnTo>
                      <a:pt x="442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639" name="Google Shape;1639;p18"/>
              <p:cNvGrpSpPr/>
              <p:nvPr/>
            </p:nvGrpSpPr>
            <p:grpSpPr>
              <a:xfrm>
                <a:off x="-84300" y="1516940"/>
                <a:ext cx="130702" cy="503866"/>
                <a:chOff x="-84300" y="1516940"/>
                <a:chExt cx="130702" cy="503866"/>
              </a:xfrm>
            </p:grpSpPr>
            <p:sp>
              <p:nvSpPr>
                <p:cNvPr id="1640" name="Google Shape;1640;p18"/>
                <p:cNvSpPr/>
                <p:nvPr/>
              </p:nvSpPr>
              <p:spPr>
                <a:xfrm>
                  <a:off x="-84300" y="1516940"/>
                  <a:ext cx="79906" cy="5038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7" h="13412" extrusionOk="0">
                      <a:moveTo>
                        <a:pt x="1" y="0"/>
                      </a:moveTo>
                      <a:lnTo>
                        <a:pt x="1" y="13411"/>
                      </a:lnTo>
                      <a:lnTo>
                        <a:pt x="2126" y="13411"/>
                      </a:lnTo>
                      <a:lnTo>
                        <a:pt x="212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41" name="Google Shape;1641;p18"/>
                <p:cNvSpPr/>
                <p:nvPr/>
              </p:nvSpPr>
              <p:spPr>
                <a:xfrm>
                  <a:off x="-5625" y="1516950"/>
                  <a:ext cx="52026" cy="5038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7" h="13412" extrusionOk="0">
                      <a:moveTo>
                        <a:pt x="1" y="0"/>
                      </a:moveTo>
                      <a:lnTo>
                        <a:pt x="1" y="13411"/>
                      </a:lnTo>
                      <a:lnTo>
                        <a:pt x="2126" y="13411"/>
                      </a:lnTo>
                      <a:lnTo>
                        <a:pt x="212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642" name="Google Shape;1642;p18"/>
            <p:cNvGrpSpPr/>
            <p:nvPr/>
          </p:nvGrpSpPr>
          <p:grpSpPr>
            <a:xfrm>
              <a:off x="-93016" y="1549632"/>
              <a:ext cx="501676" cy="471172"/>
              <a:chOff x="-93016" y="3230957"/>
              <a:chExt cx="501676" cy="471172"/>
            </a:xfrm>
          </p:grpSpPr>
          <p:sp>
            <p:nvSpPr>
              <p:cNvPr id="1643" name="Google Shape;1643;p18"/>
              <p:cNvSpPr/>
              <p:nvPr/>
            </p:nvSpPr>
            <p:spPr>
              <a:xfrm>
                <a:off x="-93016" y="3230957"/>
                <a:ext cx="74834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1992" h="12542" extrusionOk="0">
                    <a:moveTo>
                      <a:pt x="1" y="0"/>
                    </a:moveTo>
                    <a:lnTo>
                      <a:pt x="1" y="12542"/>
                    </a:lnTo>
                    <a:lnTo>
                      <a:pt x="1991" y="12542"/>
                    </a:lnTo>
                    <a:lnTo>
                      <a:pt x="199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4" name="Google Shape;1644;p18"/>
              <p:cNvSpPr/>
              <p:nvPr/>
            </p:nvSpPr>
            <p:spPr>
              <a:xfrm>
                <a:off x="-18219" y="3230957"/>
                <a:ext cx="203278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5411" h="12542" extrusionOk="0">
                    <a:moveTo>
                      <a:pt x="0" y="0"/>
                    </a:moveTo>
                    <a:lnTo>
                      <a:pt x="0" y="12542"/>
                    </a:lnTo>
                    <a:lnTo>
                      <a:pt x="5411" y="12542"/>
                    </a:lnTo>
                    <a:lnTo>
                      <a:pt x="541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5" name="Google Shape;1645;p18"/>
              <p:cNvSpPr/>
              <p:nvPr/>
            </p:nvSpPr>
            <p:spPr>
              <a:xfrm>
                <a:off x="130586" y="3230957"/>
                <a:ext cx="74834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1992" h="12542" extrusionOk="0">
                    <a:moveTo>
                      <a:pt x="1" y="0"/>
                    </a:moveTo>
                    <a:lnTo>
                      <a:pt x="1" y="12542"/>
                    </a:lnTo>
                    <a:lnTo>
                      <a:pt x="1991" y="12542"/>
                    </a:lnTo>
                    <a:lnTo>
                      <a:pt x="19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8"/>
              <p:cNvSpPr/>
              <p:nvPr/>
            </p:nvSpPr>
            <p:spPr>
              <a:xfrm>
                <a:off x="205383" y="3230957"/>
                <a:ext cx="203278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5411" h="12542" extrusionOk="0">
                    <a:moveTo>
                      <a:pt x="0" y="0"/>
                    </a:moveTo>
                    <a:lnTo>
                      <a:pt x="0" y="12542"/>
                    </a:lnTo>
                    <a:lnTo>
                      <a:pt x="5411" y="12542"/>
                    </a:lnTo>
                    <a:lnTo>
                      <a:pt x="5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647" name="Google Shape;1647;p18"/>
          <p:cNvGrpSpPr/>
          <p:nvPr/>
        </p:nvGrpSpPr>
        <p:grpSpPr>
          <a:xfrm>
            <a:off x="267001" y="5101405"/>
            <a:ext cx="1439101" cy="1238049"/>
            <a:chOff x="717241" y="3868426"/>
            <a:chExt cx="1024515" cy="881299"/>
          </a:xfrm>
        </p:grpSpPr>
        <p:sp>
          <p:nvSpPr>
            <p:cNvPr id="1648" name="Google Shape;1648;p18"/>
            <p:cNvSpPr/>
            <p:nvPr/>
          </p:nvSpPr>
          <p:spPr>
            <a:xfrm>
              <a:off x="717250" y="4648925"/>
              <a:ext cx="1024500" cy="100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49" name="Google Shape;1649;p18"/>
            <p:cNvGrpSpPr/>
            <p:nvPr/>
          </p:nvGrpSpPr>
          <p:grpSpPr>
            <a:xfrm rot="-120611">
              <a:off x="731136" y="3885658"/>
              <a:ext cx="996726" cy="809720"/>
              <a:chOff x="7760931" y="2997007"/>
              <a:chExt cx="1235411" cy="1003624"/>
            </a:xfrm>
          </p:grpSpPr>
          <p:sp>
            <p:nvSpPr>
              <p:cNvPr id="1650" name="Google Shape;1650;p18"/>
              <p:cNvSpPr/>
              <p:nvPr/>
            </p:nvSpPr>
            <p:spPr>
              <a:xfrm>
                <a:off x="7765913" y="3161537"/>
                <a:ext cx="1230429" cy="839093"/>
              </a:xfrm>
              <a:custGeom>
                <a:avLst/>
                <a:gdLst/>
                <a:ahLst/>
                <a:cxnLst/>
                <a:rect l="l" t="t" r="r" b="b"/>
                <a:pathLst>
                  <a:path w="9879" h="6737" extrusionOk="0">
                    <a:moveTo>
                      <a:pt x="8703" y="1"/>
                    </a:moveTo>
                    <a:lnTo>
                      <a:pt x="1585" y="106"/>
                    </a:lnTo>
                    <a:cubicBezTo>
                      <a:pt x="1577" y="106"/>
                      <a:pt x="1569" y="106"/>
                      <a:pt x="1560" y="106"/>
                    </a:cubicBezTo>
                    <a:cubicBezTo>
                      <a:pt x="1004" y="106"/>
                      <a:pt x="555" y="550"/>
                      <a:pt x="542" y="1110"/>
                    </a:cubicBezTo>
                    <a:lnTo>
                      <a:pt x="13" y="5178"/>
                    </a:lnTo>
                    <a:cubicBezTo>
                      <a:pt x="0" y="5746"/>
                      <a:pt x="819" y="6512"/>
                      <a:pt x="1400" y="6525"/>
                    </a:cubicBezTo>
                    <a:lnTo>
                      <a:pt x="8664" y="6736"/>
                    </a:lnTo>
                    <a:cubicBezTo>
                      <a:pt x="8672" y="6736"/>
                      <a:pt x="8680" y="6736"/>
                      <a:pt x="8688" y="6736"/>
                    </a:cubicBezTo>
                    <a:cubicBezTo>
                      <a:pt x="9245" y="6736"/>
                      <a:pt x="9707" y="6292"/>
                      <a:pt x="9720" y="5732"/>
                    </a:cubicBezTo>
                    <a:lnTo>
                      <a:pt x="9865" y="1374"/>
                    </a:lnTo>
                    <a:cubicBezTo>
                      <a:pt x="9879" y="806"/>
                      <a:pt x="9271" y="14"/>
                      <a:pt x="87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1" name="Google Shape;1651;p18"/>
              <p:cNvSpPr/>
              <p:nvPr/>
            </p:nvSpPr>
            <p:spPr>
              <a:xfrm>
                <a:off x="7760931" y="3125418"/>
                <a:ext cx="1184471" cy="825891"/>
              </a:xfrm>
              <a:custGeom>
                <a:avLst/>
                <a:gdLst/>
                <a:ahLst/>
                <a:cxnLst/>
                <a:rect l="l" t="t" r="r" b="b"/>
                <a:pathLst>
                  <a:path w="9510" h="6631" extrusionOk="0">
                    <a:moveTo>
                      <a:pt x="1191" y="0"/>
                    </a:moveTo>
                    <a:cubicBezTo>
                      <a:pt x="634" y="0"/>
                      <a:pt x="185" y="444"/>
                      <a:pt x="172" y="1004"/>
                    </a:cubicBezTo>
                    <a:lnTo>
                      <a:pt x="14" y="5362"/>
                    </a:lnTo>
                    <a:cubicBezTo>
                      <a:pt x="0" y="5930"/>
                      <a:pt x="449" y="6392"/>
                      <a:pt x="1031" y="6405"/>
                    </a:cubicBezTo>
                    <a:lnTo>
                      <a:pt x="8294" y="6630"/>
                    </a:lnTo>
                    <a:cubicBezTo>
                      <a:pt x="8302" y="6630"/>
                      <a:pt x="8310" y="6630"/>
                      <a:pt x="8319" y="6630"/>
                    </a:cubicBezTo>
                    <a:cubicBezTo>
                      <a:pt x="8875" y="6630"/>
                      <a:pt x="9324" y="6186"/>
                      <a:pt x="9337" y="5626"/>
                    </a:cubicBezTo>
                    <a:lnTo>
                      <a:pt x="9496" y="1268"/>
                    </a:lnTo>
                    <a:cubicBezTo>
                      <a:pt x="9509" y="700"/>
                      <a:pt x="9060" y="225"/>
                      <a:pt x="8479" y="212"/>
                    </a:cubicBezTo>
                    <a:lnTo>
                      <a:pt x="1215" y="0"/>
                    </a:lnTo>
                    <a:cubicBezTo>
                      <a:pt x="1207" y="0"/>
                      <a:pt x="1199" y="0"/>
                      <a:pt x="11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2" name="Google Shape;1652;p18"/>
              <p:cNvSpPr/>
              <p:nvPr/>
            </p:nvSpPr>
            <p:spPr>
              <a:xfrm>
                <a:off x="7775753" y="3125418"/>
                <a:ext cx="1169649" cy="516758"/>
              </a:xfrm>
              <a:custGeom>
                <a:avLst/>
                <a:gdLst/>
                <a:ahLst/>
                <a:cxnLst/>
                <a:rect l="l" t="t" r="r" b="b"/>
                <a:pathLst>
                  <a:path w="9391" h="4149" extrusionOk="0">
                    <a:moveTo>
                      <a:pt x="1090" y="0"/>
                    </a:moveTo>
                    <a:cubicBezTo>
                      <a:pt x="530" y="0"/>
                      <a:pt x="53" y="550"/>
                      <a:pt x="40" y="1255"/>
                    </a:cubicBezTo>
                    <a:lnTo>
                      <a:pt x="14" y="2615"/>
                    </a:lnTo>
                    <a:cubicBezTo>
                      <a:pt x="0" y="3328"/>
                      <a:pt x="436" y="3909"/>
                      <a:pt x="1017" y="3923"/>
                    </a:cubicBezTo>
                    <a:lnTo>
                      <a:pt x="8281" y="4147"/>
                    </a:lnTo>
                    <a:cubicBezTo>
                      <a:pt x="8294" y="4148"/>
                      <a:pt x="8306" y="4148"/>
                      <a:pt x="8319" y="4148"/>
                    </a:cubicBezTo>
                    <a:cubicBezTo>
                      <a:pt x="8870" y="4148"/>
                      <a:pt x="9324" y="3590"/>
                      <a:pt x="9337" y="2893"/>
                    </a:cubicBezTo>
                    <a:lnTo>
                      <a:pt x="9364" y="1532"/>
                    </a:lnTo>
                    <a:cubicBezTo>
                      <a:pt x="9390" y="819"/>
                      <a:pt x="8941" y="238"/>
                      <a:pt x="8373" y="225"/>
                    </a:cubicBezTo>
                    <a:lnTo>
                      <a:pt x="1110" y="0"/>
                    </a:lnTo>
                    <a:cubicBezTo>
                      <a:pt x="1103" y="0"/>
                      <a:pt x="1096" y="0"/>
                      <a:pt x="10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8"/>
              <p:cNvSpPr/>
              <p:nvPr/>
            </p:nvSpPr>
            <p:spPr>
              <a:xfrm>
                <a:off x="8201714" y="2997007"/>
                <a:ext cx="350484" cy="176238"/>
              </a:xfrm>
              <a:custGeom>
                <a:avLst/>
                <a:gdLst/>
                <a:ahLst/>
                <a:cxnLst/>
                <a:rect l="l" t="t" r="r" b="b"/>
                <a:pathLst>
                  <a:path w="2814" h="1415" extrusionOk="0">
                    <a:moveTo>
                      <a:pt x="1403" y="1"/>
                    </a:moveTo>
                    <a:cubicBezTo>
                      <a:pt x="635" y="1"/>
                      <a:pt x="14" y="617"/>
                      <a:pt x="1" y="1388"/>
                    </a:cubicBezTo>
                    <a:lnTo>
                      <a:pt x="582" y="1414"/>
                    </a:lnTo>
                    <a:cubicBezTo>
                      <a:pt x="569" y="960"/>
                      <a:pt x="939" y="582"/>
                      <a:pt x="1391" y="582"/>
                    </a:cubicBezTo>
                    <a:cubicBezTo>
                      <a:pt x="1398" y="582"/>
                      <a:pt x="1406" y="582"/>
                      <a:pt x="1414" y="582"/>
                    </a:cubicBezTo>
                    <a:cubicBezTo>
                      <a:pt x="1876" y="582"/>
                      <a:pt x="2246" y="965"/>
                      <a:pt x="2246" y="1414"/>
                    </a:cubicBezTo>
                    <a:lnTo>
                      <a:pt x="2814" y="1414"/>
                    </a:lnTo>
                    <a:cubicBezTo>
                      <a:pt x="2814" y="648"/>
                      <a:pt x="2193" y="14"/>
                      <a:pt x="1427" y="1"/>
                    </a:cubicBezTo>
                    <a:cubicBezTo>
                      <a:pt x="1419" y="1"/>
                      <a:pt x="1411" y="1"/>
                      <a:pt x="14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4" name="Google Shape;1654;p18"/>
              <p:cNvSpPr/>
              <p:nvPr/>
            </p:nvSpPr>
            <p:spPr>
              <a:xfrm>
                <a:off x="8226375" y="3319218"/>
                <a:ext cx="309382" cy="120440"/>
              </a:xfrm>
              <a:custGeom>
                <a:avLst/>
                <a:gdLst/>
                <a:ahLst/>
                <a:cxnLst/>
                <a:rect l="l" t="t" r="r" b="b"/>
                <a:pathLst>
                  <a:path w="2484" h="967" extrusionOk="0">
                    <a:moveTo>
                      <a:pt x="288" y="1"/>
                    </a:moveTo>
                    <a:cubicBezTo>
                      <a:pt x="136" y="1"/>
                      <a:pt x="14" y="64"/>
                      <a:pt x="14" y="161"/>
                    </a:cubicBezTo>
                    <a:lnTo>
                      <a:pt x="1" y="716"/>
                    </a:lnTo>
                    <a:cubicBezTo>
                      <a:pt x="1" y="821"/>
                      <a:pt x="133" y="901"/>
                      <a:pt x="305" y="901"/>
                    </a:cubicBezTo>
                    <a:lnTo>
                      <a:pt x="2154" y="967"/>
                    </a:lnTo>
                    <a:cubicBezTo>
                      <a:pt x="2325" y="967"/>
                      <a:pt x="2457" y="888"/>
                      <a:pt x="2471" y="795"/>
                    </a:cubicBezTo>
                    <a:lnTo>
                      <a:pt x="2484" y="240"/>
                    </a:lnTo>
                    <a:cubicBezTo>
                      <a:pt x="2484" y="148"/>
                      <a:pt x="2352" y="55"/>
                      <a:pt x="2180" y="55"/>
                    </a:cubicBezTo>
                    <a:lnTo>
                      <a:pt x="331" y="3"/>
                    </a:lnTo>
                    <a:cubicBezTo>
                      <a:pt x="316" y="2"/>
                      <a:pt x="302" y="1"/>
                      <a:pt x="2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5" name="Google Shape;1655;p18"/>
              <p:cNvSpPr/>
              <p:nvPr/>
            </p:nvSpPr>
            <p:spPr>
              <a:xfrm>
                <a:off x="7936921" y="3122055"/>
                <a:ext cx="90548" cy="63508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5099" extrusionOk="0">
                    <a:moveTo>
                      <a:pt x="384" y="1"/>
                    </a:moveTo>
                    <a:cubicBezTo>
                      <a:pt x="251" y="1"/>
                      <a:pt x="146" y="107"/>
                      <a:pt x="146" y="239"/>
                    </a:cubicBezTo>
                    <a:lnTo>
                      <a:pt x="14" y="4861"/>
                    </a:lnTo>
                    <a:cubicBezTo>
                      <a:pt x="1" y="4980"/>
                      <a:pt x="106" y="5085"/>
                      <a:pt x="238" y="5099"/>
                    </a:cubicBezTo>
                    <a:lnTo>
                      <a:pt x="357" y="5099"/>
                    </a:lnTo>
                    <a:cubicBezTo>
                      <a:pt x="476" y="5099"/>
                      <a:pt x="582" y="4993"/>
                      <a:pt x="595" y="4861"/>
                    </a:cubicBezTo>
                    <a:lnTo>
                      <a:pt x="714" y="239"/>
                    </a:lnTo>
                    <a:cubicBezTo>
                      <a:pt x="727" y="120"/>
                      <a:pt x="621" y="14"/>
                      <a:pt x="4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6" name="Google Shape;1656;p18"/>
              <p:cNvSpPr/>
              <p:nvPr/>
            </p:nvSpPr>
            <p:spPr>
              <a:xfrm>
                <a:off x="8739645" y="3143477"/>
                <a:ext cx="88929" cy="633586"/>
              </a:xfrm>
              <a:custGeom>
                <a:avLst/>
                <a:gdLst/>
                <a:ahLst/>
                <a:cxnLst/>
                <a:rect l="l" t="t" r="r" b="b"/>
                <a:pathLst>
                  <a:path w="714" h="5087" extrusionOk="0">
                    <a:moveTo>
                      <a:pt x="370" y="1"/>
                    </a:moveTo>
                    <a:cubicBezTo>
                      <a:pt x="238" y="1"/>
                      <a:pt x="132" y="93"/>
                      <a:pt x="132" y="225"/>
                    </a:cubicBezTo>
                    <a:lnTo>
                      <a:pt x="0" y="4847"/>
                    </a:lnTo>
                    <a:cubicBezTo>
                      <a:pt x="0" y="4979"/>
                      <a:pt x="93" y="5085"/>
                      <a:pt x="225" y="5085"/>
                    </a:cubicBezTo>
                    <a:lnTo>
                      <a:pt x="344" y="5085"/>
                    </a:lnTo>
                    <a:cubicBezTo>
                      <a:pt x="351" y="5086"/>
                      <a:pt x="359" y="5086"/>
                      <a:pt x="366" y="5086"/>
                    </a:cubicBezTo>
                    <a:cubicBezTo>
                      <a:pt x="487" y="5086"/>
                      <a:pt x="581" y="4985"/>
                      <a:pt x="581" y="4861"/>
                    </a:cubicBezTo>
                    <a:lnTo>
                      <a:pt x="714" y="238"/>
                    </a:lnTo>
                    <a:cubicBezTo>
                      <a:pt x="714" y="106"/>
                      <a:pt x="621" y="1"/>
                      <a:pt x="4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7" name="Google Shape;1657;p18"/>
              <p:cNvSpPr/>
              <p:nvPr/>
            </p:nvSpPr>
            <p:spPr>
              <a:xfrm>
                <a:off x="7920480" y="3608796"/>
                <a:ext cx="123429" cy="39731"/>
              </a:xfrm>
              <a:custGeom>
                <a:avLst/>
                <a:gdLst/>
                <a:ahLst/>
                <a:cxnLst/>
                <a:rect l="l" t="t" r="r" b="b"/>
                <a:pathLst>
                  <a:path w="991" h="319" extrusionOk="0">
                    <a:moveTo>
                      <a:pt x="141" y="1"/>
                    </a:moveTo>
                    <a:cubicBezTo>
                      <a:pt x="68" y="1"/>
                      <a:pt x="0" y="74"/>
                      <a:pt x="0" y="147"/>
                    </a:cubicBezTo>
                    <a:cubicBezTo>
                      <a:pt x="0" y="227"/>
                      <a:pt x="67" y="306"/>
                      <a:pt x="159" y="306"/>
                    </a:cubicBezTo>
                    <a:lnTo>
                      <a:pt x="833" y="319"/>
                    </a:lnTo>
                    <a:cubicBezTo>
                      <a:pt x="925" y="319"/>
                      <a:pt x="991" y="253"/>
                      <a:pt x="991" y="160"/>
                    </a:cubicBezTo>
                    <a:cubicBezTo>
                      <a:pt x="991" y="81"/>
                      <a:pt x="925" y="15"/>
                      <a:pt x="846" y="15"/>
                    </a:cubicBezTo>
                    <a:lnTo>
                      <a:pt x="159" y="2"/>
                    </a:lnTo>
                    <a:cubicBezTo>
                      <a:pt x="153" y="1"/>
                      <a:pt x="147" y="1"/>
                      <a:pt x="1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8" name="Google Shape;1658;p18"/>
              <p:cNvSpPr/>
              <p:nvPr/>
            </p:nvSpPr>
            <p:spPr>
              <a:xfrm>
                <a:off x="8714984" y="3640183"/>
                <a:ext cx="123429" cy="39607"/>
              </a:xfrm>
              <a:custGeom>
                <a:avLst/>
                <a:gdLst/>
                <a:ahLst/>
                <a:cxnLst/>
                <a:rect l="l" t="t" r="r" b="b"/>
                <a:pathLst>
                  <a:path w="991" h="318" extrusionOk="0">
                    <a:moveTo>
                      <a:pt x="159" y="1"/>
                    </a:moveTo>
                    <a:cubicBezTo>
                      <a:pt x="66" y="1"/>
                      <a:pt x="0" y="67"/>
                      <a:pt x="0" y="146"/>
                    </a:cubicBezTo>
                    <a:cubicBezTo>
                      <a:pt x="0" y="225"/>
                      <a:pt x="66" y="305"/>
                      <a:pt x="146" y="305"/>
                    </a:cubicBezTo>
                    <a:lnTo>
                      <a:pt x="832" y="318"/>
                    </a:lnTo>
                    <a:cubicBezTo>
                      <a:pt x="925" y="318"/>
                      <a:pt x="991" y="252"/>
                      <a:pt x="991" y="173"/>
                    </a:cubicBezTo>
                    <a:cubicBezTo>
                      <a:pt x="991" y="80"/>
                      <a:pt x="925" y="14"/>
                      <a:pt x="845" y="14"/>
                    </a:cubicBezTo>
                    <a:lnTo>
                      <a:pt x="15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9" name="Google Shape;1659;p18"/>
              <p:cNvSpPr/>
              <p:nvPr/>
            </p:nvSpPr>
            <p:spPr>
              <a:xfrm>
                <a:off x="8303720" y="3556236"/>
                <a:ext cx="174495" cy="146720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1178" extrusionOk="0">
                    <a:moveTo>
                      <a:pt x="412" y="1"/>
                    </a:moveTo>
                    <a:cubicBezTo>
                      <a:pt x="199" y="1"/>
                      <a:pt x="27" y="168"/>
                      <a:pt x="14" y="371"/>
                    </a:cubicBezTo>
                    <a:lnTo>
                      <a:pt x="1" y="741"/>
                    </a:lnTo>
                    <a:cubicBezTo>
                      <a:pt x="1" y="952"/>
                      <a:pt x="159" y="1137"/>
                      <a:pt x="384" y="1150"/>
                    </a:cubicBezTo>
                    <a:lnTo>
                      <a:pt x="965" y="1177"/>
                    </a:lnTo>
                    <a:cubicBezTo>
                      <a:pt x="972" y="1177"/>
                      <a:pt x="980" y="1177"/>
                      <a:pt x="988" y="1177"/>
                    </a:cubicBezTo>
                    <a:cubicBezTo>
                      <a:pt x="1189" y="1177"/>
                      <a:pt x="1361" y="1010"/>
                      <a:pt x="1374" y="794"/>
                    </a:cubicBezTo>
                    <a:lnTo>
                      <a:pt x="1387" y="424"/>
                    </a:lnTo>
                    <a:cubicBezTo>
                      <a:pt x="1401" y="213"/>
                      <a:pt x="1229" y="28"/>
                      <a:pt x="1004" y="15"/>
                    </a:cubicBezTo>
                    <a:lnTo>
                      <a:pt x="436" y="1"/>
                    </a:lnTo>
                    <a:cubicBezTo>
                      <a:pt x="428" y="1"/>
                      <a:pt x="420" y="1"/>
                      <a:pt x="4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660" name="Google Shape;1660;p18"/>
          <p:cNvSpPr txBox="1">
            <a:spLocks noGrp="1"/>
          </p:cNvSpPr>
          <p:nvPr>
            <p:ph type="title"/>
          </p:nvPr>
        </p:nvSpPr>
        <p:spPr>
          <a:xfrm>
            <a:off x="960000" y="702167"/>
            <a:ext cx="102720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56806"/>
      </p:ext>
    </p:extLst>
  </p:cSld>
  <p:clrMapOvr>
    <a:masterClrMapping/>
  </p:clrMapOvr>
  <p:transition spd="slow" advClick="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2" name="Google Shape;1662;p19"/>
          <p:cNvSpPr/>
          <p:nvPr/>
        </p:nvSpPr>
        <p:spPr>
          <a:xfrm>
            <a:off x="-267" y="6144669"/>
            <a:ext cx="12192029" cy="758705"/>
          </a:xfrm>
          <a:custGeom>
            <a:avLst/>
            <a:gdLst/>
            <a:ahLst/>
            <a:cxnLst/>
            <a:rect l="l" t="t" r="r" b="b"/>
            <a:pathLst>
              <a:path w="212763" h="27210" extrusionOk="0">
                <a:moveTo>
                  <a:pt x="1" y="1"/>
                </a:moveTo>
                <a:lnTo>
                  <a:pt x="1" y="27210"/>
                </a:lnTo>
                <a:lnTo>
                  <a:pt x="212763" y="27210"/>
                </a:lnTo>
                <a:lnTo>
                  <a:pt x="2127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3" name="Google Shape;1663;p19"/>
          <p:cNvSpPr txBox="1">
            <a:spLocks noGrp="1"/>
          </p:cNvSpPr>
          <p:nvPr>
            <p:ph type="subTitle" idx="1"/>
          </p:nvPr>
        </p:nvSpPr>
        <p:spPr>
          <a:xfrm>
            <a:off x="1309500" y="3912333"/>
            <a:ext cx="2416400" cy="330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endParaRPr/>
          </a:p>
        </p:txBody>
      </p:sp>
      <p:sp>
        <p:nvSpPr>
          <p:cNvPr id="1664" name="Google Shape;1664;p19"/>
          <p:cNvSpPr txBox="1">
            <a:spLocks noGrp="1"/>
          </p:cNvSpPr>
          <p:nvPr>
            <p:ph type="subTitle" idx="2"/>
          </p:nvPr>
        </p:nvSpPr>
        <p:spPr>
          <a:xfrm>
            <a:off x="960100" y="4507571"/>
            <a:ext cx="3115200" cy="8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65" name="Google Shape;1665;p19"/>
          <p:cNvSpPr txBox="1">
            <a:spLocks noGrp="1"/>
          </p:cNvSpPr>
          <p:nvPr>
            <p:ph type="subTitle" idx="3"/>
          </p:nvPr>
        </p:nvSpPr>
        <p:spPr>
          <a:xfrm>
            <a:off x="4538400" y="4507571"/>
            <a:ext cx="3115200" cy="8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66" name="Google Shape;1666;p19"/>
          <p:cNvSpPr txBox="1">
            <a:spLocks noGrp="1"/>
          </p:cNvSpPr>
          <p:nvPr>
            <p:ph type="subTitle" idx="4"/>
          </p:nvPr>
        </p:nvSpPr>
        <p:spPr>
          <a:xfrm>
            <a:off x="8116900" y="4507571"/>
            <a:ext cx="3115200" cy="8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67" name="Google Shape;1667;p19"/>
          <p:cNvSpPr txBox="1">
            <a:spLocks noGrp="1"/>
          </p:cNvSpPr>
          <p:nvPr>
            <p:ph type="subTitle" idx="5"/>
          </p:nvPr>
        </p:nvSpPr>
        <p:spPr>
          <a:xfrm>
            <a:off x="4887900" y="3912333"/>
            <a:ext cx="2416400" cy="330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endParaRPr/>
          </a:p>
        </p:txBody>
      </p:sp>
      <p:sp>
        <p:nvSpPr>
          <p:cNvPr id="1668" name="Google Shape;1668;p19"/>
          <p:cNvSpPr txBox="1">
            <a:spLocks noGrp="1"/>
          </p:cNvSpPr>
          <p:nvPr>
            <p:ph type="subTitle" idx="6"/>
          </p:nvPr>
        </p:nvSpPr>
        <p:spPr>
          <a:xfrm>
            <a:off x="8466300" y="3912333"/>
            <a:ext cx="2416400" cy="330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endParaRPr/>
          </a:p>
        </p:txBody>
      </p:sp>
      <p:sp>
        <p:nvSpPr>
          <p:cNvPr id="1669" name="Google Shape;1669;p19"/>
          <p:cNvSpPr/>
          <p:nvPr/>
        </p:nvSpPr>
        <p:spPr>
          <a:xfrm flipH="1">
            <a:off x="-38283" y="6482533"/>
            <a:ext cx="12230000" cy="4208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0" name="Google Shape;1670;p19"/>
          <p:cNvSpPr/>
          <p:nvPr/>
        </p:nvSpPr>
        <p:spPr>
          <a:xfrm>
            <a:off x="-233" y="0"/>
            <a:ext cx="12191972" cy="593331"/>
          </a:xfrm>
          <a:custGeom>
            <a:avLst/>
            <a:gdLst/>
            <a:ahLst/>
            <a:cxnLst/>
            <a:rect l="l" t="t" r="r" b="b"/>
            <a:pathLst>
              <a:path w="212762" h="36098" extrusionOk="0">
                <a:moveTo>
                  <a:pt x="0" y="0"/>
                </a:moveTo>
                <a:lnTo>
                  <a:pt x="0" y="5701"/>
                </a:lnTo>
                <a:lnTo>
                  <a:pt x="212762" y="36098"/>
                </a:lnTo>
                <a:lnTo>
                  <a:pt x="21276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 </a:t>
            </a:r>
            <a:endParaRPr sz="2400">
              <a:solidFill>
                <a:schemeClr val="dk1"/>
              </a:solidFill>
            </a:endParaRPr>
          </a:p>
        </p:txBody>
      </p:sp>
      <p:grpSp>
        <p:nvGrpSpPr>
          <p:cNvPr id="1671" name="Google Shape;1671;p19"/>
          <p:cNvGrpSpPr/>
          <p:nvPr/>
        </p:nvGrpSpPr>
        <p:grpSpPr>
          <a:xfrm>
            <a:off x="3915393" y="-439395"/>
            <a:ext cx="3912311" cy="944411"/>
            <a:chOff x="2375925" y="3297600"/>
            <a:chExt cx="735950" cy="177650"/>
          </a:xfrm>
        </p:grpSpPr>
        <p:sp>
          <p:nvSpPr>
            <p:cNvPr id="1672" name="Google Shape;1672;p19"/>
            <p:cNvSpPr/>
            <p:nvPr/>
          </p:nvSpPr>
          <p:spPr>
            <a:xfrm>
              <a:off x="239507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80" y="1"/>
                  </a:moveTo>
                  <a:lnTo>
                    <a:pt x="0" y="67"/>
                  </a:lnTo>
                  <a:lnTo>
                    <a:pt x="4425" y="5521"/>
                  </a:lnTo>
                  <a:lnTo>
                    <a:pt x="4504" y="5455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3" name="Google Shape;1673;p19"/>
            <p:cNvSpPr/>
            <p:nvPr/>
          </p:nvSpPr>
          <p:spPr>
            <a:xfrm>
              <a:off x="2375925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0" y="0"/>
                  </a:moveTo>
                  <a:lnTo>
                    <a:pt x="344" y="251"/>
                  </a:lnTo>
                  <a:lnTo>
                    <a:pt x="1347" y="264"/>
                  </a:lnTo>
                  <a:lnTo>
                    <a:pt x="15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4" name="Google Shape;1674;p19"/>
            <p:cNvSpPr/>
            <p:nvPr/>
          </p:nvSpPr>
          <p:spPr>
            <a:xfrm>
              <a:off x="298012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4425" y="1"/>
                  </a:moveTo>
                  <a:lnTo>
                    <a:pt x="0" y="5455"/>
                  </a:lnTo>
                  <a:lnTo>
                    <a:pt x="80" y="5521"/>
                  </a:lnTo>
                  <a:lnTo>
                    <a:pt x="4504" y="67"/>
                  </a:lnTo>
                  <a:lnTo>
                    <a:pt x="44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5" name="Google Shape;1675;p19"/>
            <p:cNvSpPr/>
            <p:nvPr/>
          </p:nvSpPr>
          <p:spPr>
            <a:xfrm>
              <a:off x="3071900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1" y="0"/>
                  </a:moveTo>
                  <a:lnTo>
                    <a:pt x="265" y="264"/>
                  </a:lnTo>
                  <a:lnTo>
                    <a:pt x="1255" y="251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6" name="Google Shape;1676;p19"/>
            <p:cNvSpPr/>
            <p:nvPr/>
          </p:nvSpPr>
          <p:spPr>
            <a:xfrm>
              <a:off x="2446900" y="3428675"/>
              <a:ext cx="594000" cy="35675"/>
            </a:xfrm>
            <a:custGeom>
              <a:avLst/>
              <a:gdLst/>
              <a:ahLst/>
              <a:cxnLst/>
              <a:rect l="l" t="t" r="r" b="b"/>
              <a:pathLst>
                <a:path w="23760" h="1427" extrusionOk="0">
                  <a:moveTo>
                    <a:pt x="1" y="0"/>
                  </a:moveTo>
                  <a:lnTo>
                    <a:pt x="1" y="1427"/>
                  </a:lnTo>
                  <a:lnTo>
                    <a:pt x="23759" y="1427"/>
                  </a:lnTo>
                  <a:lnTo>
                    <a:pt x="237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7" name="Google Shape;1677;p19"/>
            <p:cNvSpPr/>
            <p:nvPr/>
          </p:nvSpPr>
          <p:spPr>
            <a:xfrm>
              <a:off x="2446900" y="3464325"/>
              <a:ext cx="594000" cy="10925"/>
            </a:xfrm>
            <a:custGeom>
              <a:avLst/>
              <a:gdLst/>
              <a:ahLst/>
              <a:cxnLst/>
              <a:rect l="l" t="t" r="r" b="b"/>
              <a:pathLst>
                <a:path w="23760" h="437" extrusionOk="0">
                  <a:moveTo>
                    <a:pt x="1" y="1"/>
                  </a:moveTo>
                  <a:lnTo>
                    <a:pt x="1255" y="436"/>
                  </a:lnTo>
                  <a:lnTo>
                    <a:pt x="23284" y="436"/>
                  </a:lnTo>
                  <a:lnTo>
                    <a:pt x="237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78" name="Google Shape;1678;p19"/>
          <p:cNvGrpSpPr/>
          <p:nvPr/>
        </p:nvGrpSpPr>
        <p:grpSpPr>
          <a:xfrm>
            <a:off x="549421" y="6220270"/>
            <a:ext cx="410684" cy="311561"/>
            <a:chOff x="745065" y="4677252"/>
            <a:chExt cx="308013" cy="233671"/>
          </a:xfrm>
        </p:grpSpPr>
        <p:sp>
          <p:nvSpPr>
            <p:cNvPr id="1679" name="Google Shape;1679;p19"/>
            <p:cNvSpPr/>
            <p:nvPr/>
          </p:nvSpPr>
          <p:spPr>
            <a:xfrm>
              <a:off x="830523" y="4844100"/>
              <a:ext cx="222556" cy="65676"/>
            </a:xfrm>
            <a:custGeom>
              <a:avLst/>
              <a:gdLst/>
              <a:ahLst/>
              <a:cxnLst/>
              <a:rect l="l" t="t" r="r" b="b"/>
              <a:pathLst>
                <a:path w="12079" h="2049" extrusionOk="0">
                  <a:moveTo>
                    <a:pt x="4271" y="0"/>
                  </a:moveTo>
                  <a:lnTo>
                    <a:pt x="0" y="2049"/>
                  </a:lnTo>
                  <a:lnTo>
                    <a:pt x="12078" y="2049"/>
                  </a:lnTo>
                  <a:lnTo>
                    <a:pt x="42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80" name="Google Shape;1680;p19"/>
            <p:cNvGrpSpPr/>
            <p:nvPr/>
          </p:nvGrpSpPr>
          <p:grpSpPr>
            <a:xfrm>
              <a:off x="745065" y="4677252"/>
              <a:ext cx="244411" cy="233671"/>
              <a:chOff x="745065" y="4677252"/>
              <a:chExt cx="244411" cy="233671"/>
            </a:xfrm>
          </p:grpSpPr>
          <p:sp>
            <p:nvSpPr>
              <p:cNvPr id="1681" name="Google Shape;1681;p19"/>
              <p:cNvSpPr/>
              <p:nvPr/>
            </p:nvSpPr>
            <p:spPr>
              <a:xfrm>
                <a:off x="745065" y="4677252"/>
                <a:ext cx="244411" cy="233671"/>
              </a:xfrm>
              <a:custGeom>
                <a:avLst/>
                <a:gdLst/>
                <a:ahLst/>
                <a:cxnLst/>
                <a:rect l="l" t="t" r="r" b="b"/>
                <a:pathLst>
                  <a:path w="5257" h="5026" extrusionOk="0">
                    <a:moveTo>
                      <a:pt x="2029" y="1"/>
                    </a:moveTo>
                    <a:lnTo>
                      <a:pt x="1662" y="175"/>
                    </a:lnTo>
                    <a:lnTo>
                      <a:pt x="1450" y="580"/>
                    </a:lnTo>
                    <a:lnTo>
                      <a:pt x="213" y="793"/>
                    </a:lnTo>
                    <a:lnTo>
                      <a:pt x="78" y="1585"/>
                    </a:lnTo>
                    <a:lnTo>
                      <a:pt x="271" y="2165"/>
                    </a:lnTo>
                    <a:lnTo>
                      <a:pt x="0" y="2880"/>
                    </a:lnTo>
                    <a:lnTo>
                      <a:pt x="194" y="3170"/>
                    </a:lnTo>
                    <a:lnTo>
                      <a:pt x="136" y="3440"/>
                    </a:lnTo>
                    <a:lnTo>
                      <a:pt x="0" y="3711"/>
                    </a:lnTo>
                    <a:lnTo>
                      <a:pt x="522" y="4484"/>
                    </a:lnTo>
                    <a:lnTo>
                      <a:pt x="947" y="4368"/>
                    </a:lnTo>
                    <a:lnTo>
                      <a:pt x="1372" y="4523"/>
                    </a:lnTo>
                    <a:lnTo>
                      <a:pt x="1759" y="4967"/>
                    </a:lnTo>
                    <a:lnTo>
                      <a:pt x="3672" y="5025"/>
                    </a:lnTo>
                    <a:lnTo>
                      <a:pt x="4213" y="4426"/>
                    </a:lnTo>
                    <a:lnTo>
                      <a:pt x="4329" y="4001"/>
                    </a:lnTo>
                    <a:lnTo>
                      <a:pt x="4967" y="3576"/>
                    </a:lnTo>
                    <a:lnTo>
                      <a:pt x="5257" y="2590"/>
                    </a:lnTo>
                    <a:lnTo>
                      <a:pt x="5063" y="2378"/>
                    </a:lnTo>
                    <a:lnTo>
                      <a:pt x="5160" y="2107"/>
                    </a:lnTo>
                    <a:lnTo>
                      <a:pt x="4754" y="1585"/>
                    </a:lnTo>
                    <a:lnTo>
                      <a:pt x="4754" y="851"/>
                    </a:lnTo>
                    <a:lnTo>
                      <a:pt x="4271" y="561"/>
                    </a:lnTo>
                    <a:lnTo>
                      <a:pt x="3827" y="387"/>
                    </a:lnTo>
                    <a:lnTo>
                      <a:pt x="324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9"/>
              <p:cNvSpPr/>
              <p:nvPr/>
            </p:nvSpPr>
            <p:spPr>
              <a:xfrm>
                <a:off x="762128" y="4709611"/>
                <a:ext cx="105166" cy="84477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1817" extrusionOk="0">
                    <a:moveTo>
                      <a:pt x="1334" y="0"/>
                    </a:moveTo>
                    <a:lnTo>
                      <a:pt x="522" y="271"/>
                    </a:lnTo>
                    <a:lnTo>
                      <a:pt x="252" y="580"/>
                    </a:lnTo>
                    <a:lnTo>
                      <a:pt x="812" y="561"/>
                    </a:lnTo>
                    <a:lnTo>
                      <a:pt x="1237" y="696"/>
                    </a:lnTo>
                    <a:lnTo>
                      <a:pt x="1315" y="1392"/>
                    </a:lnTo>
                    <a:lnTo>
                      <a:pt x="1121" y="1160"/>
                    </a:lnTo>
                    <a:lnTo>
                      <a:pt x="406" y="677"/>
                    </a:lnTo>
                    <a:lnTo>
                      <a:pt x="136" y="812"/>
                    </a:lnTo>
                    <a:lnTo>
                      <a:pt x="0" y="1218"/>
                    </a:lnTo>
                    <a:lnTo>
                      <a:pt x="406" y="1817"/>
                    </a:lnTo>
                    <a:lnTo>
                      <a:pt x="1624" y="1546"/>
                    </a:lnTo>
                    <a:lnTo>
                      <a:pt x="2261" y="1585"/>
                    </a:lnTo>
                    <a:lnTo>
                      <a:pt x="2261" y="1585"/>
                    </a:lnTo>
                    <a:lnTo>
                      <a:pt x="2165" y="1450"/>
                    </a:lnTo>
                    <a:cubicBezTo>
                      <a:pt x="2165" y="1450"/>
                      <a:pt x="1624" y="1102"/>
                      <a:pt x="1604" y="1063"/>
                    </a:cubicBezTo>
                    <a:cubicBezTo>
                      <a:pt x="1585" y="1044"/>
                      <a:pt x="1411" y="368"/>
                      <a:pt x="1411" y="368"/>
                    </a:cubicBezTo>
                    <a:lnTo>
                      <a:pt x="1411" y="368"/>
                    </a:lnTo>
                    <a:lnTo>
                      <a:pt x="1778" y="580"/>
                    </a:lnTo>
                    <a:lnTo>
                      <a:pt x="133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3" name="Google Shape;1683;p19"/>
              <p:cNvSpPr/>
              <p:nvPr/>
            </p:nvSpPr>
            <p:spPr>
              <a:xfrm>
                <a:off x="802577" y="4801248"/>
                <a:ext cx="119532" cy="54861"/>
              </a:xfrm>
              <a:custGeom>
                <a:avLst/>
                <a:gdLst/>
                <a:ahLst/>
                <a:cxnLst/>
                <a:rect l="l" t="t" r="r" b="b"/>
                <a:pathLst>
                  <a:path w="2571" h="1180" extrusionOk="0">
                    <a:moveTo>
                      <a:pt x="1643" y="0"/>
                    </a:moveTo>
                    <a:lnTo>
                      <a:pt x="503" y="194"/>
                    </a:lnTo>
                    <a:lnTo>
                      <a:pt x="0" y="658"/>
                    </a:lnTo>
                    <a:lnTo>
                      <a:pt x="831" y="329"/>
                    </a:lnTo>
                    <a:lnTo>
                      <a:pt x="1391" y="348"/>
                    </a:lnTo>
                    <a:lnTo>
                      <a:pt x="1391" y="600"/>
                    </a:lnTo>
                    <a:lnTo>
                      <a:pt x="1198" y="1005"/>
                    </a:lnTo>
                    <a:lnTo>
                      <a:pt x="947" y="1179"/>
                    </a:lnTo>
                    <a:lnTo>
                      <a:pt x="1063" y="1179"/>
                    </a:lnTo>
                    <a:lnTo>
                      <a:pt x="2570" y="677"/>
                    </a:lnTo>
                    <a:lnTo>
                      <a:pt x="2435" y="619"/>
                    </a:lnTo>
                    <a:lnTo>
                      <a:pt x="1817" y="619"/>
                    </a:lnTo>
                    <a:lnTo>
                      <a:pt x="1585" y="368"/>
                    </a:lnTo>
                    <a:lnTo>
                      <a:pt x="164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4" name="Google Shape;1684;p19"/>
              <p:cNvSpPr/>
              <p:nvPr/>
            </p:nvSpPr>
            <p:spPr>
              <a:xfrm>
                <a:off x="835819" y="4687155"/>
                <a:ext cx="53931" cy="37752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12" extrusionOk="0">
                    <a:moveTo>
                      <a:pt x="522" y="0"/>
                    </a:moveTo>
                    <a:lnTo>
                      <a:pt x="464" y="116"/>
                    </a:lnTo>
                    <a:lnTo>
                      <a:pt x="966" y="580"/>
                    </a:lnTo>
                    <a:lnTo>
                      <a:pt x="193" y="20"/>
                    </a:lnTo>
                    <a:lnTo>
                      <a:pt x="0" y="309"/>
                    </a:lnTo>
                    <a:lnTo>
                      <a:pt x="329" y="483"/>
                    </a:lnTo>
                    <a:lnTo>
                      <a:pt x="1102" y="812"/>
                    </a:lnTo>
                    <a:lnTo>
                      <a:pt x="1160" y="677"/>
                    </a:lnTo>
                    <a:lnTo>
                      <a:pt x="870" y="174"/>
                    </a:lnTo>
                    <a:lnTo>
                      <a:pt x="52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5" name="Google Shape;1685;p19"/>
              <p:cNvSpPr/>
              <p:nvPr/>
            </p:nvSpPr>
            <p:spPr>
              <a:xfrm>
                <a:off x="904070" y="4724861"/>
                <a:ext cx="40495" cy="18922"/>
              </a:xfrm>
              <a:custGeom>
                <a:avLst/>
                <a:gdLst/>
                <a:ahLst/>
                <a:cxnLst/>
                <a:rect l="l" t="t" r="r" b="b"/>
                <a:pathLst>
                  <a:path w="871" h="407" extrusionOk="0">
                    <a:moveTo>
                      <a:pt x="175" y="1"/>
                    </a:moveTo>
                    <a:lnTo>
                      <a:pt x="1" y="136"/>
                    </a:lnTo>
                    <a:lnTo>
                      <a:pt x="175" y="329"/>
                    </a:lnTo>
                    <a:lnTo>
                      <a:pt x="870" y="407"/>
                    </a:lnTo>
                    <a:lnTo>
                      <a:pt x="870" y="407"/>
                    </a:lnTo>
                    <a:lnTo>
                      <a:pt x="17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9"/>
              <p:cNvSpPr/>
              <p:nvPr/>
            </p:nvSpPr>
            <p:spPr>
              <a:xfrm>
                <a:off x="874454" y="4729370"/>
                <a:ext cx="76387" cy="99773"/>
              </a:xfrm>
              <a:custGeom>
                <a:avLst/>
                <a:gdLst/>
                <a:ahLst/>
                <a:cxnLst/>
                <a:rect l="l" t="t" r="r" b="b"/>
                <a:pathLst>
                  <a:path w="1643" h="2146" extrusionOk="0">
                    <a:moveTo>
                      <a:pt x="232" y="1"/>
                    </a:moveTo>
                    <a:lnTo>
                      <a:pt x="0" y="484"/>
                    </a:lnTo>
                    <a:lnTo>
                      <a:pt x="560" y="1450"/>
                    </a:lnTo>
                    <a:lnTo>
                      <a:pt x="560" y="1740"/>
                    </a:lnTo>
                    <a:lnTo>
                      <a:pt x="1333" y="2146"/>
                    </a:lnTo>
                    <a:lnTo>
                      <a:pt x="1643" y="1701"/>
                    </a:lnTo>
                    <a:lnTo>
                      <a:pt x="1546" y="1179"/>
                    </a:lnTo>
                    <a:lnTo>
                      <a:pt x="1372" y="1392"/>
                    </a:lnTo>
                    <a:lnTo>
                      <a:pt x="870" y="967"/>
                    </a:lnTo>
                    <a:lnTo>
                      <a:pt x="425" y="793"/>
                    </a:lnTo>
                    <a:lnTo>
                      <a:pt x="3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687" name="Google Shape;1687;p19"/>
          <p:cNvGrpSpPr/>
          <p:nvPr/>
        </p:nvGrpSpPr>
        <p:grpSpPr>
          <a:xfrm>
            <a:off x="10958333" y="5432147"/>
            <a:ext cx="989200" cy="939320"/>
            <a:chOff x="8218750" y="4074110"/>
            <a:chExt cx="741900" cy="704490"/>
          </a:xfrm>
        </p:grpSpPr>
        <p:sp>
          <p:nvSpPr>
            <p:cNvPr id="1688" name="Google Shape;1688;p19"/>
            <p:cNvSpPr/>
            <p:nvPr/>
          </p:nvSpPr>
          <p:spPr>
            <a:xfrm>
              <a:off x="8218750" y="4665200"/>
              <a:ext cx="741900" cy="113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89" name="Google Shape;1689;p19"/>
            <p:cNvGrpSpPr/>
            <p:nvPr/>
          </p:nvGrpSpPr>
          <p:grpSpPr>
            <a:xfrm>
              <a:off x="8352385" y="4074110"/>
              <a:ext cx="474643" cy="655339"/>
              <a:chOff x="2305875" y="238125"/>
              <a:chExt cx="646300" cy="892225"/>
            </a:xfrm>
          </p:grpSpPr>
          <p:sp>
            <p:nvSpPr>
              <p:cNvPr id="1690" name="Google Shape;1690;p19"/>
              <p:cNvSpPr/>
              <p:nvPr/>
            </p:nvSpPr>
            <p:spPr>
              <a:xfrm>
                <a:off x="2896675" y="302025"/>
                <a:ext cx="55500" cy="125400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5016" extrusionOk="0">
                    <a:moveTo>
                      <a:pt x="1" y="0"/>
                    </a:moveTo>
                    <a:lnTo>
                      <a:pt x="1" y="5016"/>
                    </a:lnTo>
                    <a:lnTo>
                      <a:pt x="1833" y="5016"/>
                    </a:lnTo>
                    <a:cubicBezTo>
                      <a:pt x="2026" y="5016"/>
                      <a:pt x="2219" y="4871"/>
                      <a:pt x="2219" y="4678"/>
                    </a:cubicBezTo>
                    <a:lnTo>
                      <a:pt x="2219" y="386"/>
                    </a:lnTo>
                    <a:cubicBezTo>
                      <a:pt x="2219" y="145"/>
                      <a:pt x="2074" y="0"/>
                      <a:pt x="18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1" name="Google Shape;1691;p19"/>
              <p:cNvSpPr/>
              <p:nvPr/>
            </p:nvSpPr>
            <p:spPr>
              <a:xfrm>
                <a:off x="2896675" y="524875"/>
                <a:ext cx="55500" cy="125600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5024" extrusionOk="0">
                    <a:moveTo>
                      <a:pt x="1906" y="1"/>
                    </a:moveTo>
                    <a:cubicBezTo>
                      <a:pt x="1883" y="1"/>
                      <a:pt x="1859" y="3"/>
                      <a:pt x="1833" y="8"/>
                    </a:cubicBezTo>
                    <a:lnTo>
                      <a:pt x="1" y="8"/>
                    </a:lnTo>
                    <a:lnTo>
                      <a:pt x="1" y="5024"/>
                    </a:lnTo>
                    <a:lnTo>
                      <a:pt x="1833" y="5024"/>
                    </a:lnTo>
                    <a:cubicBezTo>
                      <a:pt x="2074" y="5024"/>
                      <a:pt x="2219" y="4831"/>
                      <a:pt x="2219" y="4638"/>
                    </a:cubicBezTo>
                    <a:lnTo>
                      <a:pt x="2219" y="346"/>
                    </a:lnTo>
                    <a:cubicBezTo>
                      <a:pt x="2219" y="173"/>
                      <a:pt x="2103" y="1"/>
                      <a:pt x="190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2" name="Google Shape;1692;p19"/>
              <p:cNvSpPr/>
              <p:nvPr/>
            </p:nvSpPr>
            <p:spPr>
              <a:xfrm>
                <a:off x="2896675" y="446500"/>
                <a:ext cx="55500" cy="12562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5025" extrusionOk="0">
                    <a:moveTo>
                      <a:pt x="1906" y="1"/>
                    </a:moveTo>
                    <a:cubicBezTo>
                      <a:pt x="1883" y="1"/>
                      <a:pt x="1859" y="3"/>
                      <a:pt x="1833" y="8"/>
                    </a:cubicBezTo>
                    <a:lnTo>
                      <a:pt x="1" y="8"/>
                    </a:lnTo>
                    <a:lnTo>
                      <a:pt x="1" y="5024"/>
                    </a:lnTo>
                    <a:lnTo>
                      <a:pt x="1833" y="5024"/>
                    </a:lnTo>
                    <a:cubicBezTo>
                      <a:pt x="2074" y="5024"/>
                      <a:pt x="2219" y="4831"/>
                      <a:pt x="2219" y="4638"/>
                    </a:cubicBezTo>
                    <a:lnTo>
                      <a:pt x="2219" y="346"/>
                    </a:lnTo>
                    <a:cubicBezTo>
                      <a:pt x="2219" y="173"/>
                      <a:pt x="2103" y="1"/>
                      <a:pt x="19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9"/>
              <p:cNvSpPr/>
              <p:nvPr/>
            </p:nvSpPr>
            <p:spPr>
              <a:xfrm>
                <a:off x="2896675" y="880750"/>
                <a:ext cx="55500" cy="12542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5017" extrusionOk="0">
                    <a:moveTo>
                      <a:pt x="1" y="0"/>
                    </a:moveTo>
                    <a:lnTo>
                      <a:pt x="1" y="5016"/>
                    </a:lnTo>
                    <a:lnTo>
                      <a:pt x="1833" y="5016"/>
                    </a:lnTo>
                    <a:cubicBezTo>
                      <a:pt x="2074" y="5016"/>
                      <a:pt x="2219" y="4823"/>
                      <a:pt x="2219" y="4630"/>
                    </a:cubicBezTo>
                    <a:lnTo>
                      <a:pt x="2219" y="338"/>
                    </a:lnTo>
                    <a:cubicBezTo>
                      <a:pt x="2219" y="145"/>
                      <a:pt x="2074" y="0"/>
                      <a:pt x="18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9"/>
              <p:cNvSpPr/>
              <p:nvPr/>
            </p:nvSpPr>
            <p:spPr>
              <a:xfrm>
                <a:off x="2896675" y="691450"/>
                <a:ext cx="55500" cy="12542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5017" extrusionOk="0">
                    <a:moveTo>
                      <a:pt x="1" y="1"/>
                    </a:moveTo>
                    <a:lnTo>
                      <a:pt x="1" y="5016"/>
                    </a:lnTo>
                    <a:lnTo>
                      <a:pt x="1833" y="5016"/>
                    </a:lnTo>
                    <a:cubicBezTo>
                      <a:pt x="2074" y="5016"/>
                      <a:pt x="2219" y="4872"/>
                      <a:pt x="2219" y="4631"/>
                    </a:cubicBezTo>
                    <a:lnTo>
                      <a:pt x="2219" y="338"/>
                    </a:lnTo>
                    <a:cubicBezTo>
                      <a:pt x="2219" y="145"/>
                      <a:pt x="2074" y="1"/>
                      <a:pt x="18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5" name="Google Shape;1695;p19"/>
              <p:cNvSpPr/>
              <p:nvPr/>
            </p:nvSpPr>
            <p:spPr>
              <a:xfrm>
                <a:off x="2305875" y="238125"/>
                <a:ext cx="624575" cy="892225"/>
              </a:xfrm>
              <a:custGeom>
                <a:avLst/>
                <a:gdLst/>
                <a:ahLst/>
                <a:cxnLst/>
                <a:rect l="l" t="t" r="r" b="b"/>
                <a:pathLst>
                  <a:path w="24983" h="35689" extrusionOk="0">
                    <a:moveTo>
                      <a:pt x="1" y="0"/>
                    </a:moveTo>
                    <a:lnTo>
                      <a:pt x="1" y="35689"/>
                    </a:lnTo>
                    <a:lnTo>
                      <a:pt x="23633" y="35689"/>
                    </a:lnTo>
                    <a:cubicBezTo>
                      <a:pt x="24404" y="35689"/>
                      <a:pt x="24983" y="35062"/>
                      <a:pt x="24983" y="34338"/>
                    </a:cubicBezTo>
                    <a:lnTo>
                      <a:pt x="24983" y="1350"/>
                    </a:lnTo>
                    <a:cubicBezTo>
                      <a:pt x="24983" y="579"/>
                      <a:pt x="24404" y="0"/>
                      <a:pt x="2363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6" name="Google Shape;1696;p19"/>
              <p:cNvSpPr/>
              <p:nvPr/>
            </p:nvSpPr>
            <p:spPr>
              <a:xfrm>
                <a:off x="2387875" y="238125"/>
                <a:ext cx="50675" cy="891025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35641" extrusionOk="0">
                    <a:moveTo>
                      <a:pt x="0" y="0"/>
                    </a:moveTo>
                    <a:lnTo>
                      <a:pt x="0" y="35640"/>
                    </a:lnTo>
                    <a:lnTo>
                      <a:pt x="2026" y="35640"/>
                    </a:lnTo>
                    <a:lnTo>
                      <a:pt x="20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19"/>
              <p:cNvSpPr/>
              <p:nvPr/>
            </p:nvSpPr>
            <p:spPr>
              <a:xfrm>
                <a:off x="2490350" y="375550"/>
                <a:ext cx="26287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0515" h="1497" extrusionOk="0">
                    <a:moveTo>
                      <a:pt x="1" y="1"/>
                    </a:moveTo>
                    <a:lnTo>
                      <a:pt x="1" y="1496"/>
                    </a:lnTo>
                    <a:lnTo>
                      <a:pt x="10514" y="1496"/>
                    </a:lnTo>
                    <a:lnTo>
                      <a:pt x="1051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698" name="Google Shape;1698;p19"/>
          <p:cNvSpPr txBox="1">
            <a:spLocks noGrp="1"/>
          </p:cNvSpPr>
          <p:nvPr>
            <p:ph type="title"/>
          </p:nvPr>
        </p:nvSpPr>
        <p:spPr>
          <a:xfrm>
            <a:off x="960000" y="702167"/>
            <a:ext cx="102720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0011485"/>
      </p:ext>
    </p:extLst>
  </p:cSld>
  <p:clrMapOvr>
    <a:masterClrMapping/>
  </p:clrMapOvr>
  <p:transition spd="slow" advClick="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0" name="Google Shape;1700;p20"/>
          <p:cNvGrpSpPr/>
          <p:nvPr/>
        </p:nvGrpSpPr>
        <p:grpSpPr>
          <a:xfrm>
            <a:off x="-556447" y="1961809"/>
            <a:ext cx="2211123" cy="4182875"/>
            <a:chOff x="-985285" y="1471357"/>
            <a:chExt cx="1658342" cy="3137156"/>
          </a:xfrm>
        </p:grpSpPr>
        <p:grpSp>
          <p:nvGrpSpPr>
            <p:cNvPr id="1701" name="Google Shape;1701;p20"/>
            <p:cNvGrpSpPr/>
            <p:nvPr/>
          </p:nvGrpSpPr>
          <p:grpSpPr>
            <a:xfrm flipH="1">
              <a:off x="-985285" y="1471357"/>
              <a:ext cx="1658342" cy="3137156"/>
              <a:chOff x="6265575" y="1978274"/>
              <a:chExt cx="1536925" cy="2057017"/>
            </a:xfrm>
          </p:grpSpPr>
          <p:sp>
            <p:nvSpPr>
              <p:cNvPr id="1702" name="Google Shape;1702;p20"/>
              <p:cNvSpPr/>
              <p:nvPr/>
            </p:nvSpPr>
            <p:spPr>
              <a:xfrm>
                <a:off x="7369046" y="1978274"/>
                <a:ext cx="433454" cy="2057017"/>
              </a:xfrm>
              <a:custGeom>
                <a:avLst/>
                <a:gdLst/>
                <a:ahLst/>
                <a:cxnLst/>
                <a:rect l="l" t="t" r="r" b="b"/>
                <a:pathLst>
                  <a:path w="11538" h="76313" extrusionOk="0">
                    <a:moveTo>
                      <a:pt x="2029" y="1"/>
                    </a:moveTo>
                    <a:lnTo>
                      <a:pt x="0" y="2725"/>
                    </a:lnTo>
                    <a:lnTo>
                      <a:pt x="0" y="76312"/>
                    </a:lnTo>
                    <a:lnTo>
                      <a:pt x="11537" y="76312"/>
                    </a:lnTo>
                    <a:lnTo>
                      <a:pt x="202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703" name="Google Shape;1703;p20"/>
              <p:cNvGrpSpPr/>
              <p:nvPr/>
            </p:nvGrpSpPr>
            <p:grpSpPr>
              <a:xfrm>
                <a:off x="6265575" y="1978281"/>
                <a:ext cx="1179732" cy="2056993"/>
                <a:chOff x="-221497" y="1179358"/>
                <a:chExt cx="1179732" cy="2866889"/>
              </a:xfrm>
            </p:grpSpPr>
            <p:grpSp>
              <p:nvGrpSpPr>
                <p:cNvPr id="1704" name="Google Shape;1704;p20"/>
                <p:cNvGrpSpPr/>
                <p:nvPr/>
              </p:nvGrpSpPr>
              <p:grpSpPr>
                <a:xfrm>
                  <a:off x="-221497" y="1179358"/>
                  <a:ext cx="1179732" cy="2866889"/>
                  <a:chOff x="-221497" y="1179358"/>
                  <a:chExt cx="1179732" cy="2866889"/>
                </a:xfrm>
              </p:grpSpPr>
              <p:sp>
                <p:nvSpPr>
                  <p:cNvPr id="1705" name="Google Shape;1705;p20"/>
                  <p:cNvSpPr/>
                  <p:nvPr/>
                </p:nvSpPr>
                <p:spPr>
                  <a:xfrm>
                    <a:off x="-221497" y="1179358"/>
                    <a:ext cx="1179732" cy="28668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403" h="76313" extrusionOk="0">
                        <a:moveTo>
                          <a:pt x="0" y="1"/>
                        </a:moveTo>
                        <a:lnTo>
                          <a:pt x="0" y="76312"/>
                        </a:lnTo>
                        <a:lnTo>
                          <a:pt x="31402" y="76312"/>
                        </a:lnTo>
                        <a:lnTo>
                          <a:pt x="31402" y="1"/>
                        </a:ln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06" name="Google Shape;1706;p20"/>
                  <p:cNvSpPr/>
                  <p:nvPr/>
                </p:nvSpPr>
                <p:spPr>
                  <a:xfrm>
                    <a:off x="592290" y="1179358"/>
                    <a:ext cx="365945" cy="28668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41" h="76313" extrusionOk="0">
                        <a:moveTo>
                          <a:pt x="1" y="1"/>
                        </a:moveTo>
                        <a:lnTo>
                          <a:pt x="1" y="76312"/>
                        </a:lnTo>
                        <a:lnTo>
                          <a:pt x="9740" y="76312"/>
                        </a:lnTo>
                        <a:lnTo>
                          <a:pt x="9740" y="1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07" name="Google Shape;1707;p20"/>
                  <p:cNvSpPr/>
                  <p:nvPr/>
                </p:nvSpPr>
                <p:spPr>
                  <a:xfrm>
                    <a:off x="706270" y="1865416"/>
                    <a:ext cx="175741" cy="21808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78" h="58051" extrusionOk="0">
                        <a:moveTo>
                          <a:pt x="1122" y="19904"/>
                        </a:moveTo>
                        <a:lnTo>
                          <a:pt x="1" y="24658"/>
                        </a:lnTo>
                        <a:lnTo>
                          <a:pt x="1" y="58050"/>
                        </a:lnTo>
                        <a:lnTo>
                          <a:pt x="1122" y="58050"/>
                        </a:lnTo>
                        <a:lnTo>
                          <a:pt x="1122" y="19904"/>
                        </a:lnTo>
                        <a:close/>
                        <a:moveTo>
                          <a:pt x="4677" y="0"/>
                        </a:moveTo>
                        <a:lnTo>
                          <a:pt x="2822" y="4986"/>
                        </a:lnTo>
                        <a:lnTo>
                          <a:pt x="2822" y="55132"/>
                        </a:lnTo>
                        <a:lnTo>
                          <a:pt x="2822" y="58050"/>
                        </a:lnTo>
                        <a:lnTo>
                          <a:pt x="4677" y="58050"/>
                        </a:lnTo>
                        <a:lnTo>
                          <a:pt x="4677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08" name="Google Shape;1708;p20"/>
                  <p:cNvSpPr/>
                  <p:nvPr/>
                </p:nvSpPr>
                <p:spPr>
                  <a:xfrm>
                    <a:off x="-140915" y="1281730"/>
                    <a:ext cx="649767" cy="739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6" h="19673" extrusionOk="0">
                        <a:moveTo>
                          <a:pt x="0" y="0"/>
                        </a:moveTo>
                        <a:lnTo>
                          <a:pt x="0" y="19672"/>
                        </a:lnTo>
                        <a:lnTo>
                          <a:pt x="17296" y="19672"/>
                        </a:lnTo>
                        <a:lnTo>
                          <a:pt x="17296" y="0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09" name="Google Shape;1709;p20"/>
                  <p:cNvSpPr/>
                  <p:nvPr/>
                </p:nvSpPr>
                <p:spPr>
                  <a:xfrm>
                    <a:off x="-140915" y="1281730"/>
                    <a:ext cx="271538" cy="739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28" h="19673" extrusionOk="0">
                        <a:moveTo>
                          <a:pt x="0" y="0"/>
                        </a:moveTo>
                        <a:lnTo>
                          <a:pt x="0" y="19672"/>
                        </a:lnTo>
                        <a:lnTo>
                          <a:pt x="7228" y="19672"/>
                        </a:lnTo>
                        <a:lnTo>
                          <a:pt x="7228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10" name="Google Shape;1710;p20"/>
                  <p:cNvSpPr/>
                  <p:nvPr/>
                </p:nvSpPr>
                <p:spPr>
                  <a:xfrm>
                    <a:off x="-140915" y="2088266"/>
                    <a:ext cx="649767" cy="7732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6" h="20582" extrusionOk="0">
                        <a:moveTo>
                          <a:pt x="17296" y="1"/>
                        </a:moveTo>
                        <a:lnTo>
                          <a:pt x="0" y="909"/>
                        </a:lnTo>
                        <a:lnTo>
                          <a:pt x="0" y="20581"/>
                        </a:lnTo>
                        <a:lnTo>
                          <a:pt x="17296" y="20581"/>
                        </a:lnTo>
                        <a:lnTo>
                          <a:pt x="17296" y="1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11" name="Google Shape;1711;p20"/>
                  <p:cNvSpPr/>
                  <p:nvPr/>
                </p:nvSpPr>
                <p:spPr>
                  <a:xfrm>
                    <a:off x="-140915" y="2108590"/>
                    <a:ext cx="271538" cy="752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28" h="20041" extrusionOk="0">
                        <a:moveTo>
                          <a:pt x="7228" y="1"/>
                        </a:moveTo>
                        <a:lnTo>
                          <a:pt x="0" y="368"/>
                        </a:lnTo>
                        <a:lnTo>
                          <a:pt x="0" y="20040"/>
                        </a:lnTo>
                        <a:lnTo>
                          <a:pt x="7228" y="20040"/>
                        </a:lnTo>
                        <a:lnTo>
                          <a:pt x="7228" y="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12" name="Google Shape;1712;p20"/>
                  <p:cNvSpPr/>
                  <p:nvPr/>
                </p:nvSpPr>
                <p:spPr>
                  <a:xfrm>
                    <a:off x="-140915" y="2933310"/>
                    <a:ext cx="649767" cy="7695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6" h="20484" extrusionOk="0">
                        <a:moveTo>
                          <a:pt x="0" y="0"/>
                        </a:moveTo>
                        <a:lnTo>
                          <a:pt x="0" y="20484"/>
                        </a:lnTo>
                        <a:lnTo>
                          <a:pt x="17296" y="20484"/>
                        </a:lnTo>
                        <a:lnTo>
                          <a:pt x="17296" y="79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1713" name="Google Shape;1713;p20"/>
                <p:cNvSpPr/>
                <p:nvPr/>
              </p:nvSpPr>
              <p:spPr>
                <a:xfrm>
                  <a:off x="-140915" y="2933310"/>
                  <a:ext cx="271538" cy="769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8" h="20484" extrusionOk="0">
                      <a:moveTo>
                        <a:pt x="0" y="0"/>
                      </a:moveTo>
                      <a:lnTo>
                        <a:pt x="0" y="20484"/>
                      </a:lnTo>
                      <a:lnTo>
                        <a:pt x="7228" y="20484"/>
                      </a:lnTo>
                      <a:lnTo>
                        <a:pt x="7228" y="3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714" name="Google Shape;1714;p20"/>
            <p:cNvGrpSpPr/>
            <p:nvPr/>
          </p:nvGrpSpPr>
          <p:grpSpPr>
            <a:xfrm flipH="1">
              <a:off x="-117908" y="1761968"/>
              <a:ext cx="701573" cy="635200"/>
              <a:chOff x="791550" y="2156375"/>
              <a:chExt cx="1145425" cy="1118900"/>
            </a:xfrm>
          </p:grpSpPr>
          <p:sp>
            <p:nvSpPr>
              <p:cNvPr id="1715" name="Google Shape;1715;p20"/>
              <p:cNvSpPr/>
              <p:nvPr/>
            </p:nvSpPr>
            <p:spPr>
              <a:xfrm>
                <a:off x="791550" y="2228725"/>
                <a:ext cx="242350" cy="1046550"/>
              </a:xfrm>
              <a:custGeom>
                <a:avLst/>
                <a:gdLst/>
                <a:ahLst/>
                <a:cxnLst/>
                <a:rect l="l" t="t" r="r" b="b"/>
                <a:pathLst>
                  <a:path w="9694" h="41862" extrusionOk="0">
                    <a:moveTo>
                      <a:pt x="0" y="0"/>
                    </a:moveTo>
                    <a:lnTo>
                      <a:pt x="0" y="41862"/>
                    </a:lnTo>
                    <a:lnTo>
                      <a:pt x="9694" y="41862"/>
                    </a:lnTo>
                    <a:lnTo>
                      <a:pt x="969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6" name="Google Shape;1716;p20"/>
              <p:cNvSpPr/>
              <p:nvPr/>
            </p:nvSpPr>
            <p:spPr>
              <a:xfrm>
                <a:off x="791550" y="2428875"/>
                <a:ext cx="242350" cy="645050"/>
              </a:xfrm>
              <a:custGeom>
                <a:avLst/>
                <a:gdLst/>
                <a:ahLst/>
                <a:cxnLst/>
                <a:rect l="l" t="t" r="r" b="b"/>
                <a:pathLst>
                  <a:path w="9694" h="25802" extrusionOk="0">
                    <a:moveTo>
                      <a:pt x="0" y="0"/>
                    </a:moveTo>
                    <a:lnTo>
                      <a:pt x="0" y="25802"/>
                    </a:lnTo>
                    <a:lnTo>
                      <a:pt x="9694" y="25802"/>
                    </a:lnTo>
                    <a:lnTo>
                      <a:pt x="969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7" name="Google Shape;1717;p20"/>
              <p:cNvSpPr/>
              <p:nvPr/>
            </p:nvSpPr>
            <p:spPr>
              <a:xfrm>
                <a:off x="1033875" y="2323975"/>
                <a:ext cx="118200" cy="951300"/>
              </a:xfrm>
              <a:custGeom>
                <a:avLst/>
                <a:gdLst/>
                <a:ahLst/>
                <a:cxnLst/>
                <a:rect l="l" t="t" r="r" b="b"/>
                <a:pathLst>
                  <a:path w="4728" h="38052" extrusionOk="0">
                    <a:moveTo>
                      <a:pt x="1" y="0"/>
                    </a:moveTo>
                    <a:lnTo>
                      <a:pt x="1" y="38052"/>
                    </a:lnTo>
                    <a:lnTo>
                      <a:pt x="4727" y="38052"/>
                    </a:lnTo>
                    <a:lnTo>
                      <a:pt x="472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8" name="Google Shape;1718;p20"/>
              <p:cNvSpPr/>
              <p:nvPr/>
            </p:nvSpPr>
            <p:spPr>
              <a:xfrm>
                <a:off x="1152050" y="2156375"/>
                <a:ext cx="184475" cy="1118900"/>
              </a:xfrm>
              <a:custGeom>
                <a:avLst/>
                <a:gdLst/>
                <a:ahLst/>
                <a:cxnLst/>
                <a:rect l="l" t="t" r="r" b="b"/>
                <a:pathLst>
                  <a:path w="7379" h="44756" extrusionOk="0">
                    <a:moveTo>
                      <a:pt x="0" y="1"/>
                    </a:moveTo>
                    <a:lnTo>
                      <a:pt x="0" y="44756"/>
                    </a:lnTo>
                    <a:lnTo>
                      <a:pt x="7379" y="44756"/>
                    </a:lnTo>
                    <a:lnTo>
                      <a:pt x="737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20"/>
              <p:cNvSpPr/>
              <p:nvPr/>
            </p:nvSpPr>
            <p:spPr>
              <a:xfrm>
                <a:off x="1336500" y="2228725"/>
                <a:ext cx="232725" cy="1046550"/>
              </a:xfrm>
              <a:custGeom>
                <a:avLst/>
                <a:gdLst/>
                <a:ahLst/>
                <a:cxnLst/>
                <a:rect l="l" t="t" r="r" b="b"/>
                <a:pathLst>
                  <a:path w="9309" h="41862" extrusionOk="0">
                    <a:moveTo>
                      <a:pt x="1" y="0"/>
                    </a:moveTo>
                    <a:lnTo>
                      <a:pt x="1" y="41862"/>
                    </a:lnTo>
                    <a:lnTo>
                      <a:pt x="9309" y="41862"/>
                    </a:lnTo>
                    <a:lnTo>
                      <a:pt x="93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20"/>
              <p:cNvSpPr/>
              <p:nvPr/>
            </p:nvSpPr>
            <p:spPr>
              <a:xfrm>
                <a:off x="1395600" y="2450575"/>
                <a:ext cx="114550" cy="601650"/>
              </a:xfrm>
              <a:custGeom>
                <a:avLst/>
                <a:gdLst/>
                <a:ahLst/>
                <a:cxnLst/>
                <a:rect l="l" t="t" r="r" b="b"/>
                <a:pathLst>
                  <a:path w="4582" h="24066" extrusionOk="0">
                    <a:moveTo>
                      <a:pt x="0" y="0"/>
                    </a:moveTo>
                    <a:lnTo>
                      <a:pt x="0" y="24066"/>
                    </a:lnTo>
                    <a:lnTo>
                      <a:pt x="4582" y="24066"/>
                    </a:lnTo>
                    <a:lnTo>
                      <a:pt x="458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1" name="Google Shape;1721;p20"/>
              <p:cNvSpPr/>
              <p:nvPr/>
            </p:nvSpPr>
            <p:spPr>
              <a:xfrm>
                <a:off x="1395600" y="3113700"/>
                <a:ext cx="114550" cy="41025"/>
              </a:xfrm>
              <a:custGeom>
                <a:avLst/>
                <a:gdLst/>
                <a:ahLst/>
                <a:cxnLst/>
                <a:rect l="l" t="t" r="r" b="b"/>
                <a:pathLst>
                  <a:path w="4582" h="1641" extrusionOk="0">
                    <a:moveTo>
                      <a:pt x="0" y="0"/>
                    </a:moveTo>
                    <a:lnTo>
                      <a:pt x="0" y="1640"/>
                    </a:lnTo>
                    <a:lnTo>
                      <a:pt x="4582" y="1640"/>
                    </a:lnTo>
                    <a:lnTo>
                      <a:pt x="458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2" name="Google Shape;1722;p20"/>
              <p:cNvSpPr/>
              <p:nvPr/>
            </p:nvSpPr>
            <p:spPr>
              <a:xfrm>
                <a:off x="1152050" y="2228725"/>
                <a:ext cx="184475" cy="95275"/>
              </a:xfrm>
              <a:custGeom>
                <a:avLst/>
                <a:gdLst/>
                <a:ahLst/>
                <a:cxnLst/>
                <a:rect l="l" t="t" r="r" b="b"/>
                <a:pathLst>
                  <a:path w="7379" h="3811" extrusionOk="0">
                    <a:moveTo>
                      <a:pt x="0" y="0"/>
                    </a:moveTo>
                    <a:lnTo>
                      <a:pt x="0" y="3810"/>
                    </a:lnTo>
                    <a:lnTo>
                      <a:pt x="7379" y="3810"/>
                    </a:lnTo>
                    <a:lnTo>
                      <a:pt x="737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3" name="Google Shape;1723;p20"/>
              <p:cNvSpPr/>
              <p:nvPr/>
            </p:nvSpPr>
            <p:spPr>
              <a:xfrm>
                <a:off x="1152050" y="2715825"/>
                <a:ext cx="184475" cy="358100"/>
              </a:xfrm>
              <a:custGeom>
                <a:avLst/>
                <a:gdLst/>
                <a:ahLst/>
                <a:cxnLst/>
                <a:rect l="l" t="t" r="r" b="b"/>
                <a:pathLst>
                  <a:path w="7379" h="14324" extrusionOk="0">
                    <a:moveTo>
                      <a:pt x="0" y="0"/>
                    </a:moveTo>
                    <a:lnTo>
                      <a:pt x="0" y="14324"/>
                    </a:lnTo>
                    <a:lnTo>
                      <a:pt x="7379" y="14324"/>
                    </a:lnTo>
                    <a:lnTo>
                      <a:pt x="737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20"/>
              <p:cNvSpPr/>
              <p:nvPr/>
            </p:nvSpPr>
            <p:spPr>
              <a:xfrm>
                <a:off x="1033875" y="2592825"/>
                <a:ext cx="118200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728" h="4921" extrusionOk="0">
                    <a:moveTo>
                      <a:pt x="1" y="1"/>
                    </a:moveTo>
                    <a:lnTo>
                      <a:pt x="1" y="4920"/>
                    </a:lnTo>
                    <a:lnTo>
                      <a:pt x="4727" y="4920"/>
                    </a:lnTo>
                    <a:lnTo>
                      <a:pt x="472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20"/>
              <p:cNvSpPr/>
              <p:nvPr/>
            </p:nvSpPr>
            <p:spPr>
              <a:xfrm>
                <a:off x="1067650" y="2806250"/>
                <a:ext cx="50650" cy="288175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11527" extrusionOk="0">
                    <a:moveTo>
                      <a:pt x="0" y="0"/>
                    </a:moveTo>
                    <a:lnTo>
                      <a:pt x="0" y="11527"/>
                    </a:lnTo>
                    <a:lnTo>
                      <a:pt x="2026" y="11527"/>
                    </a:lnTo>
                    <a:lnTo>
                      <a:pt x="202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6" name="Google Shape;1726;p20"/>
              <p:cNvSpPr/>
              <p:nvPr/>
            </p:nvSpPr>
            <p:spPr>
              <a:xfrm>
                <a:off x="1569200" y="2323975"/>
                <a:ext cx="264075" cy="951300"/>
              </a:xfrm>
              <a:custGeom>
                <a:avLst/>
                <a:gdLst/>
                <a:ahLst/>
                <a:cxnLst/>
                <a:rect l="l" t="t" r="r" b="b"/>
                <a:pathLst>
                  <a:path w="10563" h="38052" extrusionOk="0">
                    <a:moveTo>
                      <a:pt x="1" y="0"/>
                    </a:moveTo>
                    <a:lnTo>
                      <a:pt x="1" y="38052"/>
                    </a:lnTo>
                    <a:lnTo>
                      <a:pt x="10563" y="38052"/>
                    </a:lnTo>
                    <a:lnTo>
                      <a:pt x="1056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7" name="Google Shape;1727;p20"/>
              <p:cNvSpPr/>
              <p:nvPr/>
            </p:nvSpPr>
            <p:spPr>
              <a:xfrm>
                <a:off x="1833250" y="2228725"/>
                <a:ext cx="103725" cy="1046550"/>
              </a:xfrm>
              <a:custGeom>
                <a:avLst/>
                <a:gdLst/>
                <a:ahLst/>
                <a:cxnLst/>
                <a:rect l="l" t="t" r="r" b="b"/>
                <a:pathLst>
                  <a:path w="4149" h="41862" extrusionOk="0">
                    <a:moveTo>
                      <a:pt x="1" y="0"/>
                    </a:moveTo>
                    <a:lnTo>
                      <a:pt x="1" y="41862"/>
                    </a:lnTo>
                    <a:lnTo>
                      <a:pt x="4148" y="41862"/>
                    </a:lnTo>
                    <a:lnTo>
                      <a:pt x="414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20"/>
              <p:cNvSpPr/>
              <p:nvPr/>
            </p:nvSpPr>
            <p:spPr>
              <a:xfrm>
                <a:off x="1569200" y="2450575"/>
                <a:ext cx="264075" cy="71150"/>
              </a:xfrm>
              <a:custGeom>
                <a:avLst/>
                <a:gdLst/>
                <a:ahLst/>
                <a:cxnLst/>
                <a:rect l="l" t="t" r="r" b="b"/>
                <a:pathLst>
                  <a:path w="10563" h="2846" extrusionOk="0">
                    <a:moveTo>
                      <a:pt x="1" y="0"/>
                    </a:moveTo>
                    <a:lnTo>
                      <a:pt x="1" y="2846"/>
                    </a:lnTo>
                    <a:lnTo>
                      <a:pt x="10563" y="2846"/>
                    </a:lnTo>
                    <a:lnTo>
                      <a:pt x="1056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9" name="Google Shape;1729;p20"/>
              <p:cNvSpPr/>
              <p:nvPr/>
            </p:nvSpPr>
            <p:spPr>
              <a:xfrm>
                <a:off x="1569200" y="2592825"/>
                <a:ext cx="264075" cy="71175"/>
              </a:xfrm>
              <a:custGeom>
                <a:avLst/>
                <a:gdLst/>
                <a:ahLst/>
                <a:cxnLst/>
                <a:rect l="l" t="t" r="r" b="b"/>
                <a:pathLst>
                  <a:path w="10563" h="2847" extrusionOk="0">
                    <a:moveTo>
                      <a:pt x="1" y="1"/>
                    </a:moveTo>
                    <a:lnTo>
                      <a:pt x="1" y="2846"/>
                    </a:lnTo>
                    <a:lnTo>
                      <a:pt x="10563" y="2846"/>
                    </a:lnTo>
                    <a:lnTo>
                      <a:pt x="1056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30" name="Google Shape;1730;p20"/>
            <p:cNvGrpSpPr/>
            <p:nvPr/>
          </p:nvGrpSpPr>
          <p:grpSpPr>
            <a:xfrm flipH="1">
              <a:off x="-117908" y="2676904"/>
              <a:ext cx="701573" cy="635200"/>
              <a:chOff x="791550" y="2156375"/>
              <a:chExt cx="1145425" cy="1118900"/>
            </a:xfrm>
          </p:grpSpPr>
          <p:sp>
            <p:nvSpPr>
              <p:cNvPr id="1731" name="Google Shape;1731;p20"/>
              <p:cNvSpPr/>
              <p:nvPr/>
            </p:nvSpPr>
            <p:spPr>
              <a:xfrm>
                <a:off x="791550" y="2228725"/>
                <a:ext cx="242350" cy="1046550"/>
              </a:xfrm>
              <a:custGeom>
                <a:avLst/>
                <a:gdLst/>
                <a:ahLst/>
                <a:cxnLst/>
                <a:rect l="l" t="t" r="r" b="b"/>
                <a:pathLst>
                  <a:path w="9694" h="41862" extrusionOk="0">
                    <a:moveTo>
                      <a:pt x="0" y="0"/>
                    </a:moveTo>
                    <a:lnTo>
                      <a:pt x="0" y="41862"/>
                    </a:lnTo>
                    <a:lnTo>
                      <a:pt x="9694" y="41862"/>
                    </a:lnTo>
                    <a:lnTo>
                      <a:pt x="969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20"/>
              <p:cNvSpPr/>
              <p:nvPr/>
            </p:nvSpPr>
            <p:spPr>
              <a:xfrm>
                <a:off x="860860" y="2428887"/>
                <a:ext cx="103726" cy="645050"/>
              </a:xfrm>
              <a:custGeom>
                <a:avLst/>
                <a:gdLst/>
                <a:ahLst/>
                <a:cxnLst/>
                <a:rect l="l" t="t" r="r" b="b"/>
                <a:pathLst>
                  <a:path w="9694" h="25802" extrusionOk="0">
                    <a:moveTo>
                      <a:pt x="0" y="0"/>
                    </a:moveTo>
                    <a:lnTo>
                      <a:pt x="0" y="25802"/>
                    </a:lnTo>
                    <a:lnTo>
                      <a:pt x="9694" y="25802"/>
                    </a:lnTo>
                    <a:lnTo>
                      <a:pt x="96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3" name="Google Shape;1733;p20"/>
              <p:cNvSpPr/>
              <p:nvPr/>
            </p:nvSpPr>
            <p:spPr>
              <a:xfrm>
                <a:off x="1033875" y="2323975"/>
                <a:ext cx="118200" cy="951300"/>
              </a:xfrm>
              <a:custGeom>
                <a:avLst/>
                <a:gdLst/>
                <a:ahLst/>
                <a:cxnLst/>
                <a:rect l="l" t="t" r="r" b="b"/>
                <a:pathLst>
                  <a:path w="4728" h="38052" extrusionOk="0">
                    <a:moveTo>
                      <a:pt x="1" y="0"/>
                    </a:moveTo>
                    <a:lnTo>
                      <a:pt x="1" y="38052"/>
                    </a:lnTo>
                    <a:lnTo>
                      <a:pt x="4727" y="38052"/>
                    </a:lnTo>
                    <a:lnTo>
                      <a:pt x="472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4" name="Google Shape;1734;p20"/>
              <p:cNvSpPr/>
              <p:nvPr/>
            </p:nvSpPr>
            <p:spPr>
              <a:xfrm>
                <a:off x="1152050" y="2156375"/>
                <a:ext cx="184475" cy="1118900"/>
              </a:xfrm>
              <a:custGeom>
                <a:avLst/>
                <a:gdLst/>
                <a:ahLst/>
                <a:cxnLst/>
                <a:rect l="l" t="t" r="r" b="b"/>
                <a:pathLst>
                  <a:path w="7379" h="44756" extrusionOk="0">
                    <a:moveTo>
                      <a:pt x="0" y="1"/>
                    </a:moveTo>
                    <a:lnTo>
                      <a:pt x="0" y="44756"/>
                    </a:lnTo>
                    <a:lnTo>
                      <a:pt x="7379" y="44756"/>
                    </a:lnTo>
                    <a:lnTo>
                      <a:pt x="737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5" name="Google Shape;1735;p20"/>
              <p:cNvSpPr/>
              <p:nvPr/>
            </p:nvSpPr>
            <p:spPr>
              <a:xfrm>
                <a:off x="1336500" y="2228725"/>
                <a:ext cx="232725" cy="1046550"/>
              </a:xfrm>
              <a:custGeom>
                <a:avLst/>
                <a:gdLst/>
                <a:ahLst/>
                <a:cxnLst/>
                <a:rect l="l" t="t" r="r" b="b"/>
                <a:pathLst>
                  <a:path w="9309" h="41862" extrusionOk="0">
                    <a:moveTo>
                      <a:pt x="1" y="0"/>
                    </a:moveTo>
                    <a:lnTo>
                      <a:pt x="1" y="41862"/>
                    </a:lnTo>
                    <a:lnTo>
                      <a:pt x="9309" y="41862"/>
                    </a:lnTo>
                    <a:lnTo>
                      <a:pt x="930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6" name="Google Shape;1736;p20"/>
              <p:cNvSpPr/>
              <p:nvPr/>
            </p:nvSpPr>
            <p:spPr>
              <a:xfrm>
                <a:off x="1336502" y="2450553"/>
                <a:ext cx="237531" cy="601710"/>
              </a:xfrm>
              <a:custGeom>
                <a:avLst/>
                <a:gdLst/>
                <a:ahLst/>
                <a:cxnLst/>
                <a:rect l="l" t="t" r="r" b="b"/>
                <a:pathLst>
                  <a:path w="4582" h="24066" extrusionOk="0">
                    <a:moveTo>
                      <a:pt x="0" y="0"/>
                    </a:moveTo>
                    <a:lnTo>
                      <a:pt x="0" y="24066"/>
                    </a:lnTo>
                    <a:lnTo>
                      <a:pt x="4582" y="24066"/>
                    </a:lnTo>
                    <a:lnTo>
                      <a:pt x="45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20"/>
              <p:cNvSpPr/>
              <p:nvPr/>
            </p:nvSpPr>
            <p:spPr>
              <a:xfrm>
                <a:off x="1152050" y="2228725"/>
                <a:ext cx="184475" cy="95275"/>
              </a:xfrm>
              <a:custGeom>
                <a:avLst/>
                <a:gdLst/>
                <a:ahLst/>
                <a:cxnLst/>
                <a:rect l="l" t="t" r="r" b="b"/>
                <a:pathLst>
                  <a:path w="7379" h="3811" extrusionOk="0">
                    <a:moveTo>
                      <a:pt x="0" y="0"/>
                    </a:moveTo>
                    <a:lnTo>
                      <a:pt x="0" y="3810"/>
                    </a:lnTo>
                    <a:lnTo>
                      <a:pt x="7379" y="3810"/>
                    </a:lnTo>
                    <a:lnTo>
                      <a:pt x="737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20"/>
              <p:cNvSpPr/>
              <p:nvPr/>
            </p:nvSpPr>
            <p:spPr>
              <a:xfrm>
                <a:off x="1152040" y="2715834"/>
                <a:ext cx="184512" cy="358100"/>
              </a:xfrm>
              <a:custGeom>
                <a:avLst/>
                <a:gdLst/>
                <a:ahLst/>
                <a:cxnLst/>
                <a:rect l="l" t="t" r="r" b="b"/>
                <a:pathLst>
                  <a:path w="7379" h="14324" extrusionOk="0">
                    <a:moveTo>
                      <a:pt x="0" y="0"/>
                    </a:moveTo>
                    <a:lnTo>
                      <a:pt x="0" y="14324"/>
                    </a:lnTo>
                    <a:lnTo>
                      <a:pt x="7379" y="14324"/>
                    </a:lnTo>
                    <a:lnTo>
                      <a:pt x="737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9" name="Google Shape;1739;p20"/>
              <p:cNvSpPr/>
              <p:nvPr/>
            </p:nvSpPr>
            <p:spPr>
              <a:xfrm>
                <a:off x="1033875" y="2323977"/>
                <a:ext cx="118200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728" h="4921" extrusionOk="0">
                    <a:moveTo>
                      <a:pt x="1" y="1"/>
                    </a:moveTo>
                    <a:lnTo>
                      <a:pt x="1" y="4920"/>
                    </a:lnTo>
                    <a:lnTo>
                      <a:pt x="4727" y="4920"/>
                    </a:lnTo>
                    <a:lnTo>
                      <a:pt x="472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0" name="Google Shape;1740;p20"/>
              <p:cNvSpPr/>
              <p:nvPr/>
            </p:nvSpPr>
            <p:spPr>
              <a:xfrm>
                <a:off x="1067650" y="2537402"/>
                <a:ext cx="50650" cy="288175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11527" extrusionOk="0">
                    <a:moveTo>
                      <a:pt x="0" y="0"/>
                    </a:moveTo>
                    <a:lnTo>
                      <a:pt x="0" y="11527"/>
                    </a:lnTo>
                    <a:lnTo>
                      <a:pt x="2026" y="11527"/>
                    </a:lnTo>
                    <a:lnTo>
                      <a:pt x="202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1" name="Google Shape;1741;p20"/>
              <p:cNvSpPr/>
              <p:nvPr/>
            </p:nvSpPr>
            <p:spPr>
              <a:xfrm>
                <a:off x="1569200" y="2323975"/>
                <a:ext cx="264075" cy="951300"/>
              </a:xfrm>
              <a:custGeom>
                <a:avLst/>
                <a:gdLst/>
                <a:ahLst/>
                <a:cxnLst/>
                <a:rect l="l" t="t" r="r" b="b"/>
                <a:pathLst>
                  <a:path w="10563" h="38052" extrusionOk="0">
                    <a:moveTo>
                      <a:pt x="1" y="0"/>
                    </a:moveTo>
                    <a:lnTo>
                      <a:pt x="1" y="38052"/>
                    </a:lnTo>
                    <a:lnTo>
                      <a:pt x="10563" y="38052"/>
                    </a:lnTo>
                    <a:lnTo>
                      <a:pt x="1056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2" name="Google Shape;1742;p20"/>
              <p:cNvSpPr/>
              <p:nvPr/>
            </p:nvSpPr>
            <p:spPr>
              <a:xfrm>
                <a:off x="1833250" y="2228725"/>
                <a:ext cx="103725" cy="1046550"/>
              </a:xfrm>
              <a:custGeom>
                <a:avLst/>
                <a:gdLst/>
                <a:ahLst/>
                <a:cxnLst/>
                <a:rect l="l" t="t" r="r" b="b"/>
                <a:pathLst>
                  <a:path w="4149" h="41862" extrusionOk="0">
                    <a:moveTo>
                      <a:pt x="1" y="0"/>
                    </a:moveTo>
                    <a:lnTo>
                      <a:pt x="1" y="41862"/>
                    </a:lnTo>
                    <a:lnTo>
                      <a:pt x="4148" y="41862"/>
                    </a:lnTo>
                    <a:lnTo>
                      <a:pt x="414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3" name="Google Shape;1743;p20"/>
              <p:cNvSpPr/>
              <p:nvPr/>
            </p:nvSpPr>
            <p:spPr>
              <a:xfrm>
                <a:off x="1569200" y="2450575"/>
                <a:ext cx="264075" cy="71150"/>
              </a:xfrm>
              <a:custGeom>
                <a:avLst/>
                <a:gdLst/>
                <a:ahLst/>
                <a:cxnLst/>
                <a:rect l="l" t="t" r="r" b="b"/>
                <a:pathLst>
                  <a:path w="10563" h="2846" extrusionOk="0">
                    <a:moveTo>
                      <a:pt x="1" y="0"/>
                    </a:moveTo>
                    <a:lnTo>
                      <a:pt x="1" y="2846"/>
                    </a:lnTo>
                    <a:lnTo>
                      <a:pt x="10563" y="2846"/>
                    </a:lnTo>
                    <a:lnTo>
                      <a:pt x="1056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20"/>
              <p:cNvSpPr/>
              <p:nvPr/>
            </p:nvSpPr>
            <p:spPr>
              <a:xfrm>
                <a:off x="1569200" y="2592825"/>
                <a:ext cx="264075" cy="71175"/>
              </a:xfrm>
              <a:custGeom>
                <a:avLst/>
                <a:gdLst/>
                <a:ahLst/>
                <a:cxnLst/>
                <a:rect l="l" t="t" r="r" b="b"/>
                <a:pathLst>
                  <a:path w="10563" h="2847" extrusionOk="0">
                    <a:moveTo>
                      <a:pt x="1" y="1"/>
                    </a:moveTo>
                    <a:lnTo>
                      <a:pt x="1" y="2846"/>
                    </a:lnTo>
                    <a:lnTo>
                      <a:pt x="10563" y="2846"/>
                    </a:lnTo>
                    <a:lnTo>
                      <a:pt x="1056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5" name="Google Shape;1745;p20"/>
            <p:cNvGrpSpPr/>
            <p:nvPr/>
          </p:nvGrpSpPr>
          <p:grpSpPr>
            <a:xfrm flipH="1">
              <a:off x="-117865" y="3596586"/>
              <a:ext cx="701505" cy="635200"/>
              <a:chOff x="8817561" y="3596620"/>
              <a:chExt cx="650143" cy="635200"/>
            </a:xfrm>
          </p:grpSpPr>
          <p:grpSp>
            <p:nvGrpSpPr>
              <p:cNvPr id="1746" name="Google Shape;1746;p20"/>
              <p:cNvGrpSpPr/>
              <p:nvPr/>
            </p:nvGrpSpPr>
            <p:grpSpPr>
              <a:xfrm>
                <a:off x="8817561" y="3596620"/>
                <a:ext cx="650143" cy="635200"/>
                <a:chOff x="791550" y="2156375"/>
                <a:chExt cx="1145425" cy="1118900"/>
              </a:xfrm>
            </p:grpSpPr>
            <p:sp>
              <p:nvSpPr>
                <p:cNvPr id="1747" name="Google Shape;1747;p20"/>
                <p:cNvSpPr/>
                <p:nvPr/>
              </p:nvSpPr>
              <p:spPr>
                <a:xfrm>
                  <a:off x="791550" y="2228725"/>
                  <a:ext cx="242350" cy="104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4" h="41862" extrusionOk="0">
                      <a:moveTo>
                        <a:pt x="0" y="0"/>
                      </a:moveTo>
                      <a:lnTo>
                        <a:pt x="0" y="41862"/>
                      </a:lnTo>
                      <a:lnTo>
                        <a:pt x="9694" y="41862"/>
                      </a:lnTo>
                      <a:lnTo>
                        <a:pt x="9694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48" name="Google Shape;1748;p20"/>
                <p:cNvSpPr/>
                <p:nvPr/>
              </p:nvSpPr>
              <p:spPr>
                <a:xfrm>
                  <a:off x="791550" y="2428875"/>
                  <a:ext cx="242350" cy="64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4" h="25802" extrusionOk="0">
                      <a:moveTo>
                        <a:pt x="0" y="0"/>
                      </a:moveTo>
                      <a:lnTo>
                        <a:pt x="0" y="25802"/>
                      </a:lnTo>
                      <a:lnTo>
                        <a:pt x="9694" y="25802"/>
                      </a:lnTo>
                      <a:lnTo>
                        <a:pt x="9694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49" name="Google Shape;1749;p20"/>
                <p:cNvSpPr/>
                <p:nvPr/>
              </p:nvSpPr>
              <p:spPr>
                <a:xfrm>
                  <a:off x="1033875" y="2323975"/>
                  <a:ext cx="118200" cy="95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8" h="38052" extrusionOk="0">
                      <a:moveTo>
                        <a:pt x="1" y="0"/>
                      </a:moveTo>
                      <a:lnTo>
                        <a:pt x="1" y="38052"/>
                      </a:lnTo>
                      <a:lnTo>
                        <a:pt x="4727" y="38052"/>
                      </a:lnTo>
                      <a:lnTo>
                        <a:pt x="472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50" name="Google Shape;1750;p20"/>
                <p:cNvSpPr/>
                <p:nvPr/>
              </p:nvSpPr>
              <p:spPr>
                <a:xfrm>
                  <a:off x="1152050" y="2156375"/>
                  <a:ext cx="184475" cy="111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79" h="44756" extrusionOk="0">
                      <a:moveTo>
                        <a:pt x="0" y="1"/>
                      </a:moveTo>
                      <a:lnTo>
                        <a:pt x="0" y="44756"/>
                      </a:lnTo>
                      <a:lnTo>
                        <a:pt x="7379" y="44756"/>
                      </a:lnTo>
                      <a:lnTo>
                        <a:pt x="7379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51" name="Google Shape;1751;p20"/>
                <p:cNvSpPr/>
                <p:nvPr/>
              </p:nvSpPr>
              <p:spPr>
                <a:xfrm>
                  <a:off x="1336500" y="2228725"/>
                  <a:ext cx="232725" cy="104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9" h="41862" extrusionOk="0">
                      <a:moveTo>
                        <a:pt x="1" y="0"/>
                      </a:moveTo>
                      <a:lnTo>
                        <a:pt x="1" y="41862"/>
                      </a:lnTo>
                      <a:lnTo>
                        <a:pt x="9309" y="41862"/>
                      </a:lnTo>
                      <a:lnTo>
                        <a:pt x="930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52" name="Google Shape;1752;p20"/>
                <p:cNvSpPr/>
                <p:nvPr/>
              </p:nvSpPr>
              <p:spPr>
                <a:xfrm>
                  <a:off x="1395600" y="3113700"/>
                  <a:ext cx="114550" cy="4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82" h="1641" extrusionOk="0">
                      <a:moveTo>
                        <a:pt x="0" y="0"/>
                      </a:moveTo>
                      <a:lnTo>
                        <a:pt x="0" y="1640"/>
                      </a:lnTo>
                      <a:lnTo>
                        <a:pt x="4582" y="1640"/>
                      </a:lnTo>
                      <a:lnTo>
                        <a:pt x="4582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53" name="Google Shape;1753;p20"/>
                <p:cNvSpPr/>
                <p:nvPr/>
              </p:nvSpPr>
              <p:spPr>
                <a:xfrm>
                  <a:off x="1152050" y="2228725"/>
                  <a:ext cx="184475" cy="9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79" h="3811" extrusionOk="0">
                      <a:moveTo>
                        <a:pt x="0" y="0"/>
                      </a:moveTo>
                      <a:lnTo>
                        <a:pt x="0" y="3810"/>
                      </a:lnTo>
                      <a:lnTo>
                        <a:pt x="7379" y="3810"/>
                      </a:lnTo>
                      <a:lnTo>
                        <a:pt x="7379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54" name="Google Shape;1754;p20"/>
                <p:cNvSpPr/>
                <p:nvPr/>
              </p:nvSpPr>
              <p:spPr>
                <a:xfrm>
                  <a:off x="1152050" y="2715825"/>
                  <a:ext cx="184475" cy="35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79" h="14324" extrusionOk="0">
                      <a:moveTo>
                        <a:pt x="0" y="0"/>
                      </a:moveTo>
                      <a:lnTo>
                        <a:pt x="0" y="14324"/>
                      </a:lnTo>
                      <a:lnTo>
                        <a:pt x="7379" y="14324"/>
                      </a:lnTo>
                      <a:lnTo>
                        <a:pt x="7379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55" name="Google Shape;1755;p20"/>
                <p:cNvSpPr/>
                <p:nvPr/>
              </p:nvSpPr>
              <p:spPr>
                <a:xfrm>
                  <a:off x="1033875" y="2398708"/>
                  <a:ext cx="118200" cy="12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8" h="4921" extrusionOk="0">
                      <a:moveTo>
                        <a:pt x="1" y="1"/>
                      </a:moveTo>
                      <a:lnTo>
                        <a:pt x="1" y="4920"/>
                      </a:lnTo>
                      <a:lnTo>
                        <a:pt x="4727" y="4920"/>
                      </a:lnTo>
                      <a:lnTo>
                        <a:pt x="472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56" name="Google Shape;1756;p20"/>
                <p:cNvSpPr/>
                <p:nvPr/>
              </p:nvSpPr>
              <p:spPr>
                <a:xfrm>
                  <a:off x="1569200" y="2323975"/>
                  <a:ext cx="264075" cy="95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63" h="38052" extrusionOk="0">
                      <a:moveTo>
                        <a:pt x="1" y="0"/>
                      </a:moveTo>
                      <a:lnTo>
                        <a:pt x="1" y="38052"/>
                      </a:lnTo>
                      <a:lnTo>
                        <a:pt x="10563" y="38052"/>
                      </a:lnTo>
                      <a:lnTo>
                        <a:pt x="10563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57" name="Google Shape;1757;p20"/>
                <p:cNvSpPr/>
                <p:nvPr/>
              </p:nvSpPr>
              <p:spPr>
                <a:xfrm>
                  <a:off x="1833250" y="2228725"/>
                  <a:ext cx="103725" cy="104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9" h="41862" extrusionOk="0">
                      <a:moveTo>
                        <a:pt x="1" y="0"/>
                      </a:moveTo>
                      <a:lnTo>
                        <a:pt x="1" y="41862"/>
                      </a:lnTo>
                      <a:lnTo>
                        <a:pt x="4148" y="41862"/>
                      </a:lnTo>
                      <a:lnTo>
                        <a:pt x="4148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58" name="Google Shape;1758;p20"/>
                <p:cNvSpPr/>
                <p:nvPr/>
              </p:nvSpPr>
              <p:spPr>
                <a:xfrm>
                  <a:off x="1569200" y="2450575"/>
                  <a:ext cx="264075" cy="7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63" h="2846" extrusionOk="0">
                      <a:moveTo>
                        <a:pt x="1" y="0"/>
                      </a:moveTo>
                      <a:lnTo>
                        <a:pt x="1" y="2846"/>
                      </a:lnTo>
                      <a:lnTo>
                        <a:pt x="10563" y="2846"/>
                      </a:lnTo>
                      <a:lnTo>
                        <a:pt x="10563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59" name="Google Shape;1759;p20"/>
                <p:cNvSpPr/>
                <p:nvPr/>
              </p:nvSpPr>
              <p:spPr>
                <a:xfrm>
                  <a:off x="1569200" y="2592825"/>
                  <a:ext cx="264075" cy="7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63" h="2847" extrusionOk="0">
                      <a:moveTo>
                        <a:pt x="1" y="1"/>
                      </a:moveTo>
                      <a:lnTo>
                        <a:pt x="1" y="2846"/>
                      </a:lnTo>
                      <a:lnTo>
                        <a:pt x="10563" y="2846"/>
                      </a:lnTo>
                      <a:lnTo>
                        <a:pt x="10563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760" name="Google Shape;1760;p20"/>
              <p:cNvSpPr/>
              <p:nvPr/>
            </p:nvSpPr>
            <p:spPr>
              <a:xfrm>
                <a:off x="9160419" y="3691769"/>
                <a:ext cx="65019" cy="23290"/>
              </a:xfrm>
              <a:custGeom>
                <a:avLst/>
                <a:gdLst/>
                <a:ahLst/>
                <a:cxnLst/>
                <a:rect l="l" t="t" r="r" b="b"/>
                <a:pathLst>
                  <a:path w="4582" h="1641" extrusionOk="0">
                    <a:moveTo>
                      <a:pt x="0" y="0"/>
                    </a:moveTo>
                    <a:lnTo>
                      <a:pt x="0" y="1640"/>
                    </a:lnTo>
                    <a:lnTo>
                      <a:pt x="4582" y="1640"/>
                    </a:lnTo>
                    <a:lnTo>
                      <a:pt x="45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20"/>
              <p:cNvSpPr/>
              <p:nvPr/>
            </p:nvSpPr>
            <p:spPr>
              <a:xfrm>
                <a:off x="9160419" y="3749744"/>
                <a:ext cx="65019" cy="23290"/>
              </a:xfrm>
              <a:custGeom>
                <a:avLst/>
                <a:gdLst/>
                <a:ahLst/>
                <a:cxnLst/>
                <a:rect l="l" t="t" r="r" b="b"/>
                <a:pathLst>
                  <a:path w="4582" h="1641" extrusionOk="0">
                    <a:moveTo>
                      <a:pt x="0" y="0"/>
                    </a:moveTo>
                    <a:lnTo>
                      <a:pt x="0" y="1640"/>
                    </a:lnTo>
                    <a:lnTo>
                      <a:pt x="4582" y="1640"/>
                    </a:lnTo>
                    <a:lnTo>
                      <a:pt x="45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762" name="Google Shape;1762;p20"/>
          <p:cNvSpPr txBox="1">
            <a:spLocks noGrp="1"/>
          </p:cNvSpPr>
          <p:nvPr>
            <p:ph type="subTitle" idx="1"/>
          </p:nvPr>
        </p:nvSpPr>
        <p:spPr>
          <a:xfrm>
            <a:off x="5678567" y="1682012"/>
            <a:ext cx="2439600" cy="41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endParaRPr/>
          </a:p>
        </p:txBody>
      </p:sp>
      <p:sp>
        <p:nvSpPr>
          <p:cNvPr id="1763" name="Google Shape;1763;p20"/>
          <p:cNvSpPr txBox="1">
            <a:spLocks noGrp="1"/>
          </p:cNvSpPr>
          <p:nvPr>
            <p:ph type="subTitle" idx="2"/>
          </p:nvPr>
        </p:nvSpPr>
        <p:spPr>
          <a:xfrm>
            <a:off x="5340833" y="2163363"/>
            <a:ext cx="4466800" cy="7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64" name="Google Shape;1764;p20"/>
          <p:cNvSpPr txBox="1">
            <a:spLocks noGrp="1"/>
          </p:cNvSpPr>
          <p:nvPr>
            <p:ph type="subTitle" idx="3"/>
          </p:nvPr>
        </p:nvSpPr>
        <p:spPr>
          <a:xfrm>
            <a:off x="5340767" y="3516567"/>
            <a:ext cx="4466800" cy="7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65" name="Google Shape;1765;p20"/>
          <p:cNvSpPr txBox="1">
            <a:spLocks noGrp="1"/>
          </p:cNvSpPr>
          <p:nvPr>
            <p:ph type="subTitle" idx="4"/>
          </p:nvPr>
        </p:nvSpPr>
        <p:spPr>
          <a:xfrm>
            <a:off x="5340833" y="4868867"/>
            <a:ext cx="4466800" cy="7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66" name="Google Shape;1766;p20"/>
          <p:cNvSpPr txBox="1">
            <a:spLocks noGrp="1"/>
          </p:cNvSpPr>
          <p:nvPr>
            <p:ph type="subTitle" idx="5"/>
          </p:nvPr>
        </p:nvSpPr>
        <p:spPr>
          <a:xfrm>
            <a:off x="5678551" y="3034200"/>
            <a:ext cx="2439600" cy="41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endParaRPr/>
          </a:p>
        </p:txBody>
      </p:sp>
      <p:sp>
        <p:nvSpPr>
          <p:cNvPr id="1767" name="Google Shape;1767;p20"/>
          <p:cNvSpPr txBox="1">
            <a:spLocks noGrp="1"/>
          </p:cNvSpPr>
          <p:nvPr>
            <p:ph type="subTitle" idx="6"/>
          </p:nvPr>
        </p:nvSpPr>
        <p:spPr>
          <a:xfrm>
            <a:off x="5678600" y="4386500"/>
            <a:ext cx="2439600" cy="41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endParaRPr/>
          </a:p>
        </p:txBody>
      </p:sp>
      <p:sp>
        <p:nvSpPr>
          <p:cNvPr id="1768" name="Google Shape;1768;p20"/>
          <p:cNvSpPr/>
          <p:nvPr/>
        </p:nvSpPr>
        <p:spPr>
          <a:xfrm>
            <a:off x="-267" y="6144669"/>
            <a:ext cx="12192029" cy="758705"/>
          </a:xfrm>
          <a:custGeom>
            <a:avLst/>
            <a:gdLst/>
            <a:ahLst/>
            <a:cxnLst/>
            <a:rect l="l" t="t" r="r" b="b"/>
            <a:pathLst>
              <a:path w="212763" h="27210" extrusionOk="0">
                <a:moveTo>
                  <a:pt x="1" y="1"/>
                </a:moveTo>
                <a:lnTo>
                  <a:pt x="1" y="27210"/>
                </a:lnTo>
                <a:lnTo>
                  <a:pt x="212763" y="27210"/>
                </a:lnTo>
                <a:lnTo>
                  <a:pt x="2127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9" name="Google Shape;1769;p20"/>
          <p:cNvSpPr/>
          <p:nvPr/>
        </p:nvSpPr>
        <p:spPr>
          <a:xfrm flipH="1">
            <a:off x="-38283" y="6482533"/>
            <a:ext cx="12230000" cy="4208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0" name="Google Shape;1770;p20"/>
          <p:cNvSpPr/>
          <p:nvPr/>
        </p:nvSpPr>
        <p:spPr>
          <a:xfrm>
            <a:off x="-233" y="0"/>
            <a:ext cx="12191972" cy="593331"/>
          </a:xfrm>
          <a:custGeom>
            <a:avLst/>
            <a:gdLst/>
            <a:ahLst/>
            <a:cxnLst/>
            <a:rect l="l" t="t" r="r" b="b"/>
            <a:pathLst>
              <a:path w="212762" h="36098" extrusionOk="0">
                <a:moveTo>
                  <a:pt x="0" y="0"/>
                </a:moveTo>
                <a:lnTo>
                  <a:pt x="0" y="5701"/>
                </a:lnTo>
                <a:lnTo>
                  <a:pt x="212762" y="36098"/>
                </a:lnTo>
                <a:lnTo>
                  <a:pt x="21276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 </a:t>
            </a:r>
            <a:endParaRPr sz="2400">
              <a:solidFill>
                <a:schemeClr val="dk1"/>
              </a:solidFill>
            </a:endParaRPr>
          </a:p>
        </p:txBody>
      </p:sp>
      <p:grpSp>
        <p:nvGrpSpPr>
          <p:cNvPr id="1771" name="Google Shape;1771;p20"/>
          <p:cNvGrpSpPr/>
          <p:nvPr/>
        </p:nvGrpSpPr>
        <p:grpSpPr>
          <a:xfrm>
            <a:off x="3915393" y="-439395"/>
            <a:ext cx="3912311" cy="944411"/>
            <a:chOff x="2375925" y="3297600"/>
            <a:chExt cx="735950" cy="177650"/>
          </a:xfrm>
        </p:grpSpPr>
        <p:sp>
          <p:nvSpPr>
            <p:cNvPr id="1772" name="Google Shape;1772;p20"/>
            <p:cNvSpPr/>
            <p:nvPr/>
          </p:nvSpPr>
          <p:spPr>
            <a:xfrm>
              <a:off x="239507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80" y="1"/>
                  </a:moveTo>
                  <a:lnTo>
                    <a:pt x="0" y="67"/>
                  </a:lnTo>
                  <a:lnTo>
                    <a:pt x="4425" y="5521"/>
                  </a:lnTo>
                  <a:lnTo>
                    <a:pt x="4504" y="5455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3" name="Google Shape;1773;p20"/>
            <p:cNvSpPr/>
            <p:nvPr/>
          </p:nvSpPr>
          <p:spPr>
            <a:xfrm>
              <a:off x="2375925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0" y="0"/>
                  </a:moveTo>
                  <a:lnTo>
                    <a:pt x="344" y="251"/>
                  </a:lnTo>
                  <a:lnTo>
                    <a:pt x="1347" y="264"/>
                  </a:lnTo>
                  <a:lnTo>
                    <a:pt x="15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4" name="Google Shape;1774;p20"/>
            <p:cNvSpPr/>
            <p:nvPr/>
          </p:nvSpPr>
          <p:spPr>
            <a:xfrm>
              <a:off x="298012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4425" y="1"/>
                  </a:moveTo>
                  <a:lnTo>
                    <a:pt x="0" y="5455"/>
                  </a:lnTo>
                  <a:lnTo>
                    <a:pt x="80" y="5521"/>
                  </a:lnTo>
                  <a:lnTo>
                    <a:pt x="4504" y="67"/>
                  </a:lnTo>
                  <a:lnTo>
                    <a:pt x="44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5" name="Google Shape;1775;p20"/>
            <p:cNvSpPr/>
            <p:nvPr/>
          </p:nvSpPr>
          <p:spPr>
            <a:xfrm>
              <a:off x="3071900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1" y="0"/>
                  </a:moveTo>
                  <a:lnTo>
                    <a:pt x="265" y="264"/>
                  </a:lnTo>
                  <a:lnTo>
                    <a:pt x="1255" y="251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6" name="Google Shape;1776;p20"/>
            <p:cNvSpPr/>
            <p:nvPr/>
          </p:nvSpPr>
          <p:spPr>
            <a:xfrm>
              <a:off x="2446900" y="3428675"/>
              <a:ext cx="594000" cy="35675"/>
            </a:xfrm>
            <a:custGeom>
              <a:avLst/>
              <a:gdLst/>
              <a:ahLst/>
              <a:cxnLst/>
              <a:rect l="l" t="t" r="r" b="b"/>
              <a:pathLst>
                <a:path w="23760" h="1427" extrusionOk="0">
                  <a:moveTo>
                    <a:pt x="1" y="0"/>
                  </a:moveTo>
                  <a:lnTo>
                    <a:pt x="1" y="1427"/>
                  </a:lnTo>
                  <a:lnTo>
                    <a:pt x="23759" y="1427"/>
                  </a:lnTo>
                  <a:lnTo>
                    <a:pt x="237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7" name="Google Shape;1777;p20"/>
            <p:cNvSpPr/>
            <p:nvPr/>
          </p:nvSpPr>
          <p:spPr>
            <a:xfrm>
              <a:off x="2446900" y="3464325"/>
              <a:ext cx="594000" cy="10925"/>
            </a:xfrm>
            <a:custGeom>
              <a:avLst/>
              <a:gdLst/>
              <a:ahLst/>
              <a:cxnLst/>
              <a:rect l="l" t="t" r="r" b="b"/>
              <a:pathLst>
                <a:path w="23760" h="437" extrusionOk="0">
                  <a:moveTo>
                    <a:pt x="1" y="1"/>
                  </a:moveTo>
                  <a:lnTo>
                    <a:pt x="1255" y="436"/>
                  </a:lnTo>
                  <a:lnTo>
                    <a:pt x="23284" y="436"/>
                  </a:lnTo>
                  <a:lnTo>
                    <a:pt x="237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78" name="Google Shape;1778;p20"/>
          <p:cNvSpPr txBox="1">
            <a:spLocks noGrp="1"/>
          </p:cNvSpPr>
          <p:nvPr>
            <p:ph type="title"/>
          </p:nvPr>
        </p:nvSpPr>
        <p:spPr>
          <a:xfrm>
            <a:off x="960000" y="702167"/>
            <a:ext cx="102720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779" name="Google Shape;1779;p20"/>
          <p:cNvGrpSpPr/>
          <p:nvPr/>
        </p:nvGrpSpPr>
        <p:grpSpPr>
          <a:xfrm>
            <a:off x="10141040" y="3351407"/>
            <a:ext cx="1849253" cy="2969143"/>
            <a:chOff x="4897905" y="2970697"/>
            <a:chExt cx="1133491" cy="1819922"/>
          </a:xfrm>
        </p:grpSpPr>
        <p:sp>
          <p:nvSpPr>
            <p:cNvPr id="1780" name="Google Shape;1780;p20"/>
            <p:cNvSpPr/>
            <p:nvPr/>
          </p:nvSpPr>
          <p:spPr>
            <a:xfrm>
              <a:off x="5411805" y="4695356"/>
              <a:ext cx="561583" cy="95263"/>
            </a:xfrm>
            <a:custGeom>
              <a:avLst/>
              <a:gdLst/>
              <a:ahLst/>
              <a:cxnLst/>
              <a:rect l="l" t="t" r="r" b="b"/>
              <a:pathLst>
                <a:path w="12079" h="2049" extrusionOk="0">
                  <a:moveTo>
                    <a:pt x="4271" y="0"/>
                  </a:moveTo>
                  <a:lnTo>
                    <a:pt x="0" y="2049"/>
                  </a:lnTo>
                  <a:lnTo>
                    <a:pt x="12078" y="2049"/>
                  </a:lnTo>
                  <a:lnTo>
                    <a:pt x="42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81" name="Google Shape;1781;p20"/>
            <p:cNvGrpSpPr/>
            <p:nvPr/>
          </p:nvGrpSpPr>
          <p:grpSpPr>
            <a:xfrm>
              <a:off x="4897905" y="2970697"/>
              <a:ext cx="1133491" cy="1819920"/>
              <a:chOff x="4627075" y="1583225"/>
              <a:chExt cx="1587300" cy="2548550"/>
            </a:xfrm>
          </p:grpSpPr>
          <p:sp>
            <p:nvSpPr>
              <p:cNvPr id="1782" name="Google Shape;1782;p20"/>
              <p:cNvSpPr/>
              <p:nvPr/>
            </p:nvSpPr>
            <p:spPr>
              <a:xfrm>
                <a:off x="5084400" y="3145300"/>
                <a:ext cx="650775" cy="986475"/>
              </a:xfrm>
              <a:custGeom>
                <a:avLst/>
                <a:gdLst/>
                <a:ahLst/>
                <a:cxnLst/>
                <a:rect l="l" t="t" r="r" b="b"/>
                <a:pathLst>
                  <a:path w="26031" h="39459" extrusionOk="0">
                    <a:moveTo>
                      <a:pt x="22533" y="0"/>
                    </a:moveTo>
                    <a:cubicBezTo>
                      <a:pt x="21602" y="0"/>
                      <a:pt x="20662" y="189"/>
                      <a:pt x="19731" y="189"/>
                    </a:cubicBezTo>
                    <a:lnTo>
                      <a:pt x="6216" y="189"/>
                    </a:lnTo>
                    <a:cubicBezTo>
                      <a:pt x="5778" y="189"/>
                      <a:pt x="5131" y="252"/>
                      <a:pt x="4693" y="272"/>
                    </a:cubicBezTo>
                    <a:cubicBezTo>
                      <a:pt x="4642" y="275"/>
                      <a:pt x="4590" y="276"/>
                      <a:pt x="4537" y="276"/>
                    </a:cubicBezTo>
                    <a:cubicBezTo>
                      <a:pt x="4001" y="276"/>
                      <a:pt x="3352" y="166"/>
                      <a:pt x="2718" y="166"/>
                    </a:cubicBezTo>
                    <a:cubicBezTo>
                      <a:pt x="1763" y="166"/>
                      <a:pt x="843" y="416"/>
                      <a:pt x="396" y="1670"/>
                    </a:cubicBezTo>
                    <a:cubicBezTo>
                      <a:pt x="0" y="2817"/>
                      <a:pt x="188" y="4799"/>
                      <a:pt x="188" y="6050"/>
                    </a:cubicBezTo>
                    <a:cubicBezTo>
                      <a:pt x="167" y="7447"/>
                      <a:pt x="167" y="8845"/>
                      <a:pt x="209" y="10242"/>
                    </a:cubicBezTo>
                    <a:cubicBezTo>
                      <a:pt x="230" y="10597"/>
                      <a:pt x="250" y="10952"/>
                      <a:pt x="250" y="11327"/>
                    </a:cubicBezTo>
                    <a:cubicBezTo>
                      <a:pt x="376" y="15624"/>
                      <a:pt x="772" y="19920"/>
                      <a:pt x="1418" y="24175"/>
                    </a:cubicBezTo>
                    <a:cubicBezTo>
                      <a:pt x="2002" y="28055"/>
                      <a:pt x="2795" y="32038"/>
                      <a:pt x="4693" y="35125"/>
                    </a:cubicBezTo>
                    <a:cubicBezTo>
                      <a:pt x="5569" y="36544"/>
                      <a:pt x="6695" y="37691"/>
                      <a:pt x="7968" y="38275"/>
                    </a:cubicBezTo>
                    <a:cubicBezTo>
                      <a:pt x="8510" y="38525"/>
                      <a:pt x="8948" y="38901"/>
                      <a:pt x="9532" y="39067"/>
                    </a:cubicBezTo>
                    <a:cubicBezTo>
                      <a:pt x="10262" y="39255"/>
                      <a:pt x="10992" y="39380"/>
                      <a:pt x="11743" y="39422"/>
                    </a:cubicBezTo>
                    <a:cubicBezTo>
                      <a:pt x="12187" y="39446"/>
                      <a:pt x="12633" y="39458"/>
                      <a:pt x="13080" y="39458"/>
                    </a:cubicBezTo>
                    <a:cubicBezTo>
                      <a:pt x="14165" y="39458"/>
                      <a:pt x="15253" y="39388"/>
                      <a:pt x="16332" y="39255"/>
                    </a:cubicBezTo>
                    <a:cubicBezTo>
                      <a:pt x="17959" y="39088"/>
                      <a:pt x="19231" y="38755"/>
                      <a:pt x="20503" y="37232"/>
                    </a:cubicBezTo>
                    <a:cubicBezTo>
                      <a:pt x="21171" y="36419"/>
                      <a:pt x="21546" y="35522"/>
                      <a:pt x="22005" y="34750"/>
                    </a:cubicBezTo>
                    <a:cubicBezTo>
                      <a:pt x="22818" y="33352"/>
                      <a:pt x="23402" y="31600"/>
                      <a:pt x="23861" y="29932"/>
                    </a:cubicBezTo>
                    <a:cubicBezTo>
                      <a:pt x="24800" y="26532"/>
                      <a:pt x="25238" y="22903"/>
                      <a:pt x="25488" y="19295"/>
                    </a:cubicBezTo>
                    <a:cubicBezTo>
                      <a:pt x="25676" y="16228"/>
                      <a:pt x="25759" y="13162"/>
                      <a:pt x="25738" y="10117"/>
                    </a:cubicBezTo>
                    <a:cubicBezTo>
                      <a:pt x="25738" y="9012"/>
                      <a:pt x="25697" y="7906"/>
                      <a:pt x="25655" y="6801"/>
                    </a:cubicBezTo>
                    <a:cubicBezTo>
                      <a:pt x="25572" y="4381"/>
                      <a:pt x="26031" y="856"/>
                      <a:pt x="23986" y="210"/>
                    </a:cubicBezTo>
                    <a:cubicBezTo>
                      <a:pt x="23506" y="52"/>
                      <a:pt x="23021" y="0"/>
                      <a:pt x="225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3" name="Google Shape;1783;p20"/>
              <p:cNvSpPr/>
              <p:nvPr/>
            </p:nvSpPr>
            <p:spPr>
              <a:xfrm>
                <a:off x="5083875" y="3145300"/>
                <a:ext cx="650775" cy="318500"/>
              </a:xfrm>
              <a:custGeom>
                <a:avLst/>
                <a:gdLst/>
                <a:ahLst/>
                <a:cxnLst/>
                <a:rect l="l" t="t" r="r" b="b"/>
                <a:pathLst>
                  <a:path w="26031" h="12740" extrusionOk="0">
                    <a:moveTo>
                      <a:pt x="22533" y="0"/>
                    </a:moveTo>
                    <a:cubicBezTo>
                      <a:pt x="21602" y="0"/>
                      <a:pt x="20662" y="189"/>
                      <a:pt x="19732" y="189"/>
                    </a:cubicBezTo>
                    <a:lnTo>
                      <a:pt x="6216" y="189"/>
                    </a:lnTo>
                    <a:cubicBezTo>
                      <a:pt x="5778" y="189"/>
                      <a:pt x="5131" y="252"/>
                      <a:pt x="4693" y="272"/>
                    </a:cubicBezTo>
                    <a:cubicBezTo>
                      <a:pt x="4641" y="275"/>
                      <a:pt x="4588" y="276"/>
                      <a:pt x="4533" y="276"/>
                    </a:cubicBezTo>
                    <a:cubicBezTo>
                      <a:pt x="4004" y="276"/>
                      <a:pt x="3365" y="172"/>
                      <a:pt x="2740" y="172"/>
                    </a:cubicBezTo>
                    <a:cubicBezTo>
                      <a:pt x="1777" y="172"/>
                      <a:pt x="846" y="418"/>
                      <a:pt x="397" y="1670"/>
                    </a:cubicBezTo>
                    <a:cubicBezTo>
                      <a:pt x="0" y="2817"/>
                      <a:pt x="188" y="4799"/>
                      <a:pt x="188" y="6050"/>
                    </a:cubicBezTo>
                    <a:cubicBezTo>
                      <a:pt x="167" y="7447"/>
                      <a:pt x="167" y="8845"/>
                      <a:pt x="209" y="10242"/>
                    </a:cubicBezTo>
                    <a:lnTo>
                      <a:pt x="355" y="10326"/>
                    </a:lnTo>
                    <a:cubicBezTo>
                      <a:pt x="3953" y="12229"/>
                      <a:pt x="8298" y="12740"/>
                      <a:pt x="12281" y="12740"/>
                    </a:cubicBezTo>
                    <a:cubicBezTo>
                      <a:pt x="13101" y="12740"/>
                      <a:pt x="13905" y="12718"/>
                      <a:pt x="14684" y="12683"/>
                    </a:cubicBezTo>
                    <a:cubicBezTo>
                      <a:pt x="17479" y="12537"/>
                      <a:pt x="20253" y="12078"/>
                      <a:pt x="22944" y="11285"/>
                    </a:cubicBezTo>
                    <a:cubicBezTo>
                      <a:pt x="23924" y="10993"/>
                      <a:pt x="24863" y="10597"/>
                      <a:pt x="25759" y="10096"/>
                    </a:cubicBezTo>
                    <a:cubicBezTo>
                      <a:pt x="25739" y="9012"/>
                      <a:pt x="25697" y="7906"/>
                      <a:pt x="25655" y="6801"/>
                    </a:cubicBezTo>
                    <a:cubicBezTo>
                      <a:pt x="25572" y="4381"/>
                      <a:pt x="26031" y="877"/>
                      <a:pt x="23987" y="210"/>
                    </a:cubicBezTo>
                    <a:cubicBezTo>
                      <a:pt x="23506" y="52"/>
                      <a:pt x="23021" y="0"/>
                      <a:pt x="225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4" name="Google Shape;1784;p20"/>
              <p:cNvSpPr/>
              <p:nvPr/>
            </p:nvSpPr>
            <p:spPr>
              <a:xfrm>
                <a:off x="5533875" y="3157325"/>
                <a:ext cx="53725" cy="26075"/>
              </a:xfrm>
              <a:custGeom>
                <a:avLst/>
                <a:gdLst/>
                <a:ahLst/>
                <a:cxnLst/>
                <a:rect l="l" t="t" r="r" b="b"/>
                <a:pathLst>
                  <a:path w="2149" h="1043" extrusionOk="0">
                    <a:moveTo>
                      <a:pt x="1481" y="0"/>
                    </a:moveTo>
                    <a:cubicBezTo>
                      <a:pt x="1377" y="0"/>
                      <a:pt x="1294" y="0"/>
                      <a:pt x="1189" y="21"/>
                    </a:cubicBezTo>
                    <a:lnTo>
                      <a:pt x="918" y="63"/>
                    </a:lnTo>
                    <a:lnTo>
                      <a:pt x="772" y="83"/>
                    </a:lnTo>
                    <a:cubicBezTo>
                      <a:pt x="689" y="83"/>
                      <a:pt x="605" y="104"/>
                      <a:pt x="522" y="125"/>
                    </a:cubicBezTo>
                    <a:cubicBezTo>
                      <a:pt x="397" y="146"/>
                      <a:pt x="292" y="209"/>
                      <a:pt x="188" y="292"/>
                    </a:cubicBezTo>
                    <a:cubicBezTo>
                      <a:pt x="63" y="355"/>
                      <a:pt x="0" y="501"/>
                      <a:pt x="21" y="647"/>
                    </a:cubicBezTo>
                    <a:cubicBezTo>
                      <a:pt x="42" y="793"/>
                      <a:pt x="146" y="918"/>
                      <a:pt x="292" y="960"/>
                    </a:cubicBezTo>
                    <a:cubicBezTo>
                      <a:pt x="397" y="1001"/>
                      <a:pt x="522" y="1043"/>
                      <a:pt x="647" y="1043"/>
                    </a:cubicBezTo>
                    <a:cubicBezTo>
                      <a:pt x="751" y="1043"/>
                      <a:pt x="835" y="1022"/>
                      <a:pt x="939" y="1001"/>
                    </a:cubicBezTo>
                    <a:lnTo>
                      <a:pt x="1210" y="980"/>
                    </a:lnTo>
                    <a:cubicBezTo>
                      <a:pt x="1335" y="980"/>
                      <a:pt x="1481" y="960"/>
                      <a:pt x="1606" y="918"/>
                    </a:cubicBezTo>
                    <a:cubicBezTo>
                      <a:pt x="2149" y="793"/>
                      <a:pt x="2044" y="0"/>
                      <a:pt x="1481" y="0"/>
                    </a:cubicBezTo>
                    <a:close/>
                  </a:path>
                </a:pathLst>
              </a:custGeom>
              <a:solidFill>
                <a:srgbClr val="EFC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5" name="Google Shape;1785;p20"/>
              <p:cNvSpPr/>
              <p:nvPr/>
            </p:nvSpPr>
            <p:spPr>
              <a:xfrm>
                <a:off x="5100550" y="3113525"/>
                <a:ext cx="616375" cy="130900"/>
              </a:xfrm>
              <a:custGeom>
                <a:avLst/>
                <a:gdLst/>
                <a:ahLst/>
                <a:cxnLst/>
                <a:rect l="l" t="t" r="r" b="b"/>
                <a:pathLst>
                  <a:path w="24655" h="5236" extrusionOk="0">
                    <a:moveTo>
                      <a:pt x="12328" y="0"/>
                    </a:moveTo>
                    <a:cubicBezTo>
                      <a:pt x="5528" y="0"/>
                      <a:pt x="1" y="1168"/>
                      <a:pt x="1" y="2607"/>
                    </a:cubicBezTo>
                    <a:cubicBezTo>
                      <a:pt x="1" y="4067"/>
                      <a:pt x="5528" y="5235"/>
                      <a:pt x="12328" y="5235"/>
                    </a:cubicBezTo>
                    <a:cubicBezTo>
                      <a:pt x="19127" y="5235"/>
                      <a:pt x="24654" y="4067"/>
                      <a:pt x="24654" y="2607"/>
                    </a:cubicBezTo>
                    <a:cubicBezTo>
                      <a:pt x="24654" y="1168"/>
                      <a:pt x="19127" y="0"/>
                      <a:pt x="12328" y="0"/>
                    </a:cubicBezTo>
                    <a:close/>
                  </a:path>
                </a:pathLst>
              </a:custGeom>
              <a:solidFill>
                <a:srgbClr val="9965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6" name="Google Shape;1786;p20"/>
              <p:cNvSpPr/>
              <p:nvPr/>
            </p:nvSpPr>
            <p:spPr>
              <a:xfrm>
                <a:off x="5100550" y="3114025"/>
                <a:ext cx="616375" cy="129875"/>
              </a:xfrm>
              <a:custGeom>
                <a:avLst/>
                <a:gdLst/>
                <a:ahLst/>
                <a:cxnLst/>
                <a:rect l="l" t="t" r="r" b="b"/>
                <a:pathLst>
                  <a:path w="24655" h="5195" extrusionOk="0">
                    <a:moveTo>
                      <a:pt x="11681" y="1"/>
                    </a:moveTo>
                    <a:cubicBezTo>
                      <a:pt x="11306" y="1"/>
                      <a:pt x="10909" y="22"/>
                      <a:pt x="10555" y="22"/>
                    </a:cubicBezTo>
                    <a:cubicBezTo>
                      <a:pt x="10523" y="11"/>
                      <a:pt x="10492" y="6"/>
                      <a:pt x="10461" y="6"/>
                    </a:cubicBezTo>
                    <a:cubicBezTo>
                      <a:pt x="10430" y="6"/>
                      <a:pt x="10398" y="11"/>
                      <a:pt x="10367" y="22"/>
                    </a:cubicBezTo>
                    <a:cubicBezTo>
                      <a:pt x="9971" y="22"/>
                      <a:pt x="9574" y="43"/>
                      <a:pt x="9199" y="63"/>
                    </a:cubicBezTo>
                    <a:cubicBezTo>
                      <a:pt x="8844" y="84"/>
                      <a:pt x="8469" y="105"/>
                      <a:pt x="8114" y="126"/>
                    </a:cubicBezTo>
                    <a:cubicBezTo>
                      <a:pt x="7655" y="168"/>
                      <a:pt x="7197" y="209"/>
                      <a:pt x="6759" y="251"/>
                    </a:cubicBezTo>
                    <a:cubicBezTo>
                      <a:pt x="2754" y="689"/>
                      <a:pt x="1" y="1586"/>
                      <a:pt x="1" y="2608"/>
                    </a:cubicBezTo>
                    <a:cubicBezTo>
                      <a:pt x="1" y="3672"/>
                      <a:pt x="3046" y="4590"/>
                      <a:pt x="7405" y="5007"/>
                    </a:cubicBezTo>
                    <a:cubicBezTo>
                      <a:pt x="7864" y="5048"/>
                      <a:pt x="8323" y="5090"/>
                      <a:pt x="8803" y="5111"/>
                    </a:cubicBezTo>
                    <a:lnTo>
                      <a:pt x="9866" y="5174"/>
                    </a:lnTo>
                    <a:lnTo>
                      <a:pt x="10784" y="5194"/>
                    </a:lnTo>
                    <a:lnTo>
                      <a:pt x="14163" y="5194"/>
                    </a:lnTo>
                    <a:lnTo>
                      <a:pt x="14664" y="5174"/>
                    </a:lnTo>
                    <a:cubicBezTo>
                      <a:pt x="20358" y="4944"/>
                      <a:pt x="24654" y="3880"/>
                      <a:pt x="24654" y="2587"/>
                    </a:cubicBezTo>
                    <a:cubicBezTo>
                      <a:pt x="24654" y="1357"/>
                      <a:pt x="20420" y="272"/>
                      <a:pt x="14789" y="22"/>
                    </a:cubicBezTo>
                    <a:cubicBezTo>
                      <a:pt x="14622" y="22"/>
                      <a:pt x="14434" y="1"/>
                      <a:pt x="1426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7" name="Google Shape;1787;p20"/>
              <p:cNvSpPr/>
              <p:nvPr/>
            </p:nvSpPr>
            <p:spPr>
              <a:xfrm>
                <a:off x="5326925" y="1670750"/>
                <a:ext cx="262775" cy="1572625"/>
              </a:xfrm>
              <a:custGeom>
                <a:avLst/>
                <a:gdLst/>
                <a:ahLst/>
                <a:cxnLst/>
                <a:rect l="l" t="t" r="r" b="b"/>
                <a:pathLst>
                  <a:path w="10511" h="62905" extrusionOk="0">
                    <a:moveTo>
                      <a:pt x="4235" y="0"/>
                    </a:moveTo>
                    <a:cubicBezTo>
                      <a:pt x="2610" y="0"/>
                      <a:pt x="1007" y="987"/>
                      <a:pt x="144" y="2960"/>
                    </a:cubicBezTo>
                    <a:cubicBezTo>
                      <a:pt x="1" y="3289"/>
                      <a:pt x="290" y="3599"/>
                      <a:pt x="560" y="3599"/>
                    </a:cubicBezTo>
                    <a:cubicBezTo>
                      <a:pt x="683" y="3599"/>
                      <a:pt x="802" y="3534"/>
                      <a:pt x="874" y="3377"/>
                    </a:cubicBezTo>
                    <a:cubicBezTo>
                      <a:pt x="1488" y="2037"/>
                      <a:pt x="2683" y="797"/>
                      <a:pt x="4208" y="797"/>
                    </a:cubicBezTo>
                    <a:cubicBezTo>
                      <a:pt x="4392" y="797"/>
                      <a:pt x="4581" y="815"/>
                      <a:pt x="4774" y="854"/>
                    </a:cubicBezTo>
                    <a:cubicBezTo>
                      <a:pt x="6339" y="1166"/>
                      <a:pt x="7340" y="2689"/>
                      <a:pt x="7840" y="4086"/>
                    </a:cubicBezTo>
                    <a:cubicBezTo>
                      <a:pt x="8862" y="6860"/>
                      <a:pt x="8487" y="10114"/>
                      <a:pt x="7840" y="12930"/>
                    </a:cubicBezTo>
                    <a:cubicBezTo>
                      <a:pt x="6506" y="18728"/>
                      <a:pt x="3648" y="24026"/>
                      <a:pt x="2626" y="29950"/>
                    </a:cubicBezTo>
                    <a:cubicBezTo>
                      <a:pt x="1917" y="34371"/>
                      <a:pt x="1583" y="38835"/>
                      <a:pt x="1646" y="43319"/>
                    </a:cubicBezTo>
                    <a:lnTo>
                      <a:pt x="1646" y="44195"/>
                    </a:lnTo>
                    <a:cubicBezTo>
                      <a:pt x="1708" y="49389"/>
                      <a:pt x="2105" y="54603"/>
                      <a:pt x="2438" y="59776"/>
                    </a:cubicBezTo>
                    <a:cubicBezTo>
                      <a:pt x="2480" y="60631"/>
                      <a:pt x="2543" y="61465"/>
                      <a:pt x="2584" y="62321"/>
                    </a:cubicBezTo>
                    <a:cubicBezTo>
                      <a:pt x="2605" y="62508"/>
                      <a:pt x="2626" y="62717"/>
                      <a:pt x="2626" y="62905"/>
                    </a:cubicBezTo>
                    <a:lnTo>
                      <a:pt x="3481" y="62905"/>
                    </a:lnTo>
                    <a:cubicBezTo>
                      <a:pt x="3439" y="61841"/>
                      <a:pt x="3419" y="60798"/>
                      <a:pt x="3398" y="59755"/>
                    </a:cubicBezTo>
                    <a:cubicBezTo>
                      <a:pt x="3273" y="56001"/>
                      <a:pt x="3189" y="52246"/>
                      <a:pt x="3043" y="48492"/>
                    </a:cubicBezTo>
                    <a:cubicBezTo>
                      <a:pt x="3001" y="47428"/>
                      <a:pt x="2960" y="46365"/>
                      <a:pt x="2939" y="45301"/>
                    </a:cubicBezTo>
                    <a:cubicBezTo>
                      <a:pt x="2918" y="44925"/>
                      <a:pt x="2918" y="44529"/>
                      <a:pt x="2918" y="44154"/>
                    </a:cubicBezTo>
                    <a:cubicBezTo>
                      <a:pt x="2835" y="40045"/>
                      <a:pt x="2918" y="35915"/>
                      <a:pt x="3481" y="31827"/>
                    </a:cubicBezTo>
                    <a:cubicBezTo>
                      <a:pt x="4253" y="26300"/>
                      <a:pt x="6443" y="21315"/>
                      <a:pt x="8112" y="16038"/>
                    </a:cubicBezTo>
                    <a:cubicBezTo>
                      <a:pt x="9405" y="11908"/>
                      <a:pt x="10510" y="6589"/>
                      <a:pt x="8258" y="2585"/>
                    </a:cubicBezTo>
                    <a:cubicBezTo>
                      <a:pt x="7290" y="862"/>
                      <a:pt x="5754" y="0"/>
                      <a:pt x="4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8" name="Google Shape;1788;p20"/>
              <p:cNvSpPr/>
              <p:nvPr/>
            </p:nvSpPr>
            <p:spPr>
              <a:xfrm>
                <a:off x="5446275" y="2178125"/>
                <a:ext cx="212575" cy="1064725"/>
              </a:xfrm>
              <a:custGeom>
                <a:avLst/>
                <a:gdLst/>
                <a:ahLst/>
                <a:cxnLst/>
                <a:rect l="l" t="t" r="r" b="b"/>
                <a:pathLst>
                  <a:path w="8503" h="42589" extrusionOk="0">
                    <a:moveTo>
                      <a:pt x="7477" y="1"/>
                    </a:moveTo>
                    <a:cubicBezTo>
                      <a:pt x="3669" y="1"/>
                      <a:pt x="1465" y="17195"/>
                      <a:pt x="1210" y="19604"/>
                    </a:cubicBezTo>
                    <a:cubicBezTo>
                      <a:pt x="939" y="22545"/>
                      <a:pt x="751" y="25506"/>
                      <a:pt x="605" y="28468"/>
                    </a:cubicBezTo>
                    <a:cubicBezTo>
                      <a:pt x="522" y="29970"/>
                      <a:pt x="459" y="31451"/>
                      <a:pt x="418" y="32953"/>
                    </a:cubicBezTo>
                    <a:cubicBezTo>
                      <a:pt x="334" y="35017"/>
                      <a:pt x="251" y="37082"/>
                      <a:pt x="167" y="39126"/>
                    </a:cubicBezTo>
                    <a:lnTo>
                      <a:pt x="167" y="39439"/>
                    </a:lnTo>
                    <a:cubicBezTo>
                      <a:pt x="126" y="40482"/>
                      <a:pt x="42" y="41546"/>
                      <a:pt x="0" y="42589"/>
                    </a:cubicBezTo>
                    <a:lnTo>
                      <a:pt x="1127" y="42589"/>
                    </a:lnTo>
                    <a:cubicBezTo>
                      <a:pt x="1210" y="41567"/>
                      <a:pt x="1231" y="40524"/>
                      <a:pt x="1231" y="39481"/>
                    </a:cubicBezTo>
                    <a:cubicBezTo>
                      <a:pt x="1252" y="38167"/>
                      <a:pt x="1252" y="36853"/>
                      <a:pt x="1294" y="35581"/>
                    </a:cubicBezTo>
                    <a:cubicBezTo>
                      <a:pt x="1440" y="31951"/>
                      <a:pt x="1586" y="28322"/>
                      <a:pt x="1794" y="24693"/>
                    </a:cubicBezTo>
                    <a:cubicBezTo>
                      <a:pt x="1982" y="20709"/>
                      <a:pt x="2399" y="16767"/>
                      <a:pt x="3046" y="12846"/>
                    </a:cubicBezTo>
                    <a:cubicBezTo>
                      <a:pt x="3326" y="11284"/>
                      <a:pt x="5316" y="712"/>
                      <a:pt x="7725" y="712"/>
                    </a:cubicBezTo>
                    <a:cubicBezTo>
                      <a:pt x="7826" y="712"/>
                      <a:pt x="7928" y="731"/>
                      <a:pt x="8031" y="769"/>
                    </a:cubicBezTo>
                    <a:cubicBezTo>
                      <a:pt x="8061" y="779"/>
                      <a:pt x="8090" y="784"/>
                      <a:pt x="8117" y="784"/>
                    </a:cubicBezTo>
                    <a:cubicBezTo>
                      <a:pt x="8375" y="784"/>
                      <a:pt x="8503" y="378"/>
                      <a:pt x="8239" y="227"/>
                    </a:cubicBezTo>
                    <a:cubicBezTo>
                      <a:pt x="7978" y="73"/>
                      <a:pt x="7724" y="1"/>
                      <a:pt x="74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9" name="Google Shape;1789;p20"/>
              <p:cNvSpPr/>
              <p:nvPr/>
            </p:nvSpPr>
            <p:spPr>
              <a:xfrm>
                <a:off x="4997475" y="2780325"/>
                <a:ext cx="353400" cy="461475"/>
              </a:xfrm>
              <a:custGeom>
                <a:avLst/>
                <a:gdLst/>
                <a:ahLst/>
                <a:cxnLst/>
                <a:rect l="l" t="t" r="r" b="b"/>
                <a:pathLst>
                  <a:path w="14136" h="18459" extrusionOk="0">
                    <a:moveTo>
                      <a:pt x="4270" y="0"/>
                    </a:moveTo>
                    <a:cubicBezTo>
                      <a:pt x="2539" y="104"/>
                      <a:pt x="912" y="939"/>
                      <a:pt x="77" y="2795"/>
                    </a:cubicBezTo>
                    <a:cubicBezTo>
                      <a:pt x="1" y="2963"/>
                      <a:pt x="149" y="3109"/>
                      <a:pt x="299" y="3109"/>
                    </a:cubicBezTo>
                    <a:cubicBezTo>
                      <a:pt x="353" y="3109"/>
                      <a:pt x="408" y="3090"/>
                      <a:pt x="453" y="3045"/>
                    </a:cubicBezTo>
                    <a:cubicBezTo>
                      <a:pt x="1621" y="1940"/>
                      <a:pt x="2997" y="1043"/>
                      <a:pt x="4499" y="876"/>
                    </a:cubicBezTo>
                    <a:cubicBezTo>
                      <a:pt x="4656" y="855"/>
                      <a:pt x="4812" y="845"/>
                      <a:pt x="4968" y="845"/>
                    </a:cubicBezTo>
                    <a:cubicBezTo>
                      <a:pt x="5125" y="845"/>
                      <a:pt x="5281" y="855"/>
                      <a:pt x="5438" y="876"/>
                    </a:cubicBezTo>
                    <a:cubicBezTo>
                      <a:pt x="5792" y="918"/>
                      <a:pt x="6147" y="980"/>
                      <a:pt x="6481" y="1106"/>
                    </a:cubicBezTo>
                    <a:cubicBezTo>
                      <a:pt x="6585" y="1126"/>
                      <a:pt x="6689" y="1168"/>
                      <a:pt x="6794" y="1210"/>
                    </a:cubicBezTo>
                    <a:cubicBezTo>
                      <a:pt x="7232" y="1398"/>
                      <a:pt x="7628" y="1627"/>
                      <a:pt x="7982" y="1919"/>
                    </a:cubicBezTo>
                    <a:cubicBezTo>
                      <a:pt x="9422" y="3087"/>
                      <a:pt x="10193" y="4985"/>
                      <a:pt x="10694" y="6737"/>
                    </a:cubicBezTo>
                    <a:cubicBezTo>
                      <a:pt x="11507" y="9595"/>
                      <a:pt x="11924" y="12577"/>
                      <a:pt x="12425" y="15539"/>
                    </a:cubicBezTo>
                    <a:cubicBezTo>
                      <a:pt x="12425" y="15601"/>
                      <a:pt x="12446" y="15664"/>
                      <a:pt x="12446" y="15748"/>
                    </a:cubicBezTo>
                    <a:cubicBezTo>
                      <a:pt x="12613" y="16624"/>
                      <a:pt x="12780" y="17520"/>
                      <a:pt x="12967" y="18396"/>
                    </a:cubicBezTo>
                    <a:cubicBezTo>
                      <a:pt x="13343" y="18417"/>
                      <a:pt x="13739" y="18438"/>
                      <a:pt x="14135" y="18459"/>
                    </a:cubicBezTo>
                    <a:cubicBezTo>
                      <a:pt x="13969" y="17479"/>
                      <a:pt x="13781" y="16498"/>
                      <a:pt x="13572" y="15497"/>
                    </a:cubicBezTo>
                    <a:cubicBezTo>
                      <a:pt x="13572" y="15497"/>
                      <a:pt x="13572" y="15476"/>
                      <a:pt x="13572" y="15455"/>
                    </a:cubicBezTo>
                    <a:cubicBezTo>
                      <a:pt x="13239" y="13808"/>
                      <a:pt x="12863" y="12181"/>
                      <a:pt x="12550" y="10554"/>
                    </a:cubicBezTo>
                    <a:cubicBezTo>
                      <a:pt x="12175" y="8635"/>
                      <a:pt x="11862" y="6633"/>
                      <a:pt x="11111" y="4797"/>
                    </a:cubicBezTo>
                    <a:cubicBezTo>
                      <a:pt x="10840" y="4088"/>
                      <a:pt x="10485" y="3421"/>
                      <a:pt x="10047" y="2795"/>
                    </a:cubicBezTo>
                    <a:cubicBezTo>
                      <a:pt x="9442" y="1961"/>
                      <a:pt x="8650" y="1252"/>
                      <a:pt x="7732" y="793"/>
                    </a:cubicBezTo>
                    <a:cubicBezTo>
                      <a:pt x="7273" y="563"/>
                      <a:pt x="6794" y="376"/>
                      <a:pt x="6314" y="230"/>
                    </a:cubicBezTo>
                    <a:cubicBezTo>
                      <a:pt x="5938" y="146"/>
                      <a:pt x="5584" y="63"/>
                      <a:pt x="5208" y="42"/>
                    </a:cubicBezTo>
                    <a:cubicBezTo>
                      <a:pt x="4895" y="0"/>
                      <a:pt x="4583" y="0"/>
                      <a:pt x="4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0" name="Google Shape;1790;p20"/>
              <p:cNvSpPr/>
              <p:nvPr/>
            </p:nvSpPr>
            <p:spPr>
              <a:xfrm>
                <a:off x="5105175" y="2187225"/>
                <a:ext cx="287925" cy="1056150"/>
              </a:xfrm>
              <a:custGeom>
                <a:avLst/>
                <a:gdLst/>
                <a:ahLst/>
                <a:cxnLst/>
                <a:rect l="l" t="t" r="r" b="b"/>
                <a:pathLst>
                  <a:path w="11517" h="42246" extrusionOk="0">
                    <a:moveTo>
                      <a:pt x="2711" y="0"/>
                    </a:moveTo>
                    <a:cubicBezTo>
                      <a:pt x="1873" y="0"/>
                      <a:pt x="1022" y="177"/>
                      <a:pt x="212" y="551"/>
                    </a:cubicBezTo>
                    <a:cubicBezTo>
                      <a:pt x="0" y="648"/>
                      <a:pt x="109" y="976"/>
                      <a:pt x="324" y="976"/>
                    </a:cubicBezTo>
                    <a:cubicBezTo>
                      <a:pt x="341" y="976"/>
                      <a:pt x="360" y="973"/>
                      <a:pt x="379" y="969"/>
                    </a:cubicBezTo>
                    <a:cubicBezTo>
                      <a:pt x="1021" y="759"/>
                      <a:pt x="1692" y="652"/>
                      <a:pt x="2358" y="652"/>
                    </a:cubicBezTo>
                    <a:cubicBezTo>
                      <a:pt x="4008" y="652"/>
                      <a:pt x="5629" y="1306"/>
                      <a:pt x="6699" y="2658"/>
                    </a:cubicBezTo>
                    <a:cubicBezTo>
                      <a:pt x="8075" y="4410"/>
                      <a:pt x="8201" y="6746"/>
                      <a:pt x="8221" y="8894"/>
                    </a:cubicBezTo>
                    <a:cubicBezTo>
                      <a:pt x="8263" y="12690"/>
                      <a:pt x="8305" y="16487"/>
                      <a:pt x="8493" y="20283"/>
                    </a:cubicBezTo>
                    <a:cubicBezTo>
                      <a:pt x="8513" y="20867"/>
                      <a:pt x="8534" y="21430"/>
                      <a:pt x="8576" y="21993"/>
                    </a:cubicBezTo>
                    <a:lnTo>
                      <a:pt x="8639" y="22890"/>
                    </a:lnTo>
                    <a:cubicBezTo>
                      <a:pt x="8805" y="26123"/>
                      <a:pt x="9077" y="29335"/>
                      <a:pt x="9410" y="32568"/>
                    </a:cubicBezTo>
                    <a:cubicBezTo>
                      <a:pt x="9640" y="34737"/>
                      <a:pt x="9848" y="36948"/>
                      <a:pt x="10161" y="39138"/>
                    </a:cubicBezTo>
                    <a:cubicBezTo>
                      <a:pt x="10328" y="40181"/>
                      <a:pt x="10516" y="41203"/>
                      <a:pt x="10724" y="42225"/>
                    </a:cubicBezTo>
                    <a:lnTo>
                      <a:pt x="11496" y="42246"/>
                    </a:lnTo>
                    <a:lnTo>
                      <a:pt x="11517" y="42246"/>
                    </a:lnTo>
                    <a:cubicBezTo>
                      <a:pt x="11496" y="42037"/>
                      <a:pt x="11475" y="41849"/>
                      <a:pt x="11475" y="41641"/>
                    </a:cubicBezTo>
                    <a:cubicBezTo>
                      <a:pt x="11371" y="40786"/>
                      <a:pt x="11267" y="39951"/>
                      <a:pt x="11141" y="39117"/>
                    </a:cubicBezTo>
                    <a:cubicBezTo>
                      <a:pt x="10766" y="36134"/>
                      <a:pt x="10328" y="33173"/>
                      <a:pt x="10057" y="30190"/>
                    </a:cubicBezTo>
                    <a:cubicBezTo>
                      <a:pt x="9848" y="27812"/>
                      <a:pt x="9681" y="25455"/>
                      <a:pt x="9535" y="23078"/>
                    </a:cubicBezTo>
                    <a:cubicBezTo>
                      <a:pt x="9515" y="22786"/>
                      <a:pt x="9494" y="22514"/>
                      <a:pt x="9494" y="22222"/>
                    </a:cubicBezTo>
                    <a:cubicBezTo>
                      <a:pt x="9369" y="20032"/>
                      <a:pt x="9285" y="17842"/>
                      <a:pt x="9223" y="15652"/>
                    </a:cubicBezTo>
                    <a:cubicBezTo>
                      <a:pt x="9118" y="11835"/>
                      <a:pt x="9869" y="7101"/>
                      <a:pt x="8201" y="3534"/>
                    </a:cubicBezTo>
                    <a:cubicBezTo>
                      <a:pt x="7193" y="1320"/>
                      <a:pt x="5000" y="0"/>
                      <a:pt x="271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20"/>
              <p:cNvSpPr/>
              <p:nvPr/>
            </p:nvSpPr>
            <p:spPr>
              <a:xfrm>
                <a:off x="4627075" y="2064850"/>
                <a:ext cx="633075" cy="586950"/>
              </a:xfrm>
              <a:custGeom>
                <a:avLst/>
                <a:gdLst/>
                <a:ahLst/>
                <a:cxnLst/>
                <a:rect l="l" t="t" r="r" b="b"/>
                <a:pathLst>
                  <a:path w="25323" h="23478" extrusionOk="0">
                    <a:moveTo>
                      <a:pt x="11524" y="1"/>
                    </a:moveTo>
                    <a:cubicBezTo>
                      <a:pt x="11297" y="1"/>
                      <a:pt x="11077" y="15"/>
                      <a:pt x="10868" y="44"/>
                    </a:cubicBezTo>
                    <a:cubicBezTo>
                      <a:pt x="8886" y="274"/>
                      <a:pt x="7030" y="1066"/>
                      <a:pt x="5487" y="2339"/>
                    </a:cubicBezTo>
                    <a:cubicBezTo>
                      <a:pt x="5636" y="2325"/>
                      <a:pt x="5785" y="2318"/>
                      <a:pt x="5933" y="2318"/>
                    </a:cubicBezTo>
                    <a:cubicBezTo>
                      <a:pt x="6673" y="2318"/>
                      <a:pt x="7392" y="2492"/>
                      <a:pt x="8052" y="2839"/>
                    </a:cubicBezTo>
                    <a:cubicBezTo>
                      <a:pt x="7813" y="2829"/>
                      <a:pt x="7573" y="2819"/>
                      <a:pt x="7333" y="2819"/>
                    </a:cubicBezTo>
                    <a:cubicBezTo>
                      <a:pt x="6632" y="2819"/>
                      <a:pt x="5936" y="2899"/>
                      <a:pt x="5299" y="3256"/>
                    </a:cubicBezTo>
                    <a:cubicBezTo>
                      <a:pt x="4569" y="3674"/>
                      <a:pt x="4026" y="4445"/>
                      <a:pt x="3526" y="5092"/>
                    </a:cubicBezTo>
                    <a:cubicBezTo>
                      <a:pt x="1711" y="7428"/>
                      <a:pt x="585" y="10223"/>
                      <a:pt x="293" y="13164"/>
                    </a:cubicBezTo>
                    <a:cubicBezTo>
                      <a:pt x="585" y="12872"/>
                      <a:pt x="940" y="12621"/>
                      <a:pt x="1315" y="12434"/>
                    </a:cubicBezTo>
                    <a:cubicBezTo>
                      <a:pt x="1628" y="12309"/>
                      <a:pt x="2274" y="12329"/>
                      <a:pt x="2525" y="12142"/>
                    </a:cubicBezTo>
                    <a:lnTo>
                      <a:pt x="2525" y="12142"/>
                    </a:lnTo>
                    <a:cubicBezTo>
                      <a:pt x="1816" y="12684"/>
                      <a:pt x="1211" y="13331"/>
                      <a:pt x="773" y="14102"/>
                    </a:cubicBezTo>
                    <a:cubicBezTo>
                      <a:pt x="272" y="14937"/>
                      <a:pt x="189" y="15667"/>
                      <a:pt x="105" y="16605"/>
                    </a:cubicBezTo>
                    <a:cubicBezTo>
                      <a:pt x="1" y="17919"/>
                      <a:pt x="189" y="18941"/>
                      <a:pt x="481" y="20214"/>
                    </a:cubicBezTo>
                    <a:cubicBezTo>
                      <a:pt x="668" y="21048"/>
                      <a:pt x="960" y="22362"/>
                      <a:pt x="1482" y="23071"/>
                    </a:cubicBezTo>
                    <a:cubicBezTo>
                      <a:pt x="1691" y="23361"/>
                      <a:pt x="1847" y="23477"/>
                      <a:pt x="1976" y="23477"/>
                    </a:cubicBezTo>
                    <a:cubicBezTo>
                      <a:pt x="2310" y="23477"/>
                      <a:pt x="2464" y="22701"/>
                      <a:pt x="2900" y="22174"/>
                    </a:cubicBezTo>
                    <a:cubicBezTo>
                      <a:pt x="3547" y="21361"/>
                      <a:pt x="4256" y="20610"/>
                      <a:pt x="5049" y="19922"/>
                    </a:cubicBezTo>
                    <a:cubicBezTo>
                      <a:pt x="5424" y="19567"/>
                      <a:pt x="5820" y="19254"/>
                      <a:pt x="6237" y="18941"/>
                    </a:cubicBezTo>
                    <a:cubicBezTo>
                      <a:pt x="6655" y="18628"/>
                      <a:pt x="6759" y="18211"/>
                      <a:pt x="6967" y="17711"/>
                    </a:cubicBezTo>
                    <a:cubicBezTo>
                      <a:pt x="7218" y="17001"/>
                      <a:pt x="7551" y="16355"/>
                      <a:pt x="7989" y="15750"/>
                    </a:cubicBezTo>
                    <a:lnTo>
                      <a:pt x="7989" y="15750"/>
                    </a:lnTo>
                    <a:lnTo>
                      <a:pt x="7489" y="18858"/>
                    </a:lnTo>
                    <a:cubicBezTo>
                      <a:pt x="8198" y="18357"/>
                      <a:pt x="8970" y="17919"/>
                      <a:pt x="9783" y="17585"/>
                    </a:cubicBezTo>
                    <a:cubicBezTo>
                      <a:pt x="10242" y="17419"/>
                      <a:pt x="10701" y="17273"/>
                      <a:pt x="11181" y="17127"/>
                    </a:cubicBezTo>
                    <a:cubicBezTo>
                      <a:pt x="11556" y="17022"/>
                      <a:pt x="12098" y="16751"/>
                      <a:pt x="12474" y="16751"/>
                    </a:cubicBezTo>
                    <a:cubicBezTo>
                      <a:pt x="13558" y="16438"/>
                      <a:pt x="14685" y="16230"/>
                      <a:pt x="15707" y="15729"/>
                    </a:cubicBezTo>
                    <a:cubicBezTo>
                      <a:pt x="16666" y="15249"/>
                      <a:pt x="17000" y="13727"/>
                      <a:pt x="17104" y="12747"/>
                    </a:cubicBezTo>
                    <a:lnTo>
                      <a:pt x="17104" y="12747"/>
                    </a:lnTo>
                    <a:cubicBezTo>
                      <a:pt x="17083" y="13039"/>
                      <a:pt x="17292" y="13456"/>
                      <a:pt x="17292" y="13748"/>
                    </a:cubicBezTo>
                    <a:cubicBezTo>
                      <a:pt x="17313" y="14165"/>
                      <a:pt x="17250" y="14561"/>
                      <a:pt x="17104" y="14937"/>
                    </a:cubicBezTo>
                    <a:cubicBezTo>
                      <a:pt x="16896" y="15521"/>
                      <a:pt x="16312" y="15771"/>
                      <a:pt x="15999" y="16313"/>
                    </a:cubicBezTo>
                    <a:cubicBezTo>
                      <a:pt x="16875" y="16313"/>
                      <a:pt x="17772" y="16251"/>
                      <a:pt x="18648" y="16105"/>
                    </a:cubicBezTo>
                    <a:cubicBezTo>
                      <a:pt x="19649" y="16000"/>
                      <a:pt x="20629" y="15750"/>
                      <a:pt x="21547" y="15354"/>
                    </a:cubicBezTo>
                    <a:cubicBezTo>
                      <a:pt x="22214" y="14999"/>
                      <a:pt x="22798" y="14561"/>
                      <a:pt x="23320" y="14040"/>
                    </a:cubicBezTo>
                    <a:cubicBezTo>
                      <a:pt x="24425" y="12955"/>
                      <a:pt x="25322" y="11537"/>
                      <a:pt x="25322" y="9993"/>
                    </a:cubicBezTo>
                    <a:cubicBezTo>
                      <a:pt x="25301" y="8429"/>
                      <a:pt x="24154" y="6865"/>
                      <a:pt x="22590" y="6823"/>
                    </a:cubicBezTo>
                    <a:cubicBezTo>
                      <a:pt x="22131" y="6823"/>
                      <a:pt x="21672" y="6906"/>
                      <a:pt x="21234" y="7073"/>
                    </a:cubicBezTo>
                    <a:cubicBezTo>
                      <a:pt x="20066" y="7511"/>
                      <a:pt x="19002" y="8200"/>
                      <a:pt x="18126" y="9096"/>
                    </a:cubicBezTo>
                    <a:cubicBezTo>
                      <a:pt x="18189" y="6260"/>
                      <a:pt x="17897" y="2985"/>
                      <a:pt x="15603" y="1275"/>
                    </a:cubicBezTo>
                    <a:cubicBezTo>
                      <a:pt x="14563" y="522"/>
                      <a:pt x="12909" y="1"/>
                      <a:pt x="115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2" name="Google Shape;1792;p20"/>
              <p:cNvSpPr/>
              <p:nvPr/>
            </p:nvSpPr>
            <p:spPr>
              <a:xfrm>
                <a:off x="4667250" y="2289650"/>
                <a:ext cx="404650" cy="300375"/>
              </a:xfrm>
              <a:custGeom>
                <a:avLst/>
                <a:gdLst/>
                <a:ahLst/>
                <a:cxnLst/>
                <a:rect l="l" t="t" r="r" b="b"/>
                <a:pathLst>
                  <a:path w="16186" h="12015" extrusionOk="0">
                    <a:moveTo>
                      <a:pt x="15977" y="0"/>
                    </a:moveTo>
                    <a:cubicBezTo>
                      <a:pt x="15622" y="0"/>
                      <a:pt x="15268" y="0"/>
                      <a:pt x="14934" y="42"/>
                    </a:cubicBezTo>
                    <a:cubicBezTo>
                      <a:pt x="14600" y="84"/>
                      <a:pt x="14267" y="125"/>
                      <a:pt x="13954" y="167"/>
                    </a:cubicBezTo>
                    <a:cubicBezTo>
                      <a:pt x="13307" y="292"/>
                      <a:pt x="12681" y="438"/>
                      <a:pt x="12077" y="626"/>
                    </a:cubicBezTo>
                    <a:cubicBezTo>
                      <a:pt x="10825" y="1001"/>
                      <a:pt x="9636" y="1544"/>
                      <a:pt x="8510" y="2190"/>
                    </a:cubicBezTo>
                    <a:cubicBezTo>
                      <a:pt x="6257" y="3504"/>
                      <a:pt x="4276" y="5235"/>
                      <a:pt x="2712" y="7342"/>
                    </a:cubicBezTo>
                    <a:cubicBezTo>
                      <a:pt x="1669" y="8739"/>
                      <a:pt x="772" y="10220"/>
                      <a:pt x="0" y="11806"/>
                    </a:cubicBezTo>
                    <a:cubicBezTo>
                      <a:pt x="104" y="11889"/>
                      <a:pt x="229" y="11952"/>
                      <a:pt x="334" y="12014"/>
                    </a:cubicBezTo>
                    <a:cubicBezTo>
                      <a:pt x="1189" y="10700"/>
                      <a:pt x="1940" y="9303"/>
                      <a:pt x="2858" y="8030"/>
                    </a:cubicBezTo>
                    <a:cubicBezTo>
                      <a:pt x="3608" y="6946"/>
                      <a:pt x="4484" y="5965"/>
                      <a:pt x="5465" y="5069"/>
                    </a:cubicBezTo>
                    <a:cubicBezTo>
                      <a:pt x="7342" y="3275"/>
                      <a:pt x="9574" y="1898"/>
                      <a:pt x="12035" y="1022"/>
                    </a:cubicBezTo>
                    <a:cubicBezTo>
                      <a:pt x="12702" y="793"/>
                      <a:pt x="13411" y="605"/>
                      <a:pt x="14100" y="459"/>
                    </a:cubicBezTo>
                    <a:cubicBezTo>
                      <a:pt x="14454" y="376"/>
                      <a:pt x="14809" y="313"/>
                      <a:pt x="15143" y="271"/>
                    </a:cubicBezTo>
                    <a:cubicBezTo>
                      <a:pt x="15497" y="209"/>
                      <a:pt x="15831" y="146"/>
                      <a:pt x="16186" y="125"/>
                    </a:cubicBezTo>
                    <a:cubicBezTo>
                      <a:pt x="16123" y="125"/>
                      <a:pt x="16060" y="0"/>
                      <a:pt x="159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3" name="Google Shape;1793;p20"/>
              <p:cNvSpPr/>
              <p:nvPr/>
            </p:nvSpPr>
            <p:spPr>
              <a:xfrm>
                <a:off x="5049450" y="2286525"/>
                <a:ext cx="43300" cy="163950"/>
              </a:xfrm>
              <a:custGeom>
                <a:avLst/>
                <a:gdLst/>
                <a:ahLst/>
                <a:cxnLst/>
                <a:rect l="l" t="t" r="r" b="b"/>
                <a:pathLst>
                  <a:path w="1732" h="6558" extrusionOk="0">
                    <a:moveTo>
                      <a:pt x="42" y="0"/>
                    </a:moveTo>
                    <a:cubicBezTo>
                      <a:pt x="1" y="0"/>
                      <a:pt x="1" y="0"/>
                      <a:pt x="22" y="42"/>
                    </a:cubicBezTo>
                    <a:cubicBezTo>
                      <a:pt x="1315" y="1377"/>
                      <a:pt x="1690" y="3337"/>
                      <a:pt x="1002" y="5068"/>
                    </a:cubicBezTo>
                    <a:cubicBezTo>
                      <a:pt x="898" y="5298"/>
                      <a:pt x="793" y="5527"/>
                      <a:pt x="647" y="5757"/>
                    </a:cubicBezTo>
                    <a:cubicBezTo>
                      <a:pt x="585" y="5861"/>
                      <a:pt x="522" y="5965"/>
                      <a:pt x="439" y="6070"/>
                    </a:cubicBezTo>
                    <a:cubicBezTo>
                      <a:pt x="355" y="6174"/>
                      <a:pt x="272" y="6278"/>
                      <a:pt x="209" y="6403"/>
                    </a:cubicBezTo>
                    <a:cubicBezTo>
                      <a:pt x="191" y="6457"/>
                      <a:pt x="359" y="6558"/>
                      <a:pt x="433" y="6558"/>
                    </a:cubicBezTo>
                    <a:cubicBezTo>
                      <a:pt x="444" y="6558"/>
                      <a:pt x="454" y="6555"/>
                      <a:pt x="460" y="6549"/>
                    </a:cubicBezTo>
                    <a:cubicBezTo>
                      <a:pt x="647" y="6403"/>
                      <a:pt x="793" y="6216"/>
                      <a:pt x="898" y="6007"/>
                    </a:cubicBezTo>
                    <a:cubicBezTo>
                      <a:pt x="1044" y="5819"/>
                      <a:pt x="1148" y="5590"/>
                      <a:pt x="1252" y="5381"/>
                    </a:cubicBezTo>
                    <a:cubicBezTo>
                      <a:pt x="1440" y="4943"/>
                      <a:pt x="1565" y="4484"/>
                      <a:pt x="1628" y="4005"/>
                    </a:cubicBezTo>
                    <a:cubicBezTo>
                      <a:pt x="1732" y="3108"/>
                      <a:pt x="1565" y="2169"/>
                      <a:pt x="1148" y="1356"/>
                    </a:cubicBezTo>
                    <a:cubicBezTo>
                      <a:pt x="898" y="876"/>
                      <a:pt x="564" y="459"/>
                      <a:pt x="188" y="83"/>
                    </a:cubicBezTo>
                    <a:cubicBezTo>
                      <a:pt x="168" y="63"/>
                      <a:pt x="105" y="0"/>
                      <a:pt x="4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20"/>
              <p:cNvSpPr/>
              <p:nvPr/>
            </p:nvSpPr>
            <p:spPr>
              <a:xfrm>
                <a:off x="4818450" y="2330825"/>
                <a:ext cx="91800" cy="187750"/>
              </a:xfrm>
              <a:custGeom>
                <a:avLst/>
                <a:gdLst/>
                <a:ahLst/>
                <a:cxnLst/>
                <a:rect l="l" t="t" r="r" b="b"/>
                <a:pathLst>
                  <a:path w="3672" h="7510" extrusionOk="0">
                    <a:moveTo>
                      <a:pt x="3484" y="1"/>
                    </a:moveTo>
                    <a:cubicBezTo>
                      <a:pt x="3484" y="19"/>
                      <a:pt x="3500" y="37"/>
                      <a:pt x="3522" y="55"/>
                    </a:cubicBezTo>
                    <a:lnTo>
                      <a:pt x="3522" y="55"/>
                    </a:lnTo>
                    <a:cubicBezTo>
                      <a:pt x="3523" y="44"/>
                      <a:pt x="3524" y="33"/>
                      <a:pt x="3526" y="22"/>
                    </a:cubicBezTo>
                    <a:lnTo>
                      <a:pt x="3484" y="1"/>
                    </a:lnTo>
                    <a:close/>
                    <a:moveTo>
                      <a:pt x="3522" y="55"/>
                    </a:moveTo>
                    <a:cubicBezTo>
                      <a:pt x="3460" y="565"/>
                      <a:pt x="3377" y="1076"/>
                      <a:pt x="3255" y="1586"/>
                    </a:cubicBezTo>
                    <a:cubicBezTo>
                      <a:pt x="3129" y="2128"/>
                      <a:pt x="2983" y="2650"/>
                      <a:pt x="2796" y="3150"/>
                    </a:cubicBezTo>
                    <a:cubicBezTo>
                      <a:pt x="2399" y="4172"/>
                      <a:pt x="1878" y="5111"/>
                      <a:pt x="1210" y="5966"/>
                    </a:cubicBezTo>
                    <a:cubicBezTo>
                      <a:pt x="1023" y="6196"/>
                      <a:pt x="814" y="6425"/>
                      <a:pt x="606" y="6654"/>
                    </a:cubicBezTo>
                    <a:cubicBezTo>
                      <a:pt x="397" y="6884"/>
                      <a:pt x="209" y="7113"/>
                      <a:pt x="1" y="7364"/>
                    </a:cubicBezTo>
                    <a:cubicBezTo>
                      <a:pt x="42" y="7426"/>
                      <a:pt x="84" y="7468"/>
                      <a:pt x="126" y="7510"/>
                    </a:cubicBezTo>
                    <a:cubicBezTo>
                      <a:pt x="376" y="7364"/>
                      <a:pt x="585" y="7197"/>
                      <a:pt x="793" y="6988"/>
                    </a:cubicBezTo>
                    <a:cubicBezTo>
                      <a:pt x="981" y="6800"/>
                      <a:pt x="1148" y="6592"/>
                      <a:pt x="1315" y="6383"/>
                    </a:cubicBezTo>
                    <a:cubicBezTo>
                      <a:pt x="2337" y="5132"/>
                      <a:pt x="3088" y="3651"/>
                      <a:pt x="3442" y="2066"/>
                    </a:cubicBezTo>
                    <a:cubicBezTo>
                      <a:pt x="3526" y="1753"/>
                      <a:pt x="3567" y="1461"/>
                      <a:pt x="3609" y="1169"/>
                    </a:cubicBezTo>
                    <a:cubicBezTo>
                      <a:pt x="3651" y="835"/>
                      <a:pt x="3672" y="522"/>
                      <a:pt x="3672" y="189"/>
                    </a:cubicBezTo>
                    <a:cubicBezTo>
                      <a:pt x="3672" y="144"/>
                      <a:pt x="3576" y="100"/>
                      <a:pt x="3522" y="5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5" name="Google Shape;1795;p20"/>
              <p:cNvSpPr/>
              <p:nvPr/>
            </p:nvSpPr>
            <p:spPr>
              <a:xfrm>
                <a:off x="4787700" y="2125775"/>
                <a:ext cx="239875" cy="164350"/>
              </a:xfrm>
              <a:custGeom>
                <a:avLst/>
                <a:gdLst/>
                <a:ahLst/>
                <a:cxnLst/>
                <a:rect l="l" t="t" r="r" b="b"/>
                <a:pathLst>
                  <a:path w="9595" h="6574" extrusionOk="0">
                    <a:moveTo>
                      <a:pt x="1874" y="1"/>
                    </a:moveTo>
                    <a:cubicBezTo>
                      <a:pt x="1792" y="1"/>
                      <a:pt x="1709" y="2"/>
                      <a:pt x="1627" y="6"/>
                    </a:cubicBezTo>
                    <a:cubicBezTo>
                      <a:pt x="1147" y="6"/>
                      <a:pt x="668" y="48"/>
                      <a:pt x="188" y="152"/>
                    </a:cubicBezTo>
                    <a:cubicBezTo>
                      <a:pt x="0" y="215"/>
                      <a:pt x="250" y="235"/>
                      <a:pt x="334" y="235"/>
                    </a:cubicBezTo>
                    <a:cubicBezTo>
                      <a:pt x="751" y="152"/>
                      <a:pt x="1168" y="110"/>
                      <a:pt x="1585" y="110"/>
                    </a:cubicBezTo>
                    <a:cubicBezTo>
                      <a:pt x="1684" y="105"/>
                      <a:pt x="1782" y="103"/>
                      <a:pt x="1881" y="103"/>
                    </a:cubicBezTo>
                    <a:cubicBezTo>
                      <a:pt x="2199" y="103"/>
                      <a:pt x="2518" y="130"/>
                      <a:pt x="2837" y="194"/>
                    </a:cubicBezTo>
                    <a:cubicBezTo>
                      <a:pt x="3650" y="298"/>
                      <a:pt x="4464" y="569"/>
                      <a:pt x="5194" y="945"/>
                    </a:cubicBezTo>
                    <a:cubicBezTo>
                      <a:pt x="6612" y="1654"/>
                      <a:pt x="7759" y="2780"/>
                      <a:pt x="8531" y="4157"/>
                    </a:cubicBezTo>
                    <a:cubicBezTo>
                      <a:pt x="8948" y="4907"/>
                      <a:pt x="9282" y="5721"/>
                      <a:pt x="9470" y="6555"/>
                    </a:cubicBezTo>
                    <a:cubicBezTo>
                      <a:pt x="9470" y="6569"/>
                      <a:pt x="9483" y="6574"/>
                      <a:pt x="9502" y="6574"/>
                    </a:cubicBezTo>
                    <a:cubicBezTo>
                      <a:pt x="9539" y="6574"/>
                      <a:pt x="9595" y="6555"/>
                      <a:pt x="9595" y="6555"/>
                    </a:cubicBezTo>
                    <a:cubicBezTo>
                      <a:pt x="9490" y="5763"/>
                      <a:pt x="9240" y="4970"/>
                      <a:pt x="8885" y="4240"/>
                    </a:cubicBezTo>
                    <a:cubicBezTo>
                      <a:pt x="8531" y="3531"/>
                      <a:pt x="8051" y="2884"/>
                      <a:pt x="7488" y="2321"/>
                    </a:cubicBezTo>
                    <a:cubicBezTo>
                      <a:pt x="6278" y="1132"/>
                      <a:pt x="4735" y="340"/>
                      <a:pt x="3045" y="110"/>
                    </a:cubicBezTo>
                    <a:cubicBezTo>
                      <a:pt x="2665" y="41"/>
                      <a:pt x="2271" y="1"/>
                      <a:pt x="18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6" name="Google Shape;1796;p20"/>
              <p:cNvSpPr/>
              <p:nvPr/>
            </p:nvSpPr>
            <p:spPr>
              <a:xfrm>
                <a:off x="4642200" y="2320850"/>
                <a:ext cx="228425" cy="62350"/>
              </a:xfrm>
              <a:custGeom>
                <a:avLst/>
                <a:gdLst/>
                <a:ahLst/>
                <a:cxnLst/>
                <a:rect l="l" t="t" r="r" b="b"/>
                <a:pathLst>
                  <a:path w="9137" h="2494" extrusionOk="0">
                    <a:moveTo>
                      <a:pt x="5514" y="1"/>
                    </a:moveTo>
                    <a:cubicBezTo>
                      <a:pt x="5449" y="1"/>
                      <a:pt x="5384" y="2"/>
                      <a:pt x="5320" y="4"/>
                    </a:cubicBezTo>
                    <a:cubicBezTo>
                      <a:pt x="5277" y="3"/>
                      <a:pt x="5235" y="3"/>
                      <a:pt x="5192" y="3"/>
                    </a:cubicBezTo>
                    <a:cubicBezTo>
                      <a:pt x="3880" y="3"/>
                      <a:pt x="2591" y="315"/>
                      <a:pt x="1419" y="921"/>
                    </a:cubicBezTo>
                    <a:cubicBezTo>
                      <a:pt x="1085" y="1088"/>
                      <a:pt x="793" y="1297"/>
                      <a:pt x="543" y="1547"/>
                    </a:cubicBezTo>
                    <a:cubicBezTo>
                      <a:pt x="314" y="1756"/>
                      <a:pt x="1" y="2089"/>
                      <a:pt x="43" y="2423"/>
                    </a:cubicBezTo>
                    <a:cubicBezTo>
                      <a:pt x="43" y="2470"/>
                      <a:pt x="160" y="2494"/>
                      <a:pt x="236" y="2494"/>
                    </a:cubicBezTo>
                    <a:cubicBezTo>
                      <a:pt x="262" y="2494"/>
                      <a:pt x="282" y="2491"/>
                      <a:pt x="293" y="2486"/>
                    </a:cubicBezTo>
                    <a:cubicBezTo>
                      <a:pt x="522" y="2277"/>
                      <a:pt x="647" y="2006"/>
                      <a:pt x="856" y="1777"/>
                    </a:cubicBezTo>
                    <a:cubicBezTo>
                      <a:pt x="1065" y="1568"/>
                      <a:pt x="1294" y="1380"/>
                      <a:pt x="1544" y="1234"/>
                    </a:cubicBezTo>
                    <a:cubicBezTo>
                      <a:pt x="2045" y="901"/>
                      <a:pt x="2608" y="671"/>
                      <a:pt x="3192" y="504"/>
                    </a:cubicBezTo>
                    <a:cubicBezTo>
                      <a:pt x="3953" y="268"/>
                      <a:pt x="4738" y="148"/>
                      <a:pt x="5522" y="148"/>
                    </a:cubicBezTo>
                    <a:cubicBezTo>
                      <a:pt x="5985" y="148"/>
                      <a:pt x="6448" y="190"/>
                      <a:pt x="6905" y="275"/>
                    </a:cubicBezTo>
                    <a:cubicBezTo>
                      <a:pt x="7614" y="442"/>
                      <a:pt x="8302" y="713"/>
                      <a:pt x="8928" y="1130"/>
                    </a:cubicBezTo>
                    <a:cubicBezTo>
                      <a:pt x="8949" y="1140"/>
                      <a:pt x="9006" y="1146"/>
                      <a:pt x="9053" y="1146"/>
                    </a:cubicBezTo>
                    <a:cubicBezTo>
                      <a:pt x="9100" y="1146"/>
                      <a:pt x="9136" y="1140"/>
                      <a:pt x="9116" y="1130"/>
                    </a:cubicBezTo>
                    <a:cubicBezTo>
                      <a:pt x="8063" y="395"/>
                      <a:pt x="6802" y="1"/>
                      <a:pt x="55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7" name="Google Shape;1797;p20"/>
              <p:cNvSpPr/>
              <p:nvPr/>
            </p:nvSpPr>
            <p:spPr>
              <a:xfrm>
                <a:off x="4788525" y="2219800"/>
                <a:ext cx="155100" cy="96975"/>
              </a:xfrm>
              <a:custGeom>
                <a:avLst/>
                <a:gdLst/>
                <a:ahLst/>
                <a:cxnLst/>
                <a:rect l="l" t="t" r="r" b="b"/>
                <a:pathLst>
                  <a:path w="6204" h="3879" extrusionOk="0">
                    <a:moveTo>
                      <a:pt x="1406" y="1"/>
                    </a:moveTo>
                    <a:cubicBezTo>
                      <a:pt x="980" y="1"/>
                      <a:pt x="547" y="65"/>
                      <a:pt x="134" y="208"/>
                    </a:cubicBezTo>
                    <a:cubicBezTo>
                      <a:pt x="95" y="208"/>
                      <a:pt x="0" y="356"/>
                      <a:pt x="6" y="356"/>
                    </a:cubicBezTo>
                    <a:cubicBezTo>
                      <a:pt x="7" y="356"/>
                      <a:pt x="8" y="355"/>
                      <a:pt x="9" y="354"/>
                    </a:cubicBezTo>
                    <a:cubicBezTo>
                      <a:pt x="330" y="303"/>
                      <a:pt x="653" y="277"/>
                      <a:pt x="974" y="277"/>
                    </a:cubicBezTo>
                    <a:cubicBezTo>
                      <a:pt x="1698" y="277"/>
                      <a:pt x="2417" y="407"/>
                      <a:pt x="3096" y="667"/>
                    </a:cubicBezTo>
                    <a:cubicBezTo>
                      <a:pt x="3993" y="1042"/>
                      <a:pt x="4764" y="1647"/>
                      <a:pt x="5328" y="2440"/>
                    </a:cubicBezTo>
                    <a:cubicBezTo>
                      <a:pt x="5640" y="2878"/>
                      <a:pt x="5870" y="3378"/>
                      <a:pt x="6058" y="3879"/>
                    </a:cubicBezTo>
                    <a:cubicBezTo>
                      <a:pt x="6058" y="3879"/>
                      <a:pt x="6204" y="3774"/>
                      <a:pt x="6204" y="3733"/>
                    </a:cubicBezTo>
                    <a:cubicBezTo>
                      <a:pt x="5682" y="1751"/>
                      <a:pt x="4014" y="291"/>
                      <a:pt x="1990" y="41"/>
                    </a:cubicBezTo>
                    <a:cubicBezTo>
                      <a:pt x="1799" y="15"/>
                      <a:pt x="1603" y="1"/>
                      <a:pt x="14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20"/>
              <p:cNvSpPr/>
              <p:nvPr/>
            </p:nvSpPr>
            <p:spPr>
              <a:xfrm>
                <a:off x="5090650" y="2292250"/>
                <a:ext cx="85550" cy="105875"/>
              </a:xfrm>
              <a:custGeom>
                <a:avLst/>
                <a:gdLst/>
                <a:ahLst/>
                <a:cxnLst/>
                <a:rect l="l" t="t" r="r" b="b"/>
                <a:pathLst>
                  <a:path w="3422" h="4235" extrusionOk="0">
                    <a:moveTo>
                      <a:pt x="0" y="0"/>
                    </a:moveTo>
                    <a:cubicBezTo>
                      <a:pt x="1" y="1"/>
                      <a:pt x="2" y="1"/>
                      <a:pt x="3" y="1"/>
                    </a:cubicBezTo>
                    <a:lnTo>
                      <a:pt x="3" y="1"/>
                    </a:lnTo>
                    <a:cubicBezTo>
                      <a:pt x="2" y="1"/>
                      <a:pt x="1" y="0"/>
                      <a:pt x="0" y="0"/>
                    </a:cubicBezTo>
                    <a:close/>
                    <a:moveTo>
                      <a:pt x="3" y="1"/>
                    </a:moveTo>
                    <a:cubicBezTo>
                      <a:pt x="64" y="6"/>
                      <a:pt x="106" y="188"/>
                      <a:pt x="167" y="188"/>
                    </a:cubicBezTo>
                    <a:cubicBezTo>
                      <a:pt x="647" y="230"/>
                      <a:pt x="1127" y="376"/>
                      <a:pt x="1586" y="564"/>
                    </a:cubicBezTo>
                    <a:cubicBezTo>
                      <a:pt x="1794" y="668"/>
                      <a:pt x="2003" y="772"/>
                      <a:pt x="2211" y="918"/>
                    </a:cubicBezTo>
                    <a:cubicBezTo>
                      <a:pt x="2316" y="1002"/>
                      <a:pt x="2420" y="1085"/>
                      <a:pt x="2503" y="1169"/>
                    </a:cubicBezTo>
                    <a:cubicBezTo>
                      <a:pt x="2608" y="1252"/>
                      <a:pt x="2670" y="1335"/>
                      <a:pt x="2733" y="1419"/>
                    </a:cubicBezTo>
                    <a:cubicBezTo>
                      <a:pt x="3004" y="1815"/>
                      <a:pt x="3171" y="2274"/>
                      <a:pt x="3213" y="2754"/>
                    </a:cubicBezTo>
                    <a:cubicBezTo>
                      <a:pt x="3233" y="3233"/>
                      <a:pt x="3150" y="3692"/>
                      <a:pt x="2941" y="4130"/>
                    </a:cubicBezTo>
                    <a:cubicBezTo>
                      <a:pt x="2941" y="4130"/>
                      <a:pt x="3046" y="4235"/>
                      <a:pt x="3046" y="4235"/>
                    </a:cubicBezTo>
                    <a:cubicBezTo>
                      <a:pt x="3296" y="3901"/>
                      <a:pt x="3421" y="3505"/>
                      <a:pt x="3400" y="3087"/>
                    </a:cubicBezTo>
                    <a:cubicBezTo>
                      <a:pt x="3400" y="2670"/>
                      <a:pt x="3296" y="2274"/>
                      <a:pt x="3087" y="1899"/>
                    </a:cubicBezTo>
                    <a:cubicBezTo>
                      <a:pt x="2712" y="1210"/>
                      <a:pt x="2128" y="668"/>
                      <a:pt x="1419" y="334"/>
                    </a:cubicBezTo>
                    <a:cubicBezTo>
                      <a:pt x="982" y="147"/>
                      <a:pt x="503" y="22"/>
                      <a:pt x="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20"/>
              <p:cNvSpPr/>
              <p:nvPr/>
            </p:nvSpPr>
            <p:spPr>
              <a:xfrm>
                <a:off x="5140700" y="2406300"/>
                <a:ext cx="20800" cy="22600"/>
              </a:xfrm>
              <a:custGeom>
                <a:avLst/>
                <a:gdLst/>
                <a:ahLst/>
                <a:cxnLst/>
                <a:rect l="l" t="t" r="r" b="b"/>
                <a:pathLst>
                  <a:path w="832" h="904" extrusionOk="0">
                    <a:moveTo>
                      <a:pt x="794" y="1"/>
                    </a:moveTo>
                    <a:cubicBezTo>
                      <a:pt x="788" y="1"/>
                      <a:pt x="780" y="2"/>
                      <a:pt x="773" y="6"/>
                    </a:cubicBezTo>
                    <a:cubicBezTo>
                      <a:pt x="710" y="27"/>
                      <a:pt x="668" y="69"/>
                      <a:pt x="626" y="131"/>
                    </a:cubicBezTo>
                    <a:cubicBezTo>
                      <a:pt x="585" y="194"/>
                      <a:pt x="543" y="257"/>
                      <a:pt x="480" y="340"/>
                    </a:cubicBezTo>
                    <a:lnTo>
                      <a:pt x="418" y="423"/>
                    </a:lnTo>
                    <a:lnTo>
                      <a:pt x="397" y="444"/>
                    </a:lnTo>
                    <a:lnTo>
                      <a:pt x="355" y="486"/>
                    </a:lnTo>
                    <a:lnTo>
                      <a:pt x="209" y="674"/>
                    </a:lnTo>
                    <a:cubicBezTo>
                      <a:pt x="168" y="695"/>
                      <a:pt x="147" y="736"/>
                      <a:pt x="126" y="757"/>
                    </a:cubicBezTo>
                    <a:cubicBezTo>
                      <a:pt x="105" y="778"/>
                      <a:pt x="105" y="778"/>
                      <a:pt x="84" y="799"/>
                    </a:cubicBezTo>
                    <a:cubicBezTo>
                      <a:pt x="84" y="799"/>
                      <a:pt x="63" y="841"/>
                      <a:pt x="42" y="841"/>
                    </a:cubicBezTo>
                    <a:cubicBezTo>
                      <a:pt x="42" y="841"/>
                      <a:pt x="1" y="882"/>
                      <a:pt x="22" y="903"/>
                    </a:cubicBezTo>
                    <a:cubicBezTo>
                      <a:pt x="42" y="903"/>
                      <a:pt x="63" y="882"/>
                      <a:pt x="84" y="882"/>
                    </a:cubicBezTo>
                    <a:cubicBezTo>
                      <a:pt x="230" y="757"/>
                      <a:pt x="355" y="632"/>
                      <a:pt x="480" y="507"/>
                    </a:cubicBezTo>
                    <a:cubicBezTo>
                      <a:pt x="606" y="361"/>
                      <a:pt x="710" y="215"/>
                      <a:pt x="814" y="48"/>
                    </a:cubicBezTo>
                    <a:cubicBezTo>
                      <a:pt x="831" y="31"/>
                      <a:pt x="821" y="1"/>
                      <a:pt x="79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0" name="Google Shape;1800;p20"/>
              <p:cNvSpPr/>
              <p:nvPr/>
            </p:nvSpPr>
            <p:spPr>
              <a:xfrm>
                <a:off x="4858600" y="2142075"/>
                <a:ext cx="153325" cy="13142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5257" extrusionOk="0">
                    <a:moveTo>
                      <a:pt x="1" y="1"/>
                    </a:moveTo>
                    <a:cubicBezTo>
                      <a:pt x="3" y="1"/>
                      <a:pt x="6" y="1"/>
                      <a:pt x="9" y="2"/>
                    </a:cubicBezTo>
                    <a:lnTo>
                      <a:pt x="9" y="2"/>
                    </a:lnTo>
                    <a:cubicBezTo>
                      <a:pt x="6" y="1"/>
                      <a:pt x="3" y="1"/>
                      <a:pt x="1" y="1"/>
                    </a:cubicBezTo>
                    <a:close/>
                    <a:moveTo>
                      <a:pt x="9" y="2"/>
                    </a:moveTo>
                    <a:cubicBezTo>
                      <a:pt x="50" y="13"/>
                      <a:pt x="109" y="106"/>
                      <a:pt x="168" y="126"/>
                    </a:cubicBezTo>
                    <a:cubicBezTo>
                      <a:pt x="647" y="293"/>
                      <a:pt x="1148" y="418"/>
                      <a:pt x="1628" y="626"/>
                    </a:cubicBezTo>
                    <a:cubicBezTo>
                      <a:pt x="2107" y="835"/>
                      <a:pt x="2566" y="1085"/>
                      <a:pt x="2983" y="1377"/>
                    </a:cubicBezTo>
                    <a:cubicBezTo>
                      <a:pt x="3880" y="2003"/>
                      <a:pt x="4631" y="2775"/>
                      <a:pt x="5236" y="3692"/>
                    </a:cubicBezTo>
                    <a:cubicBezTo>
                      <a:pt x="5549" y="4151"/>
                      <a:pt x="5820" y="4673"/>
                      <a:pt x="6049" y="5194"/>
                    </a:cubicBezTo>
                    <a:cubicBezTo>
                      <a:pt x="6049" y="5215"/>
                      <a:pt x="6112" y="5236"/>
                      <a:pt x="6133" y="5257"/>
                    </a:cubicBezTo>
                    <a:cubicBezTo>
                      <a:pt x="5278" y="3213"/>
                      <a:pt x="3713" y="1565"/>
                      <a:pt x="1732" y="605"/>
                    </a:cubicBezTo>
                    <a:cubicBezTo>
                      <a:pt x="1461" y="480"/>
                      <a:pt x="1169" y="355"/>
                      <a:pt x="877" y="251"/>
                    </a:cubicBezTo>
                    <a:cubicBezTo>
                      <a:pt x="608" y="127"/>
                      <a:pt x="298" y="44"/>
                      <a:pt x="9" y="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1" name="Google Shape;1801;p20"/>
              <p:cNvSpPr/>
              <p:nvPr/>
            </p:nvSpPr>
            <p:spPr>
              <a:xfrm>
                <a:off x="4825750" y="2135825"/>
                <a:ext cx="19950" cy="6375"/>
              </a:xfrm>
              <a:custGeom>
                <a:avLst/>
                <a:gdLst/>
                <a:ahLst/>
                <a:cxnLst/>
                <a:rect l="l" t="t" r="r" b="b"/>
                <a:pathLst>
                  <a:path w="798" h="255" extrusionOk="0">
                    <a:moveTo>
                      <a:pt x="147" y="0"/>
                    </a:moveTo>
                    <a:cubicBezTo>
                      <a:pt x="105" y="0"/>
                      <a:pt x="84" y="21"/>
                      <a:pt x="63" y="21"/>
                    </a:cubicBezTo>
                    <a:lnTo>
                      <a:pt x="22" y="42"/>
                    </a:lnTo>
                    <a:cubicBezTo>
                      <a:pt x="1" y="42"/>
                      <a:pt x="1" y="42"/>
                      <a:pt x="1" y="63"/>
                    </a:cubicBezTo>
                    <a:cubicBezTo>
                      <a:pt x="1" y="105"/>
                      <a:pt x="42" y="125"/>
                      <a:pt x="42" y="125"/>
                    </a:cubicBezTo>
                    <a:cubicBezTo>
                      <a:pt x="63" y="146"/>
                      <a:pt x="84" y="167"/>
                      <a:pt x="105" y="188"/>
                    </a:cubicBezTo>
                    <a:lnTo>
                      <a:pt x="460" y="188"/>
                    </a:lnTo>
                    <a:cubicBezTo>
                      <a:pt x="564" y="188"/>
                      <a:pt x="668" y="209"/>
                      <a:pt x="752" y="251"/>
                    </a:cubicBezTo>
                    <a:cubicBezTo>
                      <a:pt x="761" y="254"/>
                      <a:pt x="767" y="255"/>
                      <a:pt x="771" y="255"/>
                    </a:cubicBezTo>
                    <a:cubicBezTo>
                      <a:pt x="798" y="255"/>
                      <a:pt x="752" y="209"/>
                      <a:pt x="752" y="209"/>
                    </a:cubicBezTo>
                    <a:cubicBezTo>
                      <a:pt x="752" y="167"/>
                      <a:pt x="731" y="146"/>
                      <a:pt x="710" y="125"/>
                    </a:cubicBezTo>
                    <a:cubicBezTo>
                      <a:pt x="689" y="105"/>
                      <a:pt x="668" y="105"/>
                      <a:pt x="647" y="84"/>
                    </a:cubicBezTo>
                    <a:lnTo>
                      <a:pt x="647" y="105"/>
                    </a:lnTo>
                    <a:cubicBezTo>
                      <a:pt x="543" y="42"/>
                      <a:pt x="418" y="21"/>
                      <a:pt x="3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20"/>
              <p:cNvSpPr/>
              <p:nvPr/>
            </p:nvSpPr>
            <p:spPr>
              <a:xfrm>
                <a:off x="5050500" y="2361600"/>
                <a:ext cx="22975" cy="75625"/>
              </a:xfrm>
              <a:custGeom>
                <a:avLst/>
                <a:gdLst/>
                <a:ahLst/>
                <a:cxnLst/>
                <a:rect l="l" t="t" r="r" b="b"/>
                <a:pathLst>
                  <a:path w="919" h="3025" extrusionOk="0">
                    <a:moveTo>
                      <a:pt x="584" y="1"/>
                    </a:moveTo>
                    <a:cubicBezTo>
                      <a:pt x="564" y="1"/>
                      <a:pt x="459" y="63"/>
                      <a:pt x="459" y="84"/>
                    </a:cubicBezTo>
                    <a:cubicBezTo>
                      <a:pt x="480" y="209"/>
                      <a:pt x="501" y="334"/>
                      <a:pt x="543" y="459"/>
                    </a:cubicBezTo>
                    <a:cubicBezTo>
                      <a:pt x="564" y="585"/>
                      <a:pt x="584" y="689"/>
                      <a:pt x="605" y="814"/>
                    </a:cubicBezTo>
                    <a:cubicBezTo>
                      <a:pt x="626" y="1043"/>
                      <a:pt x="626" y="1294"/>
                      <a:pt x="564" y="1523"/>
                    </a:cubicBezTo>
                    <a:cubicBezTo>
                      <a:pt x="439" y="2043"/>
                      <a:pt x="252" y="2542"/>
                      <a:pt x="3" y="3020"/>
                    </a:cubicBezTo>
                    <a:lnTo>
                      <a:pt x="3" y="3020"/>
                    </a:lnTo>
                    <a:cubicBezTo>
                      <a:pt x="24" y="2998"/>
                      <a:pt x="170" y="2959"/>
                      <a:pt x="209" y="2921"/>
                    </a:cubicBezTo>
                    <a:cubicBezTo>
                      <a:pt x="480" y="2441"/>
                      <a:pt x="710" y="1940"/>
                      <a:pt x="856" y="1419"/>
                    </a:cubicBezTo>
                    <a:cubicBezTo>
                      <a:pt x="897" y="1169"/>
                      <a:pt x="918" y="918"/>
                      <a:pt x="897" y="689"/>
                    </a:cubicBezTo>
                    <a:cubicBezTo>
                      <a:pt x="897" y="418"/>
                      <a:pt x="772" y="167"/>
                      <a:pt x="584" y="1"/>
                    </a:cubicBezTo>
                    <a:close/>
                    <a:moveTo>
                      <a:pt x="3" y="3020"/>
                    </a:moveTo>
                    <a:lnTo>
                      <a:pt x="3" y="3020"/>
                    </a:lnTo>
                    <a:cubicBezTo>
                      <a:pt x="1" y="3022"/>
                      <a:pt x="0" y="3023"/>
                      <a:pt x="0" y="3025"/>
                    </a:cubicBezTo>
                    <a:cubicBezTo>
                      <a:pt x="1" y="3023"/>
                      <a:pt x="2" y="3022"/>
                      <a:pt x="3" y="302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20"/>
              <p:cNvSpPr/>
              <p:nvPr/>
            </p:nvSpPr>
            <p:spPr>
              <a:xfrm>
                <a:off x="5131850" y="2295900"/>
                <a:ext cx="56850" cy="59625"/>
              </a:xfrm>
              <a:custGeom>
                <a:avLst/>
                <a:gdLst/>
                <a:ahLst/>
                <a:cxnLst/>
                <a:rect l="l" t="t" r="r" b="b"/>
                <a:pathLst>
                  <a:path w="2274" h="2385" extrusionOk="0">
                    <a:moveTo>
                      <a:pt x="209" y="0"/>
                    </a:moveTo>
                    <a:cubicBezTo>
                      <a:pt x="167" y="0"/>
                      <a:pt x="0" y="146"/>
                      <a:pt x="21" y="188"/>
                    </a:cubicBezTo>
                    <a:cubicBezTo>
                      <a:pt x="230" y="376"/>
                      <a:pt x="459" y="522"/>
                      <a:pt x="709" y="647"/>
                    </a:cubicBezTo>
                    <a:cubicBezTo>
                      <a:pt x="939" y="814"/>
                      <a:pt x="1168" y="960"/>
                      <a:pt x="1398" y="1148"/>
                    </a:cubicBezTo>
                    <a:cubicBezTo>
                      <a:pt x="1773" y="1440"/>
                      <a:pt x="2190" y="1857"/>
                      <a:pt x="2086" y="2378"/>
                    </a:cubicBezTo>
                    <a:cubicBezTo>
                      <a:pt x="2086" y="2382"/>
                      <a:pt x="2088" y="2384"/>
                      <a:pt x="2092" y="2384"/>
                    </a:cubicBezTo>
                    <a:cubicBezTo>
                      <a:pt x="2108" y="2384"/>
                      <a:pt x="2149" y="2357"/>
                      <a:pt x="2149" y="2357"/>
                    </a:cubicBezTo>
                    <a:cubicBezTo>
                      <a:pt x="2169" y="2337"/>
                      <a:pt x="2190" y="2295"/>
                      <a:pt x="2211" y="2274"/>
                    </a:cubicBezTo>
                    <a:cubicBezTo>
                      <a:pt x="2274" y="2003"/>
                      <a:pt x="2253" y="1732"/>
                      <a:pt x="2149" y="1502"/>
                    </a:cubicBezTo>
                    <a:cubicBezTo>
                      <a:pt x="2023" y="1273"/>
                      <a:pt x="1857" y="1064"/>
                      <a:pt x="1669" y="918"/>
                    </a:cubicBezTo>
                    <a:cubicBezTo>
                      <a:pt x="1439" y="730"/>
                      <a:pt x="1231" y="564"/>
                      <a:pt x="1001" y="418"/>
                    </a:cubicBezTo>
                    <a:cubicBezTo>
                      <a:pt x="772" y="209"/>
                      <a:pt x="501" y="84"/>
                      <a:pt x="20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4" name="Google Shape;1804;p20"/>
              <p:cNvSpPr/>
              <p:nvPr/>
            </p:nvSpPr>
            <p:spPr>
              <a:xfrm>
                <a:off x="4776225" y="2306025"/>
                <a:ext cx="74075" cy="18625"/>
              </a:xfrm>
              <a:custGeom>
                <a:avLst/>
                <a:gdLst/>
                <a:ahLst/>
                <a:cxnLst/>
                <a:rect l="l" t="t" r="r" b="b"/>
                <a:pathLst>
                  <a:path w="2963" h="745" extrusionOk="0">
                    <a:moveTo>
                      <a:pt x="1016" y="1"/>
                    </a:moveTo>
                    <a:cubicBezTo>
                      <a:pt x="747" y="1"/>
                      <a:pt x="476" y="32"/>
                      <a:pt x="209" y="96"/>
                    </a:cubicBezTo>
                    <a:cubicBezTo>
                      <a:pt x="146" y="117"/>
                      <a:pt x="63" y="179"/>
                      <a:pt x="0" y="179"/>
                    </a:cubicBezTo>
                    <a:cubicBezTo>
                      <a:pt x="167" y="179"/>
                      <a:pt x="334" y="153"/>
                      <a:pt x="501" y="153"/>
                    </a:cubicBezTo>
                    <a:cubicBezTo>
                      <a:pt x="543" y="153"/>
                      <a:pt x="584" y="154"/>
                      <a:pt x="626" y="159"/>
                    </a:cubicBezTo>
                    <a:cubicBezTo>
                      <a:pt x="855" y="159"/>
                      <a:pt x="1085" y="179"/>
                      <a:pt x="1314" y="221"/>
                    </a:cubicBezTo>
                    <a:cubicBezTo>
                      <a:pt x="1815" y="305"/>
                      <a:pt x="2274" y="492"/>
                      <a:pt x="2691" y="743"/>
                    </a:cubicBezTo>
                    <a:cubicBezTo>
                      <a:pt x="2694" y="744"/>
                      <a:pt x="2697" y="745"/>
                      <a:pt x="2701" y="745"/>
                    </a:cubicBezTo>
                    <a:cubicBezTo>
                      <a:pt x="2751" y="745"/>
                      <a:pt x="2883" y="636"/>
                      <a:pt x="2948" y="636"/>
                    </a:cubicBezTo>
                    <a:cubicBezTo>
                      <a:pt x="2953" y="636"/>
                      <a:pt x="2958" y="637"/>
                      <a:pt x="2962" y="638"/>
                    </a:cubicBezTo>
                    <a:lnTo>
                      <a:pt x="2962" y="618"/>
                    </a:lnTo>
                    <a:cubicBezTo>
                      <a:pt x="2391" y="211"/>
                      <a:pt x="1710" y="1"/>
                      <a:pt x="10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5" name="Google Shape;1805;p20"/>
              <p:cNvSpPr/>
              <p:nvPr/>
            </p:nvSpPr>
            <p:spPr>
              <a:xfrm>
                <a:off x="4861225" y="2382250"/>
                <a:ext cx="54775" cy="108325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4333" extrusionOk="0">
                    <a:moveTo>
                      <a:pt x="2107" y="0"/>
                    </a:moveTo>
                    <a:cubicBezTo>
                      <a:pt x="2095" y="0"/>
                      <a:pt x="2086" y="3"/>
                      <a:pt x="2086" y="9"/>
                    </a:cubicBezTo>
                    <a:cubicBezTo>
                      <a:pt x="1961" y="801"/>
                      <a:pt x="1710" y="1594"/>
                      <a:pt x="1377" y="2324"/>
                    </a:cubicBezTo>
                    <a:cubicBezTo>
                      <a:pt x="1189" y="2679"/>
                      <a:pt x="980" y="3033"/>
                      <a:pt x="751" y="3367"/>
                    </a:cubicBezTo>
                    <a:cubicBezTo>
                      <a:pt x="522" y="3701"/>
                      <a:pt x="250" y="3993"/>
                      <a:pt x="0" y="4305"/>
                    </a:cubicBezTo>
                    <a:cubicBezTo>
                      <a:pt x="0" y="4305"/>
                      <a:pt x="40" y="4332"/>
                      <a:pt x="67" y="4332"/>
                    </a:cubicBezTo>
                    <a:cubicBezTo>
                      <a:pt x="73" y="4332"/>
                      <a:pt x="79" y="4331"/>
                      <a:pt x="83" y="4326"/>
                    </a:cubicBezTo>
                    <a:cubicBezTo>
                      <a:pt x="709" y="3805"/>
                      <a:pt x="1189" y="3137"/>
                      <a:pt x="1544" y="2387"/>
                    </a:cubicBezTo>
                    <a:cubicBezTo>
                      <a:pt x="1898" y="1657"/>
                      <a:pt x="2128" y="843"/>
                      <a:pt x="2190" y="30"/>
                    </a:cubicBezTo>
                    <a:cubicBezTo>
                      <a:pt x="2190" y="15"/>
                      <a:pt x="2138" y="0"/>
                      <a:pt x="21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20"/>
              <p:cNvSpPr/>
              <p:nvPr/>
            </p:nvSpPr>
            <p:spPr>
              <a:xfrm>
                <a:off x="4864875" y="2222900"/>
                <a:ext cx="70400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2816" h="1982" extrusionOk="0">
                    <a:moveTo>
                      <a:pt x="125" y="0"/>
                    </a:moveTo>
                    <a:cubicBezTo>
                      <a:pt x="104" y="0"/>
                      <a:pt x="0" y="84"/>
                      <a:pt x="0" y="84"/>
                    </a:cubicBezTo>
                    <a:cubicBezTo>
                      <a:pt x="250" y="209"/>
                      <a:pt x="522" y="251"/>
                      <a:pt x="793" y="355"/>
                    </a:cubicBezTo>
                    <a:cubicBezTo>
                      <a:pt x="1043" y="459"/>
                      <a:pt x="1293" y="584"/>
                      <a:pt x="1544" y="751"/>
                    </a:cubicBezTo>
                    <a:cubicBezTo>
                      <a:pt x="2002" y="1085"/>
                      <a:pt x="2399" y="1502"/>
                      <a:pt x="2691" y="1982"/>
                    </a:cubicBezTo>
                    <a:cubicBezTo>
                      <a:pt x="2691" y="1982"/>
                      <a:pt x="2816" y="1940"/>
                      <a:pt x="2816" y="1919"/>
                    </a:cubicBezTo>
                    <a:lnTo>
                      <a:pt x="2795" y="1919"/>
                    </a:lnTo>
                    <a:cubicBezTo>
                      <a:pt x="2524" y="1419"/>
                      <a:pt x="2148" y="981"/>
                      <a:pt x="1690" y="647"/>
                    </a:cubicBezTo>
                    <a:cubicBezTo>
                      <a:pt x="1231" y="272"/>
                      <a:pt x="688" y="63"/>
                      <a:pt x="1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20"/>
              <p:cNvSpPr/>
              <p:nvPr/>
            </p:nvSpPr>
            <p:spPr>
              <a:xfrm>
                <a:off x="5029650" y="2122250"/>
                <a:ext cx="30775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2400" extrusionOk="0">
                    <a:moveTo>
                      <a:pt x="146" y="1"/>
                    </a:moveTo>
                    <a:cubicBezTo>
                      <a:pt x="125" y="1"/>
                      <a:pt x="0" y="22"/>
                      <a:pt x="0" y="43"/>
                    </a:cubicBezTo>
                    <a:cubicBezTo>
                      <a:pt x="63" y="126"/>
                      <a:pt x="125" y="210"/>
                      <a:pt x="209" y="293"/>
                    </a:cubicBezTo>
                    <a:cubicBezTo>
                      <a:pt x="271" y="376"/>
                      <a:pt x="334" y="460"/>
                      <a:pt x="396" y="543"/>
                    </a:cubicBezTo>
                    <a:cubicBezTo>
                      <a:pt x="522" y="731"/>
                      <a:pt x="647" y="919"/>
                      <a:pt x="730" y="1127"/>
                    </a:cubicBezTo>
                    <a:cubicBezTo>
                      <a:pt x="918" y="1524"/>
                      <a:pt x="1022" y="1962"/>
                      <a:pt x="1022" y="2400"/>
                    </a:cubicBezTo>
                    <a:cubicBezTo>
                      <a:pt x="1022" y="2400"/>
                      <a:pt x="1189" y="2400"/>
                      <a:pt x="1210" y="2358"/>
                    </a:cubicBezTo>
                    <a:lnTo>
                      <a:pt x="1210" y="2337"/>
                    </a:lnTo>
                    <a:cubicBezTo>
                      <a:pt x="1231" y="1899"/>
                      <a:pt x="1147" y="1440"/>
                      <a:pt x="980" y="1023"/>
                    </a:cubicBezTo>
                    <a:cubicBezTo>
                      <a:pt x="814" y="606"/>
                      <a:pt x="522" y="230"/>
                      <a:pt x="146" y="1"/>
                    </a:cubicBezTo>
                    <a:close/>
                  </a:path>
                </a:pathLst>
              </a:custGeom>
              <a:solidFill>
                <a:srgbClr val="7483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8" name="Google Shape;1808;p20"/>
              <p:cNvSpPr/>
              <p:nvPr/>
            </p:nvSpPr>
            <p:spPr>
              <a:xfrm>
                <a:off x="5222575" y="2269300"/>
                <a:ext cx="32350" cy="86600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3464" extrusionOk="0">
                    <a:moveTo>
                      <a:pt x="146" y="1"/>
                    </a:moveTo>
                    <a:cubicBezTo>
                      <a:pt x="105" y="1"/>
                      <a:pt x="0" y="63"/>
                      <a:pt x="0" y="63"/>
                    </a:cubicBezTo>
                    <a:cubicBezTo>
                      <a:pt x="251" y="168"/>
                      <a:pt x="438" y="355"/>
                      <a:pt x="584" y="606"/>
                    </a:cubicBezTo>
                    <a:cubicBezTo>
                      <a:pt x="730" y="835"/>
                      <a:pt x="814" y="1127"/>
                      <a:pt x="856" y="1398"/>
                    </a:cubicBezTo>
                    <a:cubicBezTo>
                      <a:pt x="918" y="1753"/>
                      <a:pt x="918" y="2107"/>
                      <a:pt x="856" y="2441"/>
                    </a:cubicBezTo>
                    <a:cubicBezTo>
                      <a:pt x="793" y="2796"/>
                      <a:pt x="689" y="3129"/>
                      <a:pt x="584" y="3463"/>
                    </a:cubicBezTo>
                    <a:cubicBezTo>
                      <a:pt x="584" y="3463"/>
                      <a:pt x="730" y="3442"/>
                      <a:pt x="751" y="3421"/>
                    </a:cubicBezTo>
                    <a:cubicBezTo>
                      <a:pt x="1148" y="2796"/>
                      <a:pt x="1294" y="2024"/>
                      <a:pt x="1168" y="1294"/>
                    </a:cubicBezTo>
                    <a:cubicBezTo>
                      <a:pt x="1127" y="1002"/>
                      <a:pt x="1022" y="731"/>
                      <a:pt x="856" y="501"/>
                    </a:cubicBezTo>
                    <a:cubicBezTo>
                      <a:pt x="689" y="251"/>
                      <a:pt x="438" y="84"/>
                      <a:pt x="1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9" name="Google Shape;1809;p20"/>
              <p:cNvSpPr/>
              <p:nvPr/>
            </p:nvSpPr>
            <p:spPr>
              <a:xfrm>
                <a:off x="5405075" y="1904850"/>
                <a:ext cx="809300" cy="774375"/>
              </a:xfrm>
              <a:custGeom>
                <a:avLst/>
                <a:gdLst/>
                <a:ahLst/>
                <a:cxnLst/>
                <a:rect l="l" t="t" r="r" b="b"/>
                <a:pathLst>
                  <a:path w="32372" h="30975" extrusionOk="0">
                    <a:moveTo>
                      <a:pt x="18236" y="0"/>
                    </a:moveTo>
                    <a:cubicBezTo>
                      <a:pt x="16526" y="0"/>
                      <a:pt x="14554" y="548"/>
                      <a:pt x="13266" y="1418"/>
                    </a:cubicBezTo>
                    <a:cubicBezTo>
                      <a:pt x="10179" y="3462"/>
                      <a:pt x="9595" y="7675"/>
                      <a:pt x="9491" y="11367"/>
                    </a:cubicBezTo>
                    <a:cubicBezTo>
                      <a:pt x="8406" y="10136"/>
                      <a:pt x="7092" y="9156"/>
                      <a:pt x="5590" y="8530"/>
                    </a:cubicBezTo>
                    <a:cubicBezTo>
                      <a:pt x="5048" y="8280"/>
                      <a:pt x="4443" y="8134"/>
                      <a:pt x="3838" y="8113"/>
                    </a:cubicBezTo>
                    <a:cubicBezTo>
                      <a:pt x="3818" y="8113"/>
                      <a:pt x="3797" y="8112"/>
                      <a:pt x="3777" y="8112"/>
                    </a:cubicBezTo>
                    <a:cubicBezTo>
                      <a:pt x="1803" y="8112"/>
                      <a:pt x="229" y="10094"/>
                      <a:pt x="105" y="12076"/>
                    </a:cubicBezTo>
                    <a:cubicBezTo>
                      <a:pt x="1" y="14078"/>
                      <a:pt x="1085" y="15976"/>
                      <a:pt x="2441" y="17436"/>
                    </a:cubicBezTo>
                    <a:cubicBezTo>
                      <a:pt x="3088" y="18145"/>
                      <a:pt x="3818" y="18750"/>
                      <a:pt x="4652" y="19230"/>
                    </a:cubicBezTo>
                    <a:cubicBezTo>
                      <a:pt x="5778" y="19856"/>
                      <a:pt x="7071" y="20148"/>
                      <a:pt x="8365" y="20377"/>
                    </a:cubicBezTo>
                    <a:cubicBezTo>
                      <a:pt x="9309" y="20547"/>
                      <a:pt x="10391" y="20803"/>
                      <a:pt x="11377" y="20803"/>
                    </a:cubicBezTo>
                    <a:cubicBezTo>
                      <a:pt x="11480" y="20803"/>
                      <a:pt x="11581" y="20800"/>
                      <a:pt x="11681" y="20794"/>
                    </a:cubicBezTo>
                    <a:cubicBezTo>
                      <a:pt x="11472" y="20294"/>
                      <a:pt x="10555" y="19835"/>
                      <a:pt x="10158" y="19334"/>
                    </a:cubicBezTo>
                    <a:cubicBezTo>
                      <a:pt x="9679" y="18709"/>
                      <a:pt x="9324" y="17979"/>
                      <a:pt x="9178" y="17207"/>
                    </a:cubicBezTo>
                    <a:lnTo>
                      <a:pt x="9178" y="17207"/>
                    </a:lnTo>
                    <a:cubicBezTo>
                      <a:pt x="10263" y="19856"/>
                      <a:pt x="13892" y="20794"/>
                      <a:pt x="16290" y="21608"/>
                    </a:cubicBezTo>
                    <a:cubicBezTo>
                      <a:pt x="18647" y="22379"/>
                      <a:pt x="20900" y="23401"/>
                      <a:pt x="23027" y="24653"/>
                    </a:cubicBezTo>
                    <a:cubicBezTo>
                      <a:pt x="22861" y="23589"/>
                      <a:pt x="22110" y="22400"/>
                      <a:pt x="21672" y="21399"/>
                    </a:cubicBezTo>
                    <a:lnTo>
                      <a:pt x="21672" y="21399"/>
                    </a:lnTo>
                    <a:cubicBezTo>
                      <a:pt x="22339" y="21879"/>
                      <a:pt x="22944" y="22442"/>
                      <a:pt x="23465" y="23089"/>
                    </a:cubicBezTo>
                    <a:cubicBezTo>
                      <a:pt x="23757" y="23485"/>
                      <a:pt x="24049" y="23902"/>
                      <a:pt x="24321" y="24319"/>
                    </a:cubicBezTo>
                    <a:cubicBezTo>
                      <a:pt x="24926" y="25237"/>
                      <a:pt x="25447" y="26342"/>
                      <a:pt x="26302" y="27072"/>
                    </a:cubicBezTo>
                    <a:cubicBezTo>
                      <a:pt x="27074" y="27698"/>
                      <a:pt x="27762" y="28428"/>
                      <a:pt x="28346" y="29221"/>
                    </a:cubicBezTo>
                    <a:cubicBezTo>
                      <a:pt x="28892" y="29949"/>
                      <a:pt x="29041" y="30975"/>
                      <a:pt x="29483" y="30975"/>
                    </a:cubicBezTo>
                    <a:cubicBezTo>
                      <a:pt x="29649" y="30975"/>
                      <a:pt x="29856" y="30831"/>
                      <a:pt x="30140" y="30472"/>
                    </a:cubicBezTo>
                    <a:cubicBezTo>
                      <a:pt x="30849" y="29575"/>
                      <a:pt x="31308" y="27907"/>
                      <a:pt x="31600" y="26822"/>
                    </a:cubicBezTo>
                    <a:cubicBezTo>
                      <a:pt x="32059" y="25216"/>
                      <a:pt x="32372" y="23902"/>
                      <a:pt x="32309" y="22192"/>
                    </a:cubicBezTo>
                    <a:cubicBezTo>
                      <a:pt x="32267" y="20773"/>
                      <a:pt x="32267" y="19313"/>
                      <a:pt x="31433" y="18145"/>
                    </a:cubicBezTo>
                    <a:cubicBezTo>
                      <a:pt x="30557" y="16873"/>
                      <a:pt x="29493" y="15726"/>
                      <a:pt x="28304" y="14746"/>
                    </a:cubicBezTo>
                    <a:lnTo>
                      <a:pt x="28304" y="14746"/>
                    </a:lnTo>
                    <a:cubicBezTo>
                      <a:pt x="29764" y="15580"/>
                      <a:pt x="31266" y="16456"/>
                      <a:pt x="32205" y="17833"/>
                    </a:cubicBezTo>
                    <a:cubicBezTo>
                      <a:pt x="31996" y="13932"/>
                      <a:pt x="30912" y="10303"/>
                      <a:pt x="28638" y="7091"/>
                    </a:cubicBezTo>
                    <a:cubicBezTo>
                      <a:pt x="28033" y="6215"/>
                      <a:pt x="27595" y="5422"/>
                      <a:pt x="26615" y="4922"/>
                    </a:cubicBezTo>
                    <a:cubicBezTo>
                      <a:pt x="25927" y="4588"/>
                      <a:pt x="25218" y="4359"/>
                      <a:pt x="24467" y="4233"/>
                    </a:cubicBezTo>
                    <a:cubicBezTo>
                      <a:pt x="23653" y="4087"/>
                      <a:pt x="22861" y="3941"/>
                      <a:pt x="22047" y="3858"/>
                    </a:cubicBezTo>
                    <a:cubicBezTo>
                      <a:pt x="22722" y="3602"/>
                      <a:pt x="23430" y="3475"/>
                      <a:pt x="24141" y="3475"/>
                    </a:cubicBezTo>
                    <a:cubicBezTo>
                      <a:pt x="24242" y="3475"/>
                      <a:pt x="24344" y="3477"/>
                      <a:pt x="24446" y="3483"/>
                    </a:cubicBezTo>
                    <a:cubicBezTo>
                      <a:pt x="24834" y="3509"/>
                      <a:pt x="25205" y="3622"/>
                      <a:pt x="25576" y="3622"/>
                    </a:cubicBezTo>
                    <a:cubicBezTo>
                      <a:pt x="25782" y="3622"/>
                      <a:pt x="25989" y="3587"/>
                      <a:pt x="26198" y="3483"/>
                    </a:cubicBezTo>
                    <a:cubicBezTo>
                      <a:pt x="24446" y="1564"/>
                      <a:pt x="21943" y="583"/>
                      <a:pt x="19440" y="104"/>
                    </a:cubicBezTo>
                    <a:cubicBezTo>
                      <a:pt x="19064" y="33"/>
                      <a:pt x="18658" y="0"/>
                      <a:pt x="182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20"/>
              <p:cNvSpPr/>
              <p:nvPr/>
            </p:nvSpPr>
            <p:spPr>
              <a:xfrm>
                <a:off x="5637125" y="2222825"/>
                <a:ext cx="37550" cy="133075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5323" extrusionOk="0">
                    <a:moveTo>
                      <a:pt x="958" y="1"/>
                    </a:moveTo>
                    <a:cubicBezTo>
                      <a:pt x="954" y="1"/>
                      <a:pt x="946" y="8"/>
                      <a:pt x="936" y="18"/>
                    </a:cubicBezTo>
                    <a:lnTo>
                      <a:pt x="936" y="18"/>
                    </a:lnTo>
                    <a:cubicBezTo>
                      <a:pt x="944" y="13"/>
                      <a:pt x="952" y="8"/>
                      <a:pt x="960" y="3"/>
                    </a:cubicBezTo>
                    <a:cubicBezTo>
                      <a:pt x="960" y="2"/>
                      <a:pt x="959" y="1"/>
                      <a:pt x="958" y="1"/>
                    </a:cubicBezTo>
                    <a:close/>
                    <a:moveTo>
                      <a:pt x="936" y="18"/>
                    </a:moveTo>
                    <a:cubicBezTo>
                      <a:pt x="633" y="206"/>
                      <a:pt x="372" y="492"/>
                      <a:pt x="230" y="817"/>
                    </a:cubicBezTo>
                    <a:cubicBezTo>
                      <a:pt x="42" y="1297"/>
                      <a:pt x="0" y="1839"/>
                      <a:pt x="146" y="2339"/>
                    </a:cubicBezTo>
                    <a:cubicBezTo>
                      <a:pt x="251" y="2882"/>
                      <a:pt x="438" y="3382"/>
                      <a:pt x="668" y="3883"/>
                    </a:cubicBezTo>
                    <a:cubicBezTo>
                      <a:pt x="855" y="4404"/>
                      <a:pt x="1127" y="4884"/>
                      <a:pt x="1439" y="5322"/>
                    </a:cubicBezTo>
                    <a:cubicBezTo>
                      <a:pt x="1439" y="5322"/>
                      <a:pt x="1502" y="5280"/>
                      <a:pt x="1481" y="5280"/>
                    </a:cubicBezTo>
                    <a:cubicBezTo>
                      <a:pt x="1022" y="4509"/>
                      <a:pt x="647" y="3674"/>
                      <a:pt x="397" y="2819"/>
                    </a:cubicBezTo>
                    <a:cubicBezTo>
                      <a:pt x="251" y="2339"/>
                      <a:pt x="188" y="1860"/>
                      <a:pt x="209" y="1359"/>
                    </a:cubicBezTo>
                    <a:cubicBezTo>
                      <a:pt x="230" y="859"/>
                      <a:pt x="459" y="400"/>
                      <a:pt x="855" y="108"/>
                    </a:cubicBezTo>
                    <a:cubicBezTo>
                      <a:pt x="869" y="94"/>
                      <a:pt x="910" y="45"/>
                      <a:pt x="936" y="1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1" name="Google Shape;1811;p20"/>
              <p:cNvSpPr/>
              <p:nvPr/>
            </p:nvSpPr>
            <p:spPr>
              <a:xfrm>
                <a:off x="5485375" y="2213350"/>
                <a:ext cx="145500" cy="139050"/>
              </a:xfrm>
              <a:custGeom>
                <a:avLst/>
                <a:gdLst/>
                <a:ahLst/>
                <a:cxnLst/>
                <a:rect l="l" t="t" r="r" b="b"/>
                <a:pathLst>
                  <a:path w="5820" h="5562" extrusionOk="0">
                    <a:moveTo>
                      <a:pt x="5182" y="1"/>
                    </a:moveTo>
                    <a:cubicBezTo>
                      <a:pt x="4043" y="1"/>
                      <a:pt x="2926" y="318"/>
                      <a:pt x="1961" y="925"/>
                    </a:cubicBezTo>
                    <a:cubicBezTo>
                      <a:pt x="981" y="1530"/>
                      <a:pt x="126" y="2531"/>
                      <a:pt x="63" y="3740"/>
                    </a:cubicBezTo>
                    <a:cubicBezTo>
                      <a:pt x="1" y="4387"/>
                      <a:pt x="230" y="5034"/>
                      <a:pt x="668" y="5513"/>
                    </a:cubicBezTo>
                    <a:cubicBezTo>
                      <a:pt x="668" y="5528"/>
                      <a:pt x="727" y="5561"/>
                      <a:pt x="750" y="5561"/>
                    </a:cubicBezTo>
                    <a:cubicBezTo>
                      <a:pt x="761" y="5561"/>
                      <a:pt x="765" y="5554"/>
                      <a:pt x="752" y="5534"/>
                    </a:cubicBezTo>
                    <a:cubicBezTo>
                      <a:pt x="42" y="4596"/>
                      <a:pt x="188" y="3302"/>
                      <a:pt x="814" y="2364"/>
                    </a:cubicBezTo>
                    <a:cubicBezTo>
                      <a:pt x="1544" y="1363"/>
                      <a:pt x="2566" y="654"/>
                      <a:pt x="3755" y="362"/>
                    </a:cubicBezTo>
                    <a:cubicBezTo>
                      <a:pt x="4356" y="174"/>
                      <a:pt x="4975" y="87"/>
                      <a:pt x="5610" y="87"/>
                    </a:cubicBezTo>
                    <a:cubicBezTo>
                      <a:pt x="5680" y="87"/>
                      <a:pt x="5750" y="88"/>
                      <a:pt x="5820" y="90"/>
                    </a:cubicBezTo>
                    <a:cubicBezTo>
                      <a:pt x="5820" y="90"/>
                      <a:pt x="5778" y="28"/>
                      <a:pt x="5757" y="28"/>
                    </a:cubicBezTo>
                    <a:cubicBezTo>
                      <a:pt x="5565" y="10"/>
                      <a:pt x="5373" y="1"/>
                      <a:pt x="51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2" name="Google Shape;1812;p20"/>
              <p:cNvSpPr/>
              <p:nvPr/>
            </p:nvSpPr>
            <p:spPr>
              <a:xfrm>
                <a:off x="5696575" y="2125400"/>
                <a:ext cx="302450" cy="66350"/>
              </a:xfrm>
              <a:custGeom>
                <a:avLst/>
                <a:gdLst/>
                <a:ahLst/>
                <a:cxnLst/>
                <a:rect l="l" t="t" r="r" b="b"/>
                <a:pathLst>
                  <a:path w="12098" h="2654" extrusionOk="0">
                    <a:moveTo>
                      <a:pt x="7321" y="0"/>
                    </a:moveTo>
                    <a:cubicBezTo>
                      <a:pt x="5611" y="0"/>
                      <a:pt x="3900" y="355"/>
                      <a:pt x="2357" y="1085"/>
                    </a:cubicBezTo>
                    <a:cubicBezTo>
                      <a:pt x="1481" y="1460"/>
                      <a:pt x="688" y="1982"/>
                      <a:pt x="0" y="2607"/>
                    </a:cubicBezTo>
                    <a:cubicBezTo>
                      <a:pt x="0" y="2607"/>
                      <a:pt x="77" y="2653"/>
                      <a:pt x="112" y="2653"/>
                    </a:cubicBezTo>
                    <a:cubicBezTo>
                      <a:pt x="118" y="2653"/>
                      <a:pt x="122" y="2652"/>
                      <a:pt x="125" y="2649"/>
                    </a:cubicBezTo>
                    <a:cubicBezTo>
                      <a:pt x="793" y="2190"/>
                      <a:pt x="1481" y="1752"/>
                      <a:pt x="2190" y="1377"/>
                    </a:cubicBezTo>
                    <a:cubicBezTo>
                      <a:pt x="2920" y="1001"/>
                      <a:pt x="3671" y="730"/>
                      <a:pt x="4443" y="501"/>
                    </a:cubicBezTo>
                    <a:cubicBezTo>
                      <a:pt x="5430" y="234"/>
                      <a:pt x="6451" y="95"/>
                      <a:pt x="7473" y="95"/>
                    </a:cubicBezTo>
                    <a:cubicBezTo>
                      <a:pt x="8050" y="95"/>
                      <a:pt x="8627" y="139"/>
                      <a:pt x="9198" y="230"/>
                    </a:cubicBezTo>
                    <a:cubicBezTo>
                      <a:pt x="10199" y="355"/>
                      <a:pt x="11159" y="751"/>
                      <a:pt x="11972" y="1356"/>
                    </a:cubicBezTo>
                    <a:cubicBezTo>
                      <a:pt x="11993" y="1377"/>
                      <a:pt x="12097" y="1377"/>
                      <a:pt x="12097" y="1377"/>
                    </a:cubicBezTo>
                    <a:cubicBezTo>
                      <a:pt x="11451" y="855"/>
                      <a:pt x="10679" y="480"/>
                      <a:pt x="9866" y="313"/>
                    </a:cubicBezTo>
                    <a:cubicBezTo>
                      <a:pt x="9031" y="104"/>
                      <a:pt x="8176" y="0"/>
                      <a:pt x="73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20"/>
              <p:cNvSpPr/>
              <p:nvPr/>
            </p:nvSpPr>
            <p:spPr>
              <a:xfrm>
                <a:off x="5693425" y="1967400"/>
                <a:ext cx="218000" cy="201825"/>
              </a:xfrm>
              <a:custGeom>
                <a:avLst/>
                <a:gdLst/>
                <a:ahLst/>
                <a:cxnLst/>
                <a:rect l="l" t="t" r="r" b="b"/>
                <a:pathLst>
                  <a:path w="8720" h="8073" extrusionOk="0">
                    <a:moveTo>
                      <a:pt x="8573" y="0"/>
                    </a:moveTo>
                    <a:cubicBezTo>
                      <a:pt x="8115" y="84"/>
                      <a:pt x="7656" y="188"/>
                      <a:pt x="7197" y="334"/>
                    </a:cubicBezTo>
                    <a:lnTo>
                      <a:pt x="5841" y="709"/>
                    </a:lnTo>
                    <a:cubicBezTo>
                      <a:pt x="5069" y="897"/>
                      <a:pt x="4318" y="1168"/>
                      <a:pt x="3588" y="1502"/>
                    </a:cubicBezTo>
                    <a:cubicBezTo>
                      <a:pt x="2858" y="1857"/>
                      <a:pt x="2254" y="2420"/>
                      <a:pt x="1795" y="3087"/>
                    </a:cubicBezTo>
                    <a:cubicBezTo>
                      <a:pt x="1336" y="3775"/>
                      <a:pt x="919" y="4505"/>
                      <a:pt x="585" y="5256"/>
                    </a:cubicBezTo>
                    <a:cubicBezTo>
                      <a:pt x="189" y="6112"/>
                      <a:pt x="1" y="7071"/>
                      <a:pt x="22" y="8010"/>
                    </a:cubicBezTo>
                    <a:cubicBezTo>
                      <a:pt x="22" y="8030"/>
                      <a:pt x="147" y="8072"/>
                      <a:pt x="147" y="8072"/>
                    </a:cubicBezTo>
                    <a:cubicBezTo>
                      <a:pt x="209" y="6404"/>
                      <a:pt x="981" y="4839"/>
                      <a:pt x="1878" y="3463"/>
                    </a:cubicBezTo>
                    <a:cubicBezTo>
                      <a:pt x="2316" y="2774"/>
                      <a:pt x="2879" y="2190"/>
                      <a:pt x="3588" y="1773"/>
                    </a:cubicBezTo>
                    <a:cubicBezTo>
                      <a:pt x="4277" y="1419"/>
                      <a:pt x="5028" y="1127"/>
                      <a:pt x="5799" y="939"/>
                    </a:cubicBezTo>
                    <a:lnTo>
                      <a:pt x="7239" y="543"/>
                    </a:lnTo>
                    <a:cubicBezTo>
                      <a:pt x="7489" y="480"/>
                      <a:pt x="7739" y="397"/>
                      <a:pt x="7969" y="334"/>
                    </a:cubicBezTo>
                    <a:cubicBezTo>
                      <a:pt x="8219" y="271"/>
                      <a:pt x="8469" y="167"/>
                      <a:pt x="8719" y="63"/>
                    </a:cubicBezTo>
                    <a:cubicBezTo>
                      <a:pt x="8699" y="63"/>
                      <a:pt x="8615" y="0"/>
                      <a:pt x="85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4" name="Google Shape;1814;p20"/>
              <p:cNvSpPr/>
              <p:nvPr/>
            </p:nvSpPr>
            <p:spPr>
              <a:xfrm>
                <a:off x="5667375" y="2207250"/>
                <a:ext cx="382225" cy="218500"/>
              </a:xfrm>
              <a:custGeom>
                <a:avLst/>
                <a:gdLst/>
                <a:ahLst/>
                <a:cxnLst/>
                <a:rect l="l" t="t" r="r" b="b"/>
                <a:pathLst>
                  <a:path w="15289" h="8740" extrusionOk="0">
                    <a:moveTo>
                      <a:pt x="83" y="1"/>
                    </a:moveTo>
                    <a:cubicBezTo>
                      <a:pt x="63" y="1"/>
                      <a:pt x="0" y="84"/>
                      <a:pt x="0" y="84"/>
                    </a:cubicBezTo>
                    <a:cubicBezTo>
                      <a:pt x="480" y="418"/>
                      <a:pt x="1043" y="647"/>
                      <a:pt x="1627" y="752"/>
                    </a:cubicBezTo>
                    <a:cubicBezTo>
                      <a:pt x="2211" y="898"/>
                      <a:pt x="2816" y="1002"/>
                      <a:pt x="3421" y="1106"/>
                    </a:cubicBezTo>
                    <a:cubicBezTo>
                      <a:pt x="4610" y="1315"/>
                      <a:pt x="5757" y="1648"/>
                      <a:pt x="6862" y="2086"/>
                    </a:cubicBezTo>
                    <a:cubicBezTo>
                      <a:pt x="9073" y="2921"/>
                      <a:pt x="11138" y="4151"/>
                      <a:pt x="12932" y="5716"/>
                    </a:cubicBezTo>
                    <a:cubicBezTo>
                      <a:pt x="13891" y="6550"/>
                      <a:pt x="14726" y="7530"/>
                      <a:pt x="15143" y="8740"/>
                    </a:cubicBezTo>
                    <a:cubicBezTo>
                      <a:pt x="15143" y="8740"/>
                      <a:pt x="15289" y="8657"/>
                      <a:pt x="15289" y="8636"/>
                    </a:cubicBezTo>
                    <a:cubicBezTo>
                      <a:pt x="14934" y="7551"/>
                      <a:pt x="14204" y="6654"/>
                      <a:pt x="13411" y="5883"/>
                    </a:cubicBezTo>
                    <a:cubicBezTo>
                      <a:pt x="12535" y="5069"/>
                      <a:pt x="11597" y="4360"/>
                      <a:pt x="10596" y="3734"/>
                    </a:cubicBezTo>
                    <a:cubicBezTo>
                      <a:pt x="8573" y="2483"/>
                      <a:pt x="6341" y="1586"/>
                      <a:pt x="4005" y="1085"/>
                    </a:cubicBezTo>
                    <a:cubicBezTo>
                      <a:pt x="3337" y="960"/>
                      <a:pt x="2691" y="835"/>
                      <a:pt x="2023" y="689"/>
                    </a:cubicBezTo>
                    <a:cubicBezTo>
                      <a:pt x="1356" y="501"/>
                      <a:pt x="709" y="272"/>
                      <a:pt x="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5" name="Google Shape;1815;p20"/>
              <p:cNvSpPr/>
              <p:nvPr/>
            </p:nvSpPr>
            <p:spPr>
              <a:xfrm>
                <a:off x="5425425" y="2143200"/>
                <a:ext cx="68325" cy="27050"/>
              </a:xfrm>
              <a:custGeom>
                <a:avLst/>
                <a:gdLst/>
                <a:ahLst/>
                <a:cxnLst/>
                <a:rect l="l" t="t" r="r" b="b"/>
                <a:pathLst>
                  <a:path w="2733" h="1082" extrusionOk="0">
                    <a:moveTo>
                      <a:pt x="2730" y="122"/>
                    </a:moveTo>
                    <a:cubicBezTo>
                      <a:pt x="2731" y="122"/>
                      <a:pt x="2731" y="122"/>
                      <a:pt x="2732" y="122"/>
                    </a:cubicBezTo>
                    <a:cubicBezTo>
                      <a:pt x="2731" y="122"/>
                      <a:pt x="2731" y="122"/>
                      <a:pt x="2730" y="122"/>
                    </a:cubicBezTo>
                    <a:close/>
                    <a:moveTo>
                      <a:pt x="2041" y="0"/>
                    </a:moveTo>
                    <a:cubicBezTo>
                      <a:pt x="1751" y="0"/>
                      <a:pt x="1463" y="48"/>
                      <a:pt x="1189" y="143"/>
                    </a:cubicBezTo>
                    <a:cubicBezTo>
                      <a:pt x="709" y="310"/>
                      <a:pt x="313" y="602"/>
                      <a:pt x="0" y="998"/>
                    </a:cubicBezTo>
                    <a:lnTo>
                      <a:pt x="83" y="1061"/>
                    </a:lnTo>
                    <a:lnTo>
                      <a:pt x="83" y="1082"/>
                    </a:lnTo>
                    <a:cubicBezTo>
                      <a:pt x="417" y="706"/>
                      <a:pt x="855" y="435"/>
                      <a:pt x="1335" y="289"/>
                    </a:cubicBezTo>
                    <a:cubicBezTo>
                      <a:pt x="1684" y="173"/>
                      <a:pt x="2059" y="110"/>
                      <a:pt x="2439" y="110"/>
                    </a:cubicBezTo>
                    <a:cubicBezTo>
                      <a:pt x="2536" y="110"/>
                      <a:pt x="2633" y="114"/>
                      <a:pt x="2730" y="122"/>
                    </a:cubicBezTo>
                    <a:lnTo>
                      <a:pt x="2730" y="122"/>
                    </a:lnTo>
                    <a:cubicBezTo>
                      <a:pt x="2710" y="119"/>
                      <a:pt x="2691" y="81"/>
                      <a:pt x="2691" y="81"/>
                    </a:cubicBezTo>
                    <a:cubicBezTo>
                      <a:pt x="2476" y="27"/>
                      <a:pt x="2258" y="0"/>
                      <a:pt x="20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6" name="Google Shape;1816;p20"/>
              <p:cNvSpPr/>
              <p:nvPr/>
            </p:nvSpPr>
            <p:spPr>
              <a:xfrm>
                <a:off x="5701775" y="2239075"/>
                <a:ext cx="300900" cy="140875"/>
              </a:xfrm>
              <a:custGeom>
                <a:avLst/>
                <a:gdLst/>
                <a:ahLst/>
                <a:cxnLst/>
                <a:rect l="l" t="t" r="r" b="b"/>
                <a:pathLst>
                  <a:path w="12036" h="5635" extrusionOk="0">
                    <a:moveTo>
                      <a:pt x="105" y="0"/>
                    </a:moveTo>
                    <a:cubicBezTo>
                      <a:pt x="84" y="0"/>
                      <a:pt x="1" y="63"/>
                      <a:pt x="21" y="83"/>
                    </a:cubicBezTo>
                    <a:cubicBezTo>
                      <a:pt x="1857" y="605"/>
                      <a:pt x="3755" y="939"/>
                      <a:pt x="5570" y="1523"/>
                    </a:cubicBezTo>
                    <a:cubicBezTo>
                      <a:pt x="7134" y="2023"/>
                      <a:pt x="8594" y="2774"/>
                      <a:pt x="9866" y="3775"/>
                    </a:cubicBezTo>
                    <a:cubicBezTo>
                      <a:pt x="10596" y="4338"/>
                      <a:pt x="11264" y="4964"/>
                      <a:pt x="11889" y="5632"/>
                    </a:cubicBezTo>
                    <a:cubicBezTo>
                      <a:pt x="11892" y="5634"/>
                      <a:pt x="11895" y="5635"/>
                      <a:pt x="11900" y="5635"/>
                    </a:cubicBezTo>
                    <a:cubicBezTo>
                      <a:pt x="11936" y="5635"/>
                      <a:pt x="12035" y="5567"/>
                      <a:pt x="12035" y="5548"/>
                    </a:cubicBezTo>
                    <a:cubicBezTo>
                      <a:pt x="11013" y="4297"/>
                      <a:pt x="9741" y="3254"/>
                      <a:pt x="8323" y="2482"/>
                    </a:cubicBezTo>
                    <a:cubicBezTo>
                      <a:pt x="7614" y="2086"/>
                      <a:pt x="6884" y="1752"/>
                      <a:pt x="6112" y="1502"/>
                    </a:cubicBezTo>
                    <a:cubicBezTo>
                      <a:pt x="5215" y="1189"/>
                      <a:pt x="4276" y="980"/>
                      <a:pt x="3359" y="751"/>
                    </a:cubicBezTo>
                    <a:cubicBezTo>
                      <a:pt x="2274" y="501"/>
                      <a:pt x="1190" y="229"/>
                      <a:pt x="1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7" name="Google Shape;1817;p20"/>
              <p:cNvSpPr/>
              <p:nvPr/>
            </p:nvSpPr>
            <p:spPr>
              <a:xfrm>
                <a:off x="5614175" y="2222375"/>
                <a:ext cx="54250" cy="149150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5966" extrusionOk="0">
                    <a:moveTo>
                      <a:pt x="1023" y="1"/>
                    </a:moveTo>
                    <a:cubicBezTo>
                      <a:pt x="1002" y="21"/>
                      <a:pt x="897" y="21"/>
                      <a:pt x="856" y="63"/>
                    </a:cubicBezTo>
                    <a:cubicBezTo>
                      <a:pt x="293" y="647"/>
                      <a:pt x="1" y="1461"/>
                      <a:pt x="63" y="2274"/>
                    </a:cubicBezTo>
                    <a:cubicBezTo>
                      <a:pt x="126" y="3150"/>
                      <a:pt x="418" y="4005"/>
                      <a:pt x="960" y="4735"/>
                    </a:cubicBezTo>
                    <a:cubicBezTo>
                      <a:pt x="1106" y="4965"/>
                      <a:pt x="1273" y="5173"/>
                      <a:pt x="1440" y="5382"/>
                    </a:cubicBezTo>
                    <a:cubicBezTo>
                      <a:pt x="1607" y="5611"/>
                      <a:pt x="1794" y="5799"/>
                      <a:pt x="2024" y="5966"/>
                    </a:cubicBezTo>
                    <a:cubicBezTo>
                      <a:pt x="2086" y="5966"/>
                      <a:pt x="2128" y="5945"/>
                      <a:pt x="2170" y="5924"/>
                    </a:cubicBezTo>
                    <a:cubicBezTo>
                      <a:pt x="2107" y="5778"/>
                      <a:pt x="2024" y="5653"/>
                      <a:pt x="1919" y="5570"/>
                    </a:cubicBezTo>
                    <a:lnTo>
                      <a:pt x="1648" y="5215"/>
                    </a:lnTo>
                    <a:cubicBezTo>
                      <a:pt x="1481" y="4965"/>
                      <a:pt x="1294" y="4735"/>
                      <a:pt x="1127" y="4485"/>
                    </a:cubicBezTo>
                    <a:cubicBezTo>
                      <a:pt x="814" y="4005"/>
                      <a:pt x="564" y="3463"/>
                      <a:pt x="418" y="2900"/>
                    </a:cubicBezTo>
                    <a:cubicBezTo>
                      <a:pt x="188" y="1919"/>
                      <a:pt x="293" y="772"/>
                      <a:pt x="10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8" name="Google Shape;1818;p20"/>
              <p:cNvSpPr/>
              <p:nvPr/>
            </p:nvSpPr>
            <p:spPr>
              <a:xfrm>
                <a:off x="5466075" y="2180475"/>
                <a:ext cx="130400" cy="113800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4552" extrusionOk="0">
                    <a:moveTo>
                      <a:pt x="4798" y="0"/>
                    </a:moveTo>
                    <a:cubicBezTo>
                      <a:pt x="4493" y="0"/>
                      <a:pt x="4169" y="132"/>
                      <a:pt x="3901" y="217"/>
                    </a:cubicBezTo>
                    <a:cubicBezTo>
                      <a:pt x="3401" y="363"/>
                      <a:pt x="2921" y="571"/>
                      <a:pt x="2462" y="821"/>
                    </a:cubicBezTo>
                    <a:cubicBezTo>
                      <a:pt x="1544" y="1280"/>
                      <a:pt x="814" y="2010"/>
                      <a:pt x="376" y="2928"/>
                    </a:cubicBezTo>
                    <a:cubicBezTo>
                      <a:pt x="168" y="3429"/>
                      <a:pt x="1" y="4033"/>
                      <a:pt x="210" y="4534"/>
                    </a:cubicBezTo>
                    <a:cubicBezTo>
                      <a:pt x="216" y="4546"/>
                      <a:pt x="238" y="4551"/>
                      <a:pt x="266" y="4551"/>
                    </a:cubicBezTo>
                    <a:cubicBezTo>
                      <a:pt x="335" y="4551"/>
                      <a:pt x="439" y="4522"/>
                      <a:pt x="439" y="4492"/>
                    </a:cubicBezTo>
                    <a:cubicBezTo>
                      <a:pt x="460" y="4221"/>
                      <a:pt x="460" y="3950"/>
                      <a:pt x="481" y="3658"/>
                    </a:cubicBezTo>
                    <a:cubicBezTo>
                      <a:pt x="543" y="3387"/>
                      <a:pt x="606" y="3095"/>
                      <a:pt x="731" y="2845"/>
                    </a:cubicBezTo>
                    <a:cubicBezTo>
                      <a:pt x="960" y="2344"/>
                      <a:pt x="1273" y="1906"/>
                      <a:pt x="1670" y="1531"/>
                    </a:cubicBezTo>
                    <a:cubicBezTo>
                      <a:pt x="2128" y="1155"/>
                      <a:pt x="2629" y="821"/>
                      <a:pt x="3171" y="592"/>
                    </a:cubicBezTo>
                    <a:cubicBezTo>
                      <a:pt x="3422" y="467"/>
                      <a:pt x="3714" y="363"/>
                      <a:pt x="4006" y="258"/>
                    </a:cubicBezTo>
                    <a:cubicBezTo>
                      <a:pt x="4239" y="171"/>
                      <a:pt x="4482" y="63"/>
                      <a:pt x="4722" y="63"/>
                    </a:cubicBezTo>
                    <a:cubicBezTo>
                      <a:pt x="4825" y="63"/>
                      <a:pt x="4927" y="83"/>
                      <a:pt x="5028" y="133"/>
                    </a:cubicBezTo>
                    <a:cubicBezTo>
                      <a:pt x="5044" y="139"/>
                      <a:pt x="5061" y="141"/>
                      <a:pt x="5078" y="141"/>
                    </a:cubicBezTo>
                    <a:cubicBezTo>
                      <a:pt x="5120" y="141"/>
                      <a:pt x="5159" y="124"/>
                      <a:pt x="5189" y="97"/>
                    </a:cubicBezTo>
                    <a:lnTo>
                      <a:pt x="5189" y="97"/>
                    </a:lnTo>
                    <a:cubicBezTo>
                      <a:pt x="5198" y="102"/>
                      <a:pt x="5207" y="107"/>
                      <a:pt x="5215" y="112"/>
                    </a:cubicBezTo>
                    <a:lnTo>
                      <a:pt x="5195" y="91"/>
                    </a:lnTo>
                    <a:cubicBezTo>
                      <a:pt x="5193" y="93"/>
                      <a:pt x="5191" y="95"/>
                      <a:pt x="5189" y="97"/>
                    </a:cubicBezTo>
                    <a:lnTo>
                      <a:pt x="5189" y="97"/>
                    </a:lnTo>
                    <a:cubicBezTo>
                      <a:pt x="5067" y="27"/>
                      <a:pt x="4934" y="0"/>
                      <a:pt x="47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9" name="Google Shape;1819;p20"/>
              <p:cNvSpPr/>
              <p:nvPr/>
            </p:nvSpPr>
            <p:spPr>
              <a:xfrm>
                <a:off x="5753400" y="2094725"/>
                <a:ext cx="273775" cy="46950"/>
              </a:xfrm>
              <a:custGeom>
                <a:avLst/>
                <a:gdLst/>
                <a:ahLst/>
                <a:cxnLst/>
                <a:rect l="l" t="t" r="r" b="b"/>
                <a:pathLst>
                  <a:path w="10951" h="1878" extrusionOk="0">
                    <a:moveTo>
                      <a:pt x="5908" y="0"/>
                    </a:moveTo>
                    <a:cubicBezTo>
                      <a:pt x="4791" y="0"/>
                      <a:pt x="3683" y="168"/>
                      <a:pt x="2608" y="497"/>
                    </a:cubicBezTo>
                    <a:cubicBezTo>
                      <a:pt x="1732" y="727"/>
                      <a:pt x="856" y="1039"/>
                      <a:pt x="21" y="1415"/>
                    </a:cubicBezTo>
                    <a:cubicBezTo>
                      <a:pt x="1" y="1422"/>
                      <a:pt x="1" y="1424"/>
                      <a:pt x="11" y="1424"/>
                    </a:cubicBezTo>
                    <a:cubicBezTo>
                      <a:pt x="31" y="1424"/>
                      <a:pt x="91" y="1415"/>
                      <a:pt x="105" y="1415"/>
                    </a:cubicBezTo>
                    <a:cubicBezTo>
                      <a:pt x="1607" y="873"/>
                      <a:pt x="3129" y="309"/>
                      <a:pt x="4714" y="142"/>
                    </a:cubicBezTo>
                    <a:cubicBezTo>
                      <a:pt x="5048" y="103"/>
                      <a:pt x="5381" y="83"/>
                      <a:pt x="5713" y="83"/>
                    </a:cubicBezTo>
                    <a:cubicBezTo>
                      <a:pt x="6773" y="83"/>
                      <a:pt x="7818" y="283"/>
                      <a:pt x="8802" y="664"/>
                    </a:cubicBezTo>
                    <a:cubicBezTo>
                      <a:pt x="9157" y="810"/>
                      <a:pt x="9491" y="998"/>
                      <a:pt x="9804" y="1185"/>
                    </a:cubicBezTo>
                    <a:cubicBezTo>
                      <a:pt x="10137" y="1394"/>
                      <a:pt x="10429" y="1644"/>
                      <a:pt x="10742" y="1874"/>
                    </a:cubicBezTo>
                    <a:cubicBezTo>
                      <a:pt x="10745" y="1877"/>
                      <a:pt x="10752" y="1878"/>
                      <a:pt x="10760" y="1878"/>
                    </a:cubicBezTo>
                    <a:cubicBezTo>
                      <a:pt x="10813" y="1878"/>
                      <a:pt x="10951" y="1832"/>
                      <a:pt x="10951" y="1832"/>
                    </a:cubicBezTo>
                    <a:cubicBezTo>
                      <a:pt x="10721" y="1561"/>
                      <a:pt x="10471" y="1352"/>
                      <a:pt x="10179" y="1165"/>
                    </a:cubicBezTo>
                    <a:cubicBezTo>
                      <a:pt x="9887" y="956"/>
                      <a:pt x="9574" y="789"/>
                      <a:pt x="9240" y="643"/>
                    </a:cubicBezTo>
                    <a:cubicBezTo>
                      <a:pt x="8594" y="351"/>
                      <a:pt x="7926" y="163"/>
                      <a:pt x="7238" y="80"/>
                    </a:cubicBezTo>
                    <a:cubicBezTo>
                      <a:pt x="6794" y="27"/>
                      <a:pt x="6350" y="0"/>
                      <a:pt x="59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0" name="Google Shape;1820;p20"/>
              <p:cNvSpPr/>
              <p:nvPr/>
            </p:nvSpPr>
            <p:spPr>
              <a:xfrm>
                <a:off x="5745700" y="1942350"/>
                <a:ext cx="182400" cy="72175"/>
              </a:xfrm>
              <a:custGeom>
                <a:avLst/>
                <a:gdLst/>
                <a:ahLst/>
                <a:cxnLst/>
                <a:rect l="l" t="t" r="r" b="b"/>
                <a:pathLst>
                  <a:path w="7296" h="2887" extrusionOk="0">
                    <a:moveTo>
                      <a:pt x="6434" y="0"/>
                    </a:moveTo>
                    <a:cubicBezTo>
                      <a:pt x="5693" y="0"/>
                      <a:pt x="4940" y="167"/>
                      <a:pt x="4251" y="377"/>
                    </a:cubicBezTo>
                    <a:cubicBezTo>
                      <a:pt x="3229" y="648"/>
                      <a:pt x="2290" y="1107"/>
                      <a:pt x="1414" y="1691"/>
                    </a:cubicBezTo>
                    <a:cubicBezTo>
                      <a:pt x="955" y="2024"/>
                      <a:pt x="496" y="2379"/>
                      <a:pt x="79" y="2796"/>
                    </a:cubicBezTo>
                    <a:cubicBezTo>
                      <a:pt x="63" y="2812"/>
                      <a:pt x="0" y="2887"/>
                      <a:pt x="6" y="2887"/>
                    </a:cubicBezTo>
                    <a:cubicBezTo>
                      <a:pt x="8" y="2887"/>
                      <a:pt x="17" y="2879"/>
                      <a:pt x="37" y="2859"/>
                    </a:cubicBezTo>
                    <a:cubicBezTo>
                      <a:pt x="1518" y="1461"/>
                      <a:pt x="3416" y="585"/>
                      <a:pt x="5419" y="335"/>
                    </a:cubicBezTo>
                    <a:cubicBezTo>
                      <a:pt x="6003" y="251"/>
                      <a:pt x="6587" y="231"/>
                      <a:pt x="7171" y="189"/>
                    </a:cubicBezTo>
                    <a:cubicBezTo>
                      <a:pt x="7208" y="189"/>
                      <a:pt x="7261" y="91"/>
                      <a:pt x="7287" y="83"/>
                    </a:cubicBezTo>
                    <a:lnTo>
                      <a:pt x="7287" y="83"/>
                    </a:lnTo>
                    <a:cubicBezTo>
                      <a:pt x="7290" y="83"/>
                      <a:pt x="7293" y="84"/>
                      <a:pt x="7296" y="85"/>
                    </a:cubicBezTo>
                    <a:cubicBezTo>
                      <a:pt x="7294" y="83"/>
                      <a:pt x="7292" y="82"/>
                      <a:pt x="7290" y="82"/>
                    </a:cubicBezTo>
                    <a:cubicBezTo>
                      <a:pt x="7289" y="82"/>
                      <a:pt x="7288" y="82"/>
                      <a:pt x="7287" y="83"/>
                    </a:cubicBezTo>
                    <a:lnTo>
                      <a:pt x="7287" y="83"/>
                    </a:lnTo>
                    <a:cubicBezTo>
                      <a:pt x="7008" y="25"/>
                      <a:pt x="6722" y="0"/>
                      <a:pt x="64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1" name="Google Shape;1821;p20"/>
              <p:cNvSpPr/>
              <p:nvPr/>
            </p:nvSpPr>
            <p:spPr>
              <a:xfrm>
                <a:off x="5468700" y="2122775"/>
                <a:ext cx="78750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3150" h="898" extrusionOk="0">
                    <a:moveTo>
                      <a:pt x="851" y="0"/>
                    </a:moveTo>
                    <a:cubicBezTo>
                      <a:pt x="602" y="0"/>
                      <a:pt x="353" y="27"/>
                      <a:pt x="105" y="84"/>
                    </a:cubicBezTo>
                    <a:cubicBezTo>
                      <a:pt x="84" y="84"/>
                      <a:pt x="0" y="189"/>
                      <a:pt x="21" y="189"/>
                    </a:cubicBezTo>
                    <a:cubicBezTo>
                      <a:pt x="522" y="189"/>
                      <a:pt x="1001" y="230"/>
                      <a:pt x="1502" y="335"/>
                    </a:cubicBezTo>
                    <a:cubicBezTo>
                      <a:pt x="1752" y="376"/>
                      <a:pt x="2023" y="460"/>
                      <a:pt x="2253" y="585"/>
                    </a:cubicBezTo>
                    <a:cubicBezTo>
                      <a:pt x="2503" y="668"/>
                      <a:pt x="2712" y="835"/>
                      <a:pt x="2962" y="898"/>
                    </a:cubicBezTo>
                    <a:cubicBezTo>
                      <a:pt x="3004" y="898"/>
                      <a:pt x="3150" y="793"/>
                      <a:pt x="3129" y="773"/>
                    </a:cubicBezTo>
                    <a:cubicBezTo>
                      <a:pt x="2941" y="564"/>
                      <a:pt x="2712" y="439"/>
                      <a:pt x="2441" y="355"/>
                    </a:cubicBezTo>
                    <a:cubicBezTo>
                      <a:pt x="2211" y="251"/>
                      <a:pt x="1961" y="168"/>
                      <a:pt x="1731" y="105"/>
                    </a:cubicBezTo>
                    <a:cubicBezTo>
                      <a:pt x="1438" y="37"/>
                      <a:pt x="1144" y="0"/>
                      <a:pt x="8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2" name="Google Shape;1822;p20"/>
              <p:cNvSpPr/>
              <p:nvPr/>
            </p:nvSpPr>
            <p:spPr>
              <a:xfrm>
                <a:off x="5835800" y="2242725"/>
                <a:ext cx="314975" cy="428125"/>
              </a:xfrm>
              <a:custGeom>
                <a:avLst/>
                <a:gdLst/>
                <a:ahLst/>
                <a:cxnLst/>
                <a:rect l="l" t="t" r="r" b="b"/>
                <a:pathLst>
                  <a:path w="12599" h="17125" extrusionOk="0">
                    <a:moveTo>
                      <a:pt x="0" y="0"/>
                    </a:moveTo>
                    <a:cubicBezTo>
                      <a:pt x="3" y="0"/>
                      <a:pt x="6" y="1"/>
                      <a:pt x="8" y="1"/>
                    </a:cubicBezTo>
                    <a:lnTo>
                      <a:pt x="8" y="1"/>
                    </a:lnTo>
                    <a:cubicBezTo>
                      <a:pt x="6" y="1"/>
                      <a:pt x="3" y="0"/>
                      <a:pt x="0" y="0"/>
                    </a:cubicBezTo>
                    <a:close/>
                    <a:moveTo>
                      <a:pt x="8" y="1"/>
                    </a:moveTo>
                    <a:lnTo>
                      <a:pt x="8" y="1"/>
                    </a:lnTo>
                    <a:cubicBezTo>
                      <a:pt x="45" y="14"/>
                      <a:pt x="66" y="104"/>
                      <a:pt x="104" y="104"/>
                    </a:cubicBezTo>
                    <a:cubicBezTo>
                      <a:pt x="1460" y="438"/>
                      <a:pt x="2858" y="688"/>
                      <a:pt x="4130" y="1293"/>
                    </a:cubicBezTo>
                    <a:cubicBezTo>
                      <a:pt x="5465" y="1919"/>
                      <a:pt x="6528" y="2941"/>
                      <a:pt x="7488" y="4046"/>
                    </a:cubicBezTo>
                    <a:cubicBezTo>
                      <a:pt x="8447" y="5110"/>
                      <a:pt x="9261" y="6299"/>
                      <a:pt x="9907" y="7571"/>
                    </a:cubicBezTo>
                    <a:cubicBezTo>
                      <a:pt x="10575" y="8927"/>
                      <a:pt x="10950" y="10408"/>
                      <a:pt x="11367" y="11847"/>
                    </a:cubicBezTo>
                    <a:cubicBezTo>
                      <a:pt x="11597" y="12681"/>
                      <a:pt x="11826" y="13516"/>
                      <a:pt x="12014" y="14350"/>
                    </a:cubicBezTo>
                    <a:cubicBezTo>
                      <a:pt x="12223" y="15247"/>
                      <a:pt x="12348" y="16123"/>
                      <a:pt x="12494" y="17020"/>
                    </a:cubicBezTo>
                    <a:cubicBezTo>
                      <a:pt x="12494" y="17061"/>
                      <a:pt x="12596" y="17102"/>
                      <a:pt x="12598" y="17123"/>
                    </a:cubicBezTo>
                    <a:lnTo>
                      <a:pt x="12598" y="17123"/>
                    </a:lnTo>
                    <a:cubicBezTo>
                      <a:pt x="12556" y="16310"/>
                      <a:pt x="12431" y="15518"/>
                      <a:pt x="12243" y="14725"/>
                    </a:cubicBezTo>
                    <a:cubicBezTo>
                      <a:pt x="12056" y="13912"/>
                      <a:pt x="11847" y="13119"/>
                      <a:pt x="11618" y="12306"/>
                    </a:cubicBezTo>
                    <a:cubicBezTo>
                      <a:pt x="11201" y="10783"/>
                      <a:pt x="10804" y="9219"/>
                      <a:pt x="10095" y="7801"/>
                    </a:cubicBezTo>
                    <a:cubicBezTo>
                      <a:pt x="9469" y="6549"/>
                      <a:pt x="8698" y="5381"/>
                      <a:pt x="7759" y="4338"/>
                    </a:cubicBezTo>
                    <a:cubicBezTo>
                      <a:pt x="7321" y="3817"/>
                      <a:pt x="6841" y="3296"/>
                      <a:pt x="6341" y="2816"/>
                    </a:cubicBezTo>
                    <a:cubicBezTo>
                      <a:pt x="5819" y="2294"/>
                      <a:pt x="5256" y="1835"/>
                      <a:pt x="4630" y="1439"/>
                    </a:cubicBezTo>
                    <a:cubicBezTo>
                      <a:pt x="3235" y="627"/>
                      <a:pt x="1591" y="272"/>
                      <a:pt x="8" y="1"/>
                    </a:cubicBezTo>
                    <a:close/>
                    <a:moveTo>
                      <a:pt x="12598" y="17123"/>
                    </a:moveTo>
                    <a:cubicBezTo>
                      <a:pt x="12598" y="17124"/>
                      <a:pt x="12598" y="17124"/>
                      <a:pt x="12598" y="17124"/>
                    </a:cubicBezTo>
                    <a:cubicBezTo>
                      <a:pt x="12598" y="17124"/>
                      <a:pt x="12598" y="17124"/>
                      <a:pt x="12598" y="171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3" name="Google Shape;1823;p20"/>
              <p:cNvSpPr/>
              <p:nvPr/>
            </p:nvSpPr>
            <p:spPr>
              <a:xfrm>
                <a:off x="5396225" y="2466600"/>
                <a:ext cx="587150" cy="766875"/>
              </a:xfrm>
              <a:custGeom>
                <a:avLst/>
                <a:gdLst/>
                <a:ahLst/>
                <a:cxnLst/>
                <a:rect l="l" t="t" r="r" b="b"/>
                <a:pathLst>
                  <a:path w="23486" h="30675" extrusionOk="0">
                    <a:moveTo>
                      <a:pt x="8844" y="21329"/>
                    </a:moveTo>
                    <a:lnTo>
                      <a:pt x="8844" y="21329"/>
                    </a:lnTo>
                    <a:cubicBezTo>
                      <a:pt x="8844" y="21329"/>
                      <a:pt x="8844" y="21330"/>
                      <a:pt x="8844" y="21330"/>
                    </a:cubicBezTo>
                    <a:cubicBezTo>
                      <a:pt x="8844" y="21330"/>
                      <a:pt x="8844" y="21329"/>
                      <a:pt x="8844" y="21329"/>
                    </a:cubicBezTo>
                    <a:close/>
                    <a:moveTo>
                      <a:pt x="11846" y="1"/>
                    </a:moveTo>
                    <a:cubicBezTo>
                      <a:pt x="11573" y="1"/>
                      <a:pt x="11337" y="13"/>
                      <a:pt x="11159" y="35"/>
                    </a:cubicBezTo>
                    <a:cubicBezTo>
                      <a:pt x="10867" y="55"/>
                      <a:pt x="10596" y="139"/>
                      <a:pt x="10325" y="222"/>
                    </a:cubicBezTo>
                    <a:cubicBezTo>
                      <a:pt x="8990" y="723"/>
                      <a:pt x="8135" y="1286"/>
                      <a:pt x="7571" y="2684"/>
                    </a:cubicBezTo>
                    <a:cubicBezTo>
                      <a:pt x="7321" y="3247"/>
                      <a:pt x="6654" y="6104"/>
                      <a:pt x="7488" y="6480"/>
                    </a:cubicBezTo>
                    <a:cubicBezTo>
                      <a:pt x="7121" y="6321"/>
                      <a:pt x="6658" y="6255"/>
                      <a:pt x="6157" y="6255"/>
                    </a:cubicBezTo>
                    <a:cubicBezTo>
                      <a:pt x="4946" y="6255"/>
                      <a:pt x="3510" y="6638"/>
                      <a:pt x="2670" y="7022"/>
                    </a:cubicBezTo>
                    <a:cubicBezTo>
                      <a:pt x="1502" y="7564"/>
                      <a:pt x="584" y="8544"/>
                      <a:pt x="313" y="9838"/>
                    </a:cubicBezTo>
                    <a:cubicBezTo>
                      <a:pt x="125" y="10901"/>
                      <a:pt x="0" y="12403"/>
                      <a:pt x="897" y="13154"/>
                    </a:cubicBezTo>
                    <a:cubicBezTo>
                      <a:pt x="1272" y="12403"/>
                      <a:pt x="1794" y="11757"/>
                      <a:pt x="2399" y="11193"/>
                    </a:cubicBezTo>
                    <a:lnTo>
                      <a:pt x="2399" y="11193"/>
                    </a:lnTo>
                    <a:cubicBezTo>
                      <a:pt x="2128" y="11882"/>
                      <a:pt x="1919" y="12591"/>
                      <a:pt x="1752" y="13321"/>
                    </a:cubicBezTo>
                    <a:cubicBezTo>
                      <a:pt x="1564" y="14197"/>
                      <a:pt x="1502" y="15240"/>
                      <a:pt x="2128" y="15886"/>
                    </a:cubicBezTo>
                    <a:cubicBezTo>
                      <a:pt x="3004" y="16825"/>
                      <a:pt x="4172" y="17659"/>
                      <a:pt x="5110" y="18556"/>
                    </a:cubicBezTo>
                    <a:cubicBezTo>
                      <a:pt x="5673" y="19119"/>
                      <a:pt x="6278" y="19620"/>
                      <a:pt x="6904" y="20100"/>
                    </a:cubicBezTo>
                    <a:cubicBezTo>
                      <a:pt x="7112" y="20266"/>
                      <a:pt x="8833" y="21179"/>
                      <a:pt x="8844" y="21329"/>
                    </a:cubicBezTo>
                    <a:lnTo>
                      <a:pt x="8844" y="21329"/>
                    </a:lnTo>
                    <a:cubicBezTo>
                      <a:pt x="8781" y="19577"/>
                      <a:pt x="8823" y="18326"/>
                      <a:pt x="9824" y="16741"/>
                    </a:cubicBezTo>
                    <a:lnTo>
                      <a:pt x="9824" y="16741"/>
                    </a:lnTo>
                    <a:cubicBezTo>
                      <a:pt x="9407" y="17805"/>
                      <a:pt x="9177" y="18952"/>
                      <a:pt x="9094" y="20100"/>
                    </a:cubicBezTo>
                    <a:cubicBezTo>
                      <a:pt x="9052" y="20454"/>
                      <a:pt x="9094" y="20809"/>
                      <a:pt x="9240" y="21142"/>
                    </a:cubicBezTo>
                    <a:cubicBezTo>
                      <a:pt x="9386" y="21351"/>
                      <a:pt x="9553" y="21518"/>
                      <a:pt x="9741" y="21664"/>
                    </a:cubicBezTo>
                    <a:cubicBezTo>
                      <a:pt x="10742" y="22456"/>
                      <a:pt x="11785" y="23145"/>
                      <a:pt x="12911" y="23750"/>
                    </a:cubicBezTo>
                    <a:cubicBezTo>
                      <a:pt x="13280" y="23963"/>
                      <a:pt x="14842" y="25189"/>
                      <a:pt x="15359" y="25189"/>
                    </a:cubicBezTo>
                    <a:cubicBezTo>
                      <a:pt x="15397" y="25189"/>
                      <a:pt x="15430" y="25182"/>
                      <a:pt x="15456" y="25168"/>
                    </a:cubicBezTo>
                    <a:cubicBezTo>
                      <a:pt x="15581" y="25084"/>
                      <a:pt x="15685" y="24959"/>
                      <a:pt x="15727" y="24813"/>
                    </a:cubicBezTo>
                    <a:cubicBezTo>
                      <a:pt x="15873" y="24396"/>
                      <a:pt x="15998" y="23958"/>
                      <a:pt x="16081" y="23520"/>
                    </a:cubicBezTo>
                    <a:lnTo>
                      <a:pt x="16415" y="21998"/>
                    </a:lnTo>
                    <a:cubicBezTo>
                      <a:pt x="16415" y="23270"/>
                      <a:pt x="16540" y="24500"/>
                      <a:pt x="16478" y="25814"/>
                    </a:cubicBezTo>
                    <a:cubicBezTo>
                      <a:pt x="16394" y="26148"/>
                      <a:pt x="16582" y="26482"/>
                      <a:pt x="16916" y="26586"/>
                    </a:cubicBezTo>
                    <a:cubicBezTo>
                      <a:pt x="18770" y="27566"/>
                      <a:pt x="20334" y="28670"/>
                      <a:pt x="21231" y="30669"/>
                    </a:cubicBezTo>
                    <a:lnTo>
                      <a:pt x="21231" y="30669"/>
                    </a:lnTo>
                    <a:cubicBezTo>
                      <a:pt x="21008" y="30162"/>
                      <a:pt x="21734" y="28336"/>
                      <a:pt x="21859" y="27775"/>
                    </a:cubicBezTo>
                    <a:cubicBezTo>
                      <a:pt x="22213" y="26086"/>
                      <a:pt x="22318" y="24438"/>
                      <a:pt x="21859" y="22769"/>
                    </a:cubicBezTo>
                    <a:cubicBezTo>
                      <a:pt x="21546" y="21539"/>
                      <a:pt x="21045" y="20350"/>
                      <a:pt x="20733" y="19119"/>
                    </a:cubicBezTo>
                    <a:lnTo>
                      <a:pt x="20733" y="19119"/>
                    </a:lnTo>
                    <a:cubicBezTo>
                      <a:pt x="21483" y="19787"/>
                      <a:pt x="22109" y="20579"/>
                      <a:pt x="22589" y="21455"/>
                    </a:cubicBezTo>
                    <a:cubicBezTo>
                      <a:pt x="23486" y="18848"/>
                      <a:pt x="23131" y="15657"/>
                      <a:pt x="22485" y="13029"/>
                    </a:cubicBezTo>
                    <a:cubicBezTo>
                      <a:pt x="22213" y="11965"/>
                      <a:pt x="22047" y="11506"/>
                      <a:pt x="21129" y="10880"/>
                    </a:cubicBezTo>
                    <a:cubicBezTo>
                      <a:pt x="20378" y="10338"/>
                      <a:pt x="19565" y="9921"/>
                      <a:pt x="18688" y="9608"/>
                    </a:cubicBezTo>
                    <a:lnTo>
                      <a:pt x="18688" y="9608"/>
                    </a:lnTo>
                    <a:cubicBezTo>
                      <a:pt x="20107" y="9671"/>
                      <a:pt x="21483" y="9942"/>
                      <a:pt x="22818" y="10380"/>
                    </a:cubicBezTo>
                    <a:cubicBezTo>
                      <a:pt x="22193" y="9379"/>
                      <a:pt x="22067" y="8190"/>
                      <a:pt x="21567" y="7147"/>
                    </a:cubicBezTo>
                    <a:cubicBezTo>
                      <a:pt x="20649" y="5291"/>
                      <a:pt x="19189" y="2600"/>
                      <a:pt x="16957" y="2266"/>
                    </a:cubicBezTo>
                    <a:cubicBezTo>
                      <a:pt x="16446" y="2193"/>
                      <a:pt x="15930" y="2188"/>
                      <a:pt x="15414" y="2188"/>
                    </a:cubicBezTo>
                    <a:cubicBezTo>
                      <a:pt x="15328" y="2188"/>
                      <a:pt x="15242" y="2188"/>
                      <a:pt x="15156" y="2188"/>
                    </a:cubicBezTo>
                    <a:cubicBezTo>
                      <a:pt x="14726" y="2188"/>
                      <a:pt x="14296" y="2185"/>
                      <a:pt x="13870" y="2141"/>
                    </a:cubicBezTo>
                    <a:cubicBezTo>
                      <a:pt x="14434" y="1724"/>
                      <a:pt x="15038" y="1390"/>
                      <a:pt x="15685" y="1140"/>
                    </a:cubicBezTo>
                    <a:cubicBezTo>
                      <a:pt x="15254" y="278"/>
                      <a:pt x="13143" y="1"/>
                      <a:pt x="11846" y="1"/>
                    </a:cubicBezTo>
                    <a:close/>
                    <a:moveTo>
                      <a:pt x="21231" y="30669"/>
                    </a:moveTo>
                    <a:cubicBezTo>
                      <a:pt x="21232" y="30671"/>
                      <a:pt x="21232" y="30673"/>
                      <a:pt x="21233" y="30674"/>
                    </a:cubicBezTo>
                    <a:cubicBezTo>
                      <a:pt x="21232" y="30673"/>
                      <a:pt x="21232" y="30671"/>
                      <a:pt x="21231" y="3066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4" name="Google Shape;1824;p20"/>
              <p:cNvSpPr/>
              <p:nvPr/>
            </p:nvSpPr>
            <p:spPr>
              <a:xfrm>
                <a:off x="5591225" y="2632600"/>
                <a:ext cx="333750" cy="550800"/>
              </a:xfrm>
              <a:custGeom>
                <a:avLst/>
                <a:gdLst/>
                <a:ahLst/>
                <a:cxnLst/>
                <a:rect l="l" t="t" r="r" b="b"/>
                <a:pathLst>
                  <a:path w="13350" h="22032" extrusionOk="0">
                    <a:moveTo>
                      <a:pt x="88" y="1"/>
                    </a:moveTo>
                    <a:cubicBezTo>
                      <a:pt x="61" y="1"/>
                      <a:pt x="17" y="27"/>
                      <a:pt x="1" y="27"/>
                    </a:cubicBezTo>
                    <a:cubicBezTo>
                      <a:pt x="1211" y="841"/>
                      <a:pt x="2316" y="1800"/>
                      <a:pt x="3275" y="2885"/>
                    </a:cubicBezTo>
                    <a:cubicBezTo>
                      <a:pt x="4402" y="4094"/>
                      <a:pt x="5445" y="5388"/>
                      <a:pt x="6383" y="6764"/>
                    </a:cubicBezTo>
                    <a:cubicBezTo>
                      <a:pt x="7322" y="8099"/>
                      <a:pt x="8177" y="9497"/>
                      <a:pt x="8949" y="10936"/>
                    </a:cubicBezTo>
                    <a:cubicBezTo>
                      <a:pt x="9720" y="12396"/>
                      <a:pt x="10409" y="13918"/>
                      <a:pt x="10993" y="15462"/>
                    </a:cubicBezTo>
                    <a:cubicBezTo>
                      <a:pt x="11848" y="17610"/>
                      <a:pt x="12620" y="19800"/>
                      <a:pt x="13245" y="22032"/>
                    </a:cubicBezTo>
                    <a:lnTo>
                      <a:pt x="13350" y="22032"/>
                    </a:lnTo>
                    <a:cubicBezTo>
                      <a:pt x="12787" y="20030"/>
                      <a:pt x="12140" y="18069"/>
                      <a:pt x="11431" y="16129"/>
                    </a:cubicBezTo>
                    <a:cubicBezTo>
                      <a:pt x="10826" y="14523"/>
                      <a:pt x="10158" y="12938"/>
                      <a:pt x="9387" y="11395"/>
                    </a:cubicBezTo>
                    <a:cubicBezTo>
                      <a:pt x="7906" y="8454"/>
                      <a:pt x="6070" y="5742"/>
                      <a:pt x="3901" y="3281"/>
                    </a:cubicBezTo>
                    <a:cubicBezTo>
                      <a:pt x="2817" y="2009"/>
                      <a:pt x="1523" y="903"/>
                      <a:pt x="105" y="6"/>
                    </a:cubicBezTo>
                    <a:cubicBezTo>
                      <a:pt x="101" y="2"/>
                      <a:pt x="95" y="1"/>
                      <a:pt x="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5" name="Google Shape;1825;p20"/>
              <p:cNvSpPr/>
              <p:nvPr/>
            </p:nvSpPr>
            <p:spPr>
              <a:xfrm>
                <a:off x="5579250" y="2735475"/>
                <a:ext cx="46425" cy="227375"/>
              </a:xfrm>
              <a:custGeom>
                <a:avLst/>
                <a:gdLst/>
                <a:ahLst/>
                <a:cxnLst/>
                <a:rect l="l" t="t" r="r" b="b"/>
                <a:pathLst>
                  <a:path w="1857" h="9095" extrusionOk="0">
                    <a:moveTo>
                      <a:pt x="1794" y="0"/>
                    </a:moveTo>
                    <a:cubicBezTo>
                      <a:pt x="1544" y="543"/>
                      <a:pt x="1252" y="1064"/>
                      <a:pt x="897" y="1565"/>
                    </a:cubicBezTo>
                    <a:cubicBezTo>
                      <a:pt x="563" y="2044"/>
                      <a:pt x="313" y="2608"/>
                      <a:pt x="167" y="3192"/>
                    </a:cubicBezTo>
                    <a:cubicBezTo>
                      <a:pt x="21" y="3796"/>
                      <a:pt x="0" y="4401"/>
                      <a:pt x="125" y="5027"/>
                    </a:cubicBezTo>
                    <a:cubicBezTo>
                      <a:pt x="167" y="5319"/>
                      <a:pt x="250" y="5611"/>
                      <a:pt x="355" y="5882"/>
                    </a:cubicBezTo>
                    <a:cubicBezTo>
                      <a:pt x="480" y="6195"/>
                      <a:pt x="626" y="6487"/>
                      <a:pt x="751" y="6800"/>
                    </a:cubicBezTo>
                    <a:cubicBezTo>
                      <a:pt x="1022" y="7530"/>
                      <a:pt x="897" y="8260"/>
                      <a:pt x="814" y="9011"/>
                    </a:cubicBezTo>
                    <a:cubicBezTo>
                      <a:pt x="814" y="9053"/>
                      <a:pt x="980" y="9094"/>
                      <a:pt x="980" y="9094"/>
                    </a:cubicBezTo>
                    <a:cubicBezTo>
                      <a:pt x="1106" y="8448"/>
                      <a:pt x="1085" y="7759"/>
                      <a:pt x="939" y="7113"/>
                    </a:cubicBezTo>
                    <a:cubicBezTo>
                      <a:pt x="772" y="6487"/>
                      <a:pt x="417" y="5945"/>
                      <a:pt x="271" y="5319"/>
                    </a:cubicBezTo>
                    <a:cubicBezTo>
                      <a:pt x="0" y="4109"/>
                      <a:pt x="209" y="2858"/>
                      <a:pt x="855" y="1815"/>
                    </a:cubicBezTo>
                    <a:cubicBezTo>
                      <a:pt x="1210" y="1231"/>
                      <a:pt x="1627" y="689"/>
                      <a:pt x="1856" y="42"/>
                    </a:cubicBezTo>
                    <a:cubicBezTo>
                      <a:pt x="1856" y="42"/>
                      <a:pt x="1794" y="0"/>
                      <a:pt x="17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6" name="Google Shape;1826;p20"/>
              <p:cNvSpPr/>
              <p:nvPr/>
            </p:nvSpPr>
            <p:spPr>
              <a:xfrm>
                <a:off x="5682475" y="2662350"/>
                <a:ext cx="230000" cy="36125"/>
              </a:xfrm>
              <a:custGeom>
                <a:avLst/>
                <a:gdLst/>
                <a:ahLst/>
                <a:cxnLst/>
                <a:rect l="l" t="t" r="r" b="b"/>
                <a:pathLst>
                  <a:path w="9200" h="1445" extrusionOk="0">
                    <a:moveTo>
                      <a:pt x="4927" y="0"/>
                    </a:moveTo>
                    <a:cubicBezTo>
                      <a:pt x="3976" y="0"/>
                      <a:pt x="3025" y="160"/>
                      <a:pt x="2128" y="464"/>
                    </a:cubicBezTo>
                    <a:cubicBezTo>
                      <a:pt x="1398" y="714"/>
                      <a:pt x="689" y="1027"/>
                      <a:pt x="1" y="1424"/>
                    </a:cubicBezTo>
                    <a:cubicBezTo>
                      <a:pt x="1" y="1424"/>
                      <a:pt x="43" y="1444"/>
                      <a:pt x="63" y="1444"/>
                    </a:cubicBezTo>
                    <a:lnTo>
                      <a:pt x="84" y="1444"/>
                    </a:lnTo>
                    <a:cubicBezTo>
                      <a:pt x="1610" y="645"/>
                      <a:pt x="3349" y="58"/>
                      <a:pt x="5082" y="58"/>
                    </a:cubicBezTo>
                    <a:cubicBezTo>
                      <a:pt x="5836" y="58"/>
                      <a:pt x="6588" y="170"/>
                      <a:pt x="7322" y="422"/>
                    </a:cubicBezTo>
                    <a:cubicBezTo>
                      <a:pt x="7989" y="673"/>
                      <a:pt x="8594" y="1006"/>
                      <a:pt x="9137" y="1424"/>
                    </a:cubicBezTo>
                    <a:cubicBezTo>
                      <a:pt x="9137" y="1424"/>
                      <a:pt x="9162" y="1424"/>
                      <a:pt x="9181" y="1429"/>
                    </a:cubicBezTo>
                    <a:lnTo>
                      <a:pt x="9181" y="1429"/>
                    </a:lnTo>
                    <a:cubicBezTo>
                      <a:pt x="8267" y="667"/>
                      <a:pt x="7168" y="213"/>
                      <a:pt x="5987" y="68"/>
                    </a:cubicBezTo>
                    <a:cubicBezTo>
                      <a:pt x="5636" y="23"/>
                      <a:pt x="5282" y="0"/>
                      <a:pt x="4927" y="0"/>
                    </a:cubicBezTo>
                    <a:close/>
                    <a:moveTo>
                      <a:pt x="9181" y="1429"/>
                    </a:moveTo>
                    <a:cubicBezTo>
                      <a:pt x="9187" y="1434"/>
                      <a:pt x="9193" y="1439"/>
                      <a:pt x="9199" y="1444"/>
                    </a:cubicBezTo>
                    <a:cubicBezTo>
                      <a:pt x="9199" y="1437"/>
                      <a:pt x="9191" y="1432"/>
                      <a:pt x="9181" y="142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7" name="Google Shape;1827;p20"/>
              <p:cNvSpPr/>
              <p:nvPr/>
            </p:nvSpPr>
            <p:spPr>
              <a:xfrm>
                <a:off x="5774775" y="2826200"/>
                <a:ext cx="168975" cy="165325"/>
              </a:xfrm>
              <a:custGeom>
                <a:avLst/>
                <a:gdLst/>
                <a:ahLst/>
                <a:cxnLst/>
                <a:rect l="l" t="t" r="r" b="b"/>
                <a:pathLst>
                  <a:path w="6759" h="6613" extrusionOk="0">
                    <a:moveTo>
                      <a:pt x="1" y="1"/>
                    </a:moveTo>
                    <a:cubicBezTo>
                      <a:pt x="1" y="1"/>
                      <a:pt x="22" y="21"/>
                      <a:pt x="22" y="21"/>
                    </a:cubicBezTo>
                    <a:cubicBezTo>
                      <a:pt x="1252" y="251"/>
                      <a:pt x="2420" y="793"/>
                      <a:pt x="3380" y="1607"/>
                    </a:cubicBezTo>
                    <a:cubicBezTo>
                      <a:pt x="4360" y="2441"/>
                      <a:pt x="5153" y="3463"/>
                      <a:pt x="5757" y="4589"/>
                    </a:cubicBezTo>
                    <a:cubicBezTo>
                      <a:pt x="6112" y="5236"/>
                      <a:pt x="6425" y="5903"/>
                      <a:pt x="6717" y="6592"/>
                    </a:cubicBezTo>
                    <a:lnTo>
                      <a:pt x="6759" y="6612"/>
                    </a:lnTo>
                    <a:cubicBezTo>
                      <a:pt x="5883" y="4193"/>
                      <a:pt x="4318" y="1836"/>
                      <a:pt x="1982" y="647"/>
                    </a:cubicBezTo>
                    <a:cubicBezTo>
                      <a:pt x="1356" y="313"/>
                      <a:pt x="689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8" name="Google Shape;1828;p20"/>
              <p:cNvSpPr/>
              <p:nvPr/>
            </p:nvSpPr>
            <p:spPr>
              <a:xfrm>
                <a:off x="5815975" y="2923200"/>
                <a:ext cx="16200" cy="165825"/>
              </a:xfrm>
              <a:custGeom>
                <a:avLst/>
                <a:gdLst/>
                <a:ahLst/>
                <a:cxnLst/>
                <a:rect l="l" t="t" r="r" b="b"/>
                <a:pathLst>
                  <a:path w="648" h="6633" extrusionOk="0">
                    <a:moveTo>
                      <a:pt x="397" y="0"/>
                    </a:moveTo>
                    <a:cubicBezTo>
                      <a:pt x="397" y="0"/>
                      <a:pt x="334" y="42"/>
                      <a:pt x="334" y="63"/>
                    </a:cubicBezTo>
                    <a:cubicBezTo>
                      <a:pt x="626" y="2232"/>
                      <a:pt x="376" y="4484"/>
                      <a:pt x="0" y="6633"/>
                    </a:cubicBezTo>
                    <a:cubicBezTo>
                      <a:pt x="0" y="6633"/>
                      <a:pt x="42" y="6612"/>
                      <a:pt x="42" y="6591"/>
                    </a:cubicBezTo>
                    <a:cubicBezTo>
                      <a:pt x="292" y="5506"/>
                      <a:pt x="459" y="4401"/>
                      <a:pt x="564" y="3275"/>
                    </a:cubicBezTo>
                    <a:cubicBezTo>
                      <a:pt x="647" y="2190"/>
                      <a:pt x="584" y="1085"/>
                      <a:pt x="3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9" name="Google Shape;1829;p20"/>
              <p:cNvSpPr/>
              <p:nvPr/>
            </p:nvSpPr>
            <p:spPr>
              <a:xfrm>
                <a:off x="5707525" y="2777700"/>
                <a:ext cx="31300" cy="247725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9909" extrusionOk="0">
                    <a:moveTo>
                      <a:pt x="521" y="1"/>
                    </a:moveTo>
                    <a:cubicBezTo>
                      <a:pt x="167" y="1273"/>
                      <a:pt x="0" y="2587"/>
                      <a:pt x="0" y="3922"/>
                    </a:cubicBezTo>
                    <a:cubicBezTo>
                      <a:pt x="0" y="5215"/>
                      <a:pt x="146" y="6529"/>
                      <a:pt x="459" y="7802"/>
                    </a:cubicBezTo>
                    <a:cubicBezTo>
                      <a:pt x="542" y="8156"/>
                      <a:pt x="647" y="8511"/>
                      <a:pt x="772" y="8865"/>
                    </a:cubicBezTo>
                    <a:cubicBezTo>
                      <a:pt x="897" y="9220"/>
                      <a:pt x="1043" y="9574"/>
                      <a:pt x="1210" y="9908"/>
                    </a:cubicBezTo>
                    <a:lnTo>
                      <a:pt x="1252" y="9908"/>
                    </a:lnTo>
                    <a:cubicBezTo>
                      <a:pt x="1147" y="9595"/>
                      <a:pt x="1022" y="9282"/>
                      <a:pt x="918" y="8970"/>
                    </a:cubicBezTo>
                    <a:cubicBezTo>
                      <a:pt x="834" y="8657"/>
                      <a:pt x="730" y="8344"/>
                      <a:pt x="647" y="8031"/>
                    </a:cubicBezTo>
                    <a:cubicBezTo>
                      <a:pt x="459" y="7384"/>
                      <a:pt x="334" y="6738"/>
                      <a:pt x="229" y="6091"/>
                    </a:cubicBezTo>
                    <a:cubicBezTo>
                      <a:pt x="42" y="4798"/>
                      <a:pt x="21" y="3484"/>
                      <a:pt x="188" y="2191"/>
                    </a:cubicBezTo>
                    <a:cubicBezTo>
                      <a:pt x="271" y="1440"/>
                      <a:pt x="396" y="710"/>
                      <a:pt x="584" y="1"/>
                    </a:cubicBezTo>
                    <a:lnTo>
                      <a:pt x="584" y="1"/>
                    </a:lnTo>
                    <a:cubicBezTo>
                      <a:pt x="584" y="1"/>
                      <a:pt x="521" y="1"/>
                      <a:pt x="521" y="22"/>
                    </a:cubicBezTo>
                    <a:lnTo>
                      <a:pt x="52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0" name="Google Shape;1830;p20"/>
              <p:cNvSpPr/>
              <p:nvPr/>
            </p:nvSpPr>
            <p:spPr>
              <a:xfrm>
                <a:off x="5459825" y="2716175"/>
                <a:ext cx="119950" cy="113700"/>
              </a:xfrm>
              <a:custGeom>
                <a:avLst/>
                <a:gdLst/>
                <a:ahLst/>
                <a:cxnLst/>
                <a:rect l="l" t="t" r="r" b="b"/>
                <a:pathLst>
                  <a:path w="4798" h="4548" extrusionOk="0">
                    <a:moveTo>
                      <a:pt x="4798" y="1"/>
                    </a:moveTo>
                    <a:lnTo>
                      <a:pt x="4798" y="1"/>
                    </a:lnTo>
                    <a:cubicBezTo>
                      <a:pt x="4381" y="84"/>
                      <a:pt x="3964" y="230"/>
                      <a:pt x="3588" y="418"/>
                    </a:cubicBezTo>
                    <a:cubicBezTo>
                      <a:pt x="3150" y="626"/>
                      <a:pt x="2712" y="835"/>
                      <a:pt x="2295" y="1085"/>
                    </a:cubicBezTo>
                    <a:cubicBezTo>
                      <a:pt x="1461" y="1544"/>
                      <a:pt x="668" y="2149"/>
                      <a:pt x="272" y="3025"/>
                    </a:cubicBezTo>
                    <a:cubicBezTo>
                      <a:pt x="168" y="3275"/>
                      <a:pt x="84" y="3526"/>
                      <a:pt x="63" y="3776"/>
                    </a:cubicBezTo>
                    <a:cubicBezTo>
                      <a:pt x="1" y="4026"/>
                      <a:pt x="42" y="4297"/>
                      <a:pt x="147" y="4548"/>
                    </a:cubicBezTo>
                    <a:cubicBezTo>
                      <a:pt x="209" y="4527"/>
                      <a:pt x="293" y="4485"/>
                      <a:pt x="355" y="4464"/>
                    </a:cubicBezTo>
                    <a:cubicBezTo>
                      <a:pt x="376" y="4193"/>
                      <a:pt x="355" y="3943"/>
                      <a:pt x="397" y="3651"/>
                    </a:cubicBezTo>
                    <a:cubicBezTo>
                      <a:pt x="439" y="3421"/>
                      <a:pt x="501" y="3192"/>
                      <a:pt x="606" y="2962"/>
                    </a:cubicBezTo>
                    <a:cubicBezTo>
                      <a:pt x="814" y="2483"/>
                      <a:pt x="1127" y="2045"/>
                      <a:pt x="1523" y="1690"/>
                    </a:cubicBezTo>
                    <a:cubicBezTo>
                      <a:pt x="1940" y="1356"/>
                      <a:pt x="2399" y="1043"/>
                      <a:pt x="2879" y="814"/>
                    </a:cubicBezTo>
                    <a:cubicBezTo>
                      <a:pt x="3108" y="689"/>
                      <a:pt x="3338" y="564"/>
                      <a:pt x="3567" y="459"/>
                    </a:cubicBezTo>
                    <a:cubicBezTo>
                      <a:pt x="3922" y="272"/>
                      <a:pt x="4318" y="126"/>
                      <a:pt x="4694" y="42"/>
                    </a:cubicBezTo>
                    <a:cubicBezTo>
                      <a:pt x="4735" y="42"/>
                      <a:pt x="4777" y="21"/>
                      <a:pt x="47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1" name="Google Shape;1831;p20"/>
              <p:cNvSpPr/>
              <p:nvPr/>
            </p:nvSpPr>
            <p:spPr>
              <a:xfrm>
                <a:off x="5675700" y="2541575"/>
                <a:ext cx="127725" cy="82850"/>
              </a:xfrm>
              <a:custGeom>
                <a:avLst/>
                <a:gdLst/>
                <a:ahLst/>
                <a:cxnLst/>
                <a:rect l="l" t="t" r="r" b="b"/>
                <a:pathLst>
                  <a:path w="5109" h="3314" extrusionOk="0">
                    <a:moveTo>
                      <a:pt x="4714" y="0"/>
                    </a:moveTo>
                    <a:cubicBezTo>
                      <a:pt x="4628" y="0"/>
                      <a:pt x="4540" y="11"/>
                      <a:pt x="4464" y="18"/>
                    </a:cubicBezTo>
                    <a:cubicBezTo>
                      <a:pt x="4214" y="81"/>
                      <a:pt x="3964" y="164"/>
                      <a:pt x="3713" y="289"/>
                    </a:cubicBezTo>
                    <a:cubicBezTo>
                      <a:pt x="3213" y="519"/>
                      <a:pt x="2754" y="790"/>
                      <a:pt x="2295" y="1082"/>
                    </a:cubicBezTo>
                    <a:cubicBezTo>
                      <a:pt x="1419" y="1687"/>
                      <a:pt x="626" y="2459"/>
                      <a:pt x="1" y="3314"/>
                    </a:cubicBezTo>
                    <a:cubicBezTo>
                      <a:pt x="1" y="3314"/>
                      <a:pt x="84" y="3314"/>
                      <a:pt x="84" y="3293"/>
                    </a:cubicBezTo>
                    <a:lnTo>
                      <a:pt x="105" y="3293"/>
                    </a:lnTo>
                    <a:cubicBezTo>
                      <a:pt x="710" y="2521"/>
                      <a:pt x="1440" y="1833"/>
                      <a:pt x="2253" y="1249"/>
                    </a:cubicBezTo>
                    <a:cubicBezTo>
                      <a:pt x="2629" y="978"/>
                      <a:pt x="3046" y="727"/>
                      <a:pt x="3463" y="519"/>
                    </a:cubicBezTo>
                    <a:cubicBezTo>
                      <a:pt x="3672" y="394"/>
                      <a:pt x="3880" y="289"/>
                      <a:pt x="4110" y="206"/>
                    </a:cubicBezTo>
                    <a:cubicBezTo>
                      <a:pt x="4214" y="171"/>
                      <a:pt x="4322" y="154"/>
                      <a:pt x="4431" y="154"/>
                    </a:cubicBezTo>
                    <a:cubicBezTo>
                      <a:pt x="4583" y="154"/>
                      <a:pt x="4736" y="187"/>
                      <a:pt x="4881" y="248"/>
                    </a:cubicBezTo>
                    <a:cubicBezTo>
                      <a:pt x="4884" y="250"/>
                      <a:pt x="4888" y="251"/>
                      <a:pt x="4894" y="251"/>
                    </a:cubicBezTo>
                    <a:cubicBezTo>
                      <a:pt x="4945" y="251"/>
                      <a:pt x="5109" y="183"/>
                      <a:pt x="5090" y="164"/>
                    </a:cubicBezTo>
                    <a:cubicBezTo>
                      <a:pt x="5011" y="32"/>
                      <a:pt x="4864" y="0"/>
                      <a:pt x="4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2" name="Google Shape;1832;p20"/>
              <p:cNvSpPr/>
              <p:nvPr/>
            </p:nvSpPr>
            <p:spPr>
              <a:xfrm>
                <a:off x="5722125" y="2678125"/>
                <a:ext cx="139750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5590" h="793" extrusionOk="0">
                    <a:moveTo>
                      <a:pt x="222" y="570"/>
                    </a:moveTo>
                    <a:lnTo>
                      <a:pt x="222" y="570"/>
                    </a:lnTo>
                    <a:cubicBezTo>
                      <a:pt x="148" y="601"/>
                      <a:pt x="74" y="633"/>
                      <a:pt x="0" y="667"/>
                    </a:cubicBezTo>
                    <a:cubicBezTo>
                      <a:pt x="21" y="667"/>
                      <a:pt x="42" y="647"/>
                      <a:pt x="63" y="647"/>
                    </a:cubicBezTo>
                    <a:cubicBezTo>
                      <a:pt x="115" y="620"/>
                      <a:pt x="169" y="595"/>
                      <a:pt x="222" y="570"/>
                    </a:cubicBezTo>
                    <a:close/>
                    <a:moveTo>
                      <a:pt x="5587" y="706"/>
                    </a:moveTo>
                    <a:cubicBezTo>
                      <a:pt x="5587" y="706"/>
                      <a:pt x="5587" y="706"/>
                      <a:pt x="5586" y="706"/>
                    </a:cubicBezTo>
                    <a:lnTo>
                      <a:pt x="5586" y="706"/>
                    </a:lnTo>
                    <a:cubicBezTo>
                      <a:pt x="5588" y="707"/>
                      <a:pt x="5589" y="708"/>
                      <a:pt x="5590" y="709"/>
                    </a:cubicBezTo>
                    <a:cubicBezTo>
                      <a:pt x="5590" y="707"/>
                      <a:pt x="5589" y="706"/>
                      <a:pt x="5587" y="706"/>
                    </a:cubicBezTo>
                    <a:close/>
                    <a:moveTo>
                      <a:pt x="2858" y="0"/>
                    </a:moveTo>
                    <a:cubicBezTo>
                      <a:pt x="1956" y="0"/>
                      <a:pt x="1054" y="184"/>
                      <a:pt x="222" y="570"/>
                    </a:cubicBezTo>
                    <a:lnTo>
                      <a:pt x="222" y="570"/>
                    </a:lnTo>
                    <a:cubicBezTo>
                      <a:pt x="970" y="258"/>
                      <a:pt x="1762" y="103"/>
                      <a:pt x="2571" y="103"/>
                    </a:cubicBezTo>
                    <a:cubicBezTo>
                      <a:pt x="2618" y="103"/>
                      <a:pt x="2665" y="103"/>
                      <a:pt x="2712" y="104"/>
                    </a:cubicBezTo>
                    <a:cubicBezTo>
                      <a:pt x="3170" y="125"/>
                      <a:pt x="3629" y="188"/>
                      <a:pt x="4088" y="313"/>
                    </a:cubicBezTo>
                    <a:cubicBezTo>
                      <a:pt x="4297" y="355"/>
                      <a:pt x="4526" y="438"/>
                      <a:pt x="4735" y="521"/>
                    </a:cubicBezTo>
                    <a:cubicBezTo>
                      <a:pt x="4964" y="605"/>
                      <a:pt x="5194" y="709"/>
                      <a:pt x="5444" y="793"/>
                    </a:cubicBezTo>
                    <a:cubicBezTo>
                      <a:pt x="5463" y="793"/>
                      <a:pt x="5566" y="708"/>
                      <a:pt x="5586" y="706"/>
                    </a:cubicBezTo>
                    <a:lnTo>
                      <a:pt x="5586" y="706"/>
                    </a:lnTo>
                    <a:cubicBezTo>
                      <a:pt x="5400" y="562"/>
                      <a:pt x="5192" y="438"/>
                      <a:pt x="4964" y="375"/>
                    </a:cubicBezTo>
                    <a:cubicBezTo>
                      <a:pt x="4735" y="292"/>
                      <a:pt x="4505" y="229"/>
                      <a:pt x="4297" y="167"/>
                    </a:cubicBezTo>
                    <a:cubicBezTo>
                      <a:pt x="3817" y="63"/>
                      <a:pt x="3337" y="0"/>
                      <a:pt x="285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3" name="Google Shape;1833;p20"/>
              <p:cNvSpPr/>
              <p:nvPr/>
            </p:nvSpPr>
            <p:spPr>
              <a:xfrm>
                <a:off x="5590700" y="2798950"/>
                <a:ext cx="21425" cy="152950"/>
              </a:xfrm>
              <a:custGeom>
                <a:avLst/>
                <a:gdLst/>
                <a:ahLst/>
                <a:cxnLst/>
                <a:rect l="l" t="t" r="r" b="b"/>
                <a:pathLst>
                  <a:path w="857" h="6118" extrusionOk="0">
                    <a:moveTo>
                      <a:pt x="387" y="0"/>
                    </a:moveTo>
                    <a:cubicBezTo>
                      <a:pt x="381" y="0"/>
                      <a:pt x="376" y="2"/>
                      <a:pt x="376" y="6"/>
                    </a:cubicBezTo>
                    <a:cubicBezTo>
                      <a:pt x="272" y="235"/>
                      <a:pt x="189" y="486"/>
                      <a:pt x="147" y="757"/>
                    </a:cubicBezTo>
                    <a:cubicBezTo>
                      <a:pt x="84" y="1007"/>
                      <a:pt x="64" y="1257"/>
                      <a:pt x="43" y="1508"/>
                    </a:cubicBezTo>
                    <a:cubicBezTo>
                      <a:pt x="1" y="2008"/>
                      <a:pt x="1" y="2530"/>
                      <a:pt x="64" y="3030"/>
                    </a:cubicBezTo>
                    <a:cubicBezTo>
                      <a:pt x="126" y="3531"/>
                      <a:pt x="210" y="4052"/>
                      <a:pt x="314" y="4553"/>
                    </a:cubicBezTo>
                    <a:cubicBezTo>
                      <a:pt x="397" y="5074"/>
                      <a:pt x="522" y="5596"/>
                      <a:pt x="689" y="6096"/>
                    </a:cubicBezTo>
                    <a:cubicBezTo>
                      <a:pt x="689" y="6117"/>
                      <a:pt x="856" y="6117"/>
                      <a:pt x="856" y="6117"/>
                    </a:cubicBezTo>
                    <a:cubicBezTo>
                      <a:pt x="794" y="5596"/>
                      <a:pt x="627" y="5095"/>
                      <a:pt x="522" y="4595"/>
                    </a:cubicBezTo>
                    <a:cubicBezTo>
                      <a:pt x="418" y="4094"/>
                      <a:pt x="335" y="3573"/>
                      <a:pt x="272" y="3072"/>
                    </a:cubicBezTo>
                    <a:cubicBezTo>
                      <a:pt x="230" y="2551"/>
                      <a:pt x="210" y="2050"/>
                      <a:pt x="251" y="1549"/>
                    </a:cubicBezTo>
                    <a:cubicBezTo>
                      <a:pt x="272" y="1278"/>
                      <a:pt x="293" y="1028"/>
                      <a:pt x="335" y="778"/>
                    </a:cubicBezTo>
                    <a:cubicBezTo>
                      <a:pt x="397" y="527"/>
                      <a:pt x="418" y="277"/>
                      <a:pt x="481" y="27"/>
                    </a:cubicBezTo>
                    <a:cubicBezTo>
                      <a:pt x="481" y="27"/>
                      <a:pt x="414" y="0"/>
                      <a:pt x="3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4" name="Google Shape;1834;p20"/>
              <p:cNvSpPr/>
              <p:nvPr/>
            </p:nvSpPr>
            <p:spPr>
              <a:xfrm>
                <a:off x="5807100" y="2827250"/>
                <a:ext cx="2650" cy="550"/>
              </a:xfrm>
              <a:custGeom>
                <a:avLst/>
                <a:gdLst/>
                <a:ahLst/>
                <a:cxnLst/>
                <a:rect l="l" t="t" r="r" b="b"/>
                <a:pathLst>
                  <a:path w="106" h="22" extrusionOk="0">
                    <a:moveTo>
                      <a:pt x="43" y="0"/>
                    </a:moveTo>
                    <a:cubicBezTo>
                      <a:pt x="1" y="0"/>
                      <a:pt x="1" y="21"/>
                      <a:pt x="43" y="21"/>
                    </a:cubicBezTo>
                    <a:cubicBezTo>
                      <a:pt x="63" y="21"/>
                      <a:pt x="105" y="0"/>
                      <a:pt x="43" y="0"/>
                    </a:cubicBezTo>
                    <a:close/>
                  </a:path>
                </a:pathLst>
              </a:custGeom>
              <a:solidFill>
                <a:srgbClr val="8AB2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5" name="Google Shape;1835;p20"/>
              <p:cNvSpPr/>
              <p:nvPr/>
            </p:nvSpPr>
            <p:spPr>
              <a:xfrm>
                <a:off x="5809900" y="2844225"/>
                <a:ext cx="133850" cy="161375"/>
              </a:xfrm>
              <a:custGeom>
                <a:avLst/>
                <a:gdLst/>
                <a:ahLst/>
                <a:cxnLst/>
                <a:rect l="l" t="t" r="r" b="b"/>
                <a:pathLst>
                  <a:path w="5354" h="6455" extrusionOk="0">
                    <a:moveTo>
                      <a:pt x="7" y="0"/>
                    </a:moveTo>
                    <a:cubicBezTo>
                      <a:pt x="0" y="0"/>
                      <a:pt x="0" y="3"/>
                      <a:pt x="14" y="10"/>
                    </a:cubicBezTo>
                    <a:cubicBezTo>
                      <a:pt x="953" y="385"/>
                      <a:pt x="1662" y="1136"/>
                      <a:pt x="2267" y="1928"/>
                    </a:cubicBezTo>
                    <a:cubicBezTo>
                      <a:pt x="2934" y="2825"/>
                      <a:pt x="3581" y="3764"/>
                      <a:pt x="4165" y="4723"/>
                    </a:cubicBezTo>
                    <a:cubicBezTo>
                      <a:pt x="4498" y="5287"/>
                      <a:pt x="4811" y="5871"/>
                      <a:pt x="5166" y="6434"/>
                    </a:cubicBezTo>
                    <a:cubicBezTo>
                      <a:pt x="5187" y="6455"/>
                      <a:pt x="5354" y="6455"/>
                      <a:pt x="5354" y="6455"/>
                    </a:cubicBezTo>
                    <a:cubicBezTo>
                      <a:pt x="5082" y="5912"/>
                      <a:pt x="4790" y="5391"/>
                      <a:pt x="4457" y="4911"/>
                    </a:cubicBezTo>
                    <a:cubicBezTo>
                      <a:pt x="4165" y="4410"/>
                      <a:pt x="3831" y="3910"/>
                      <a:pt x="3497" y="3409"/>
                    </a:cubicBezTo>
                    <a:cubicBezTo>
                      <a:pt x="2892" y="2512"/>
                      <a:pt x="2267" y="1595"/>
                      <a:pt x="1474" y="865"/>
                    </a:cubicBezTo>
                    <a:cubicBezTo>
                      <a:pt x="1057" y="489"/>
                      <a:pt x="598" y="197"/>
                      <a:pt x="77" y="10"/>
                    </a:cubicBezTo>
                    <a:cubicBezTo>
                      <a:pt x="63" y="10"/>
                      <a:pt x="21" y="0"/>
                      <a:pt x="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6" name="Google Shape;1836;p20"/>
              <p:cNvSpPr/>
              <p:nvPr/>
            </p:nvSpPr>
            <p:spPr>
              <a:xfrm>
                <a:off x="5711175" y="2831825"/>
                <a:ext cx="25650" cy="167250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6690" extrusionOk="0">
                    <a:moveTo>
                      <a:pt x="297" y="1"/>
                    </a:moveTo>
                    <a:cubicBezTo>
                      <a:pt x="294" y="1"/>
                      <a:pt x="292" y="2"/>
                      <a:pt x="292" y="5"/>
                    </a:cubicBezTo>
                    <a:cubicBezTo>
                      <a:pt x="63" y="1090"/>
                      <a:pt x="0" y="2216"/>
                      <a:pt x="125" y="3342"/>
                    </a:cubicBezTo>
                    <a:cubicBezTo>
                      <a:pt x="209" y="4468"/>
                      <a:pt x="480" y="5553"/>
                      <a:pt x="897" y="6596"/>
                    </a:cubicBezTo>
                    <a:cubicBezTo>
                      <a:pt x="914" y="6613"/>
                      <a:pt x="1005" y="6689"/>
                      <a:pt x="1022" y="6689"/>
                    </a:cubicBezTo>
                    <a:cubicBezTo>
                      <a:pt x="1025" y="6689"/>
                      <a:pt x="1025" y="6686"/>
                      <a:pt x="1022" y="6679"/>
                    </a:cubicBezTo>
                    <a:cubicBezTo>
                      <a:pt x="855" y="6158"/>
                      <a:pt x="688" y="5616"/>
                      <a:pt x="563" y="5052"/>
                    </a:cubicBezTo>
                    <a:cubicBezTo>
                      <a:pt x="438" y="4531"/>
                      <a:pt x="334" y="3968"/>
                      <a:pt x="292" y="3426"/>
                    </a:cubicBezTo>
                    <a:cubicBezTo>
                      <a:pt x="209" y="2299"/>
                      <a:pt x="229" y="1194"/>
                      <a:pt x="396" y="88"/>
                    </a:cubicBezTo>
                    <a:cubicBezTo>
                      <a:pt x="396" y="52"/>
                      <a:pt x="319" y="1"/>
                      <a:pt x="2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7" name="Google Shape;1837;p20"/>
              <p:cNvSpPr/>
              <p:nvPr/>
            </p:nvSpPr>
            <p:spPr>
              <a:xfrm>
                <a:off x="5818575" y="2992025"/>
                <a:ext cx="20900" cy="129850"/>
              </a:xfrm>
              <a:custGeom>
                <a:avLst/>
                <a:gdLst/>
                <a:ahLst/>
                <a:cxnLst/>
                <a:rect l="l" t="t" r="r" b="b"/>
                <a:pathLst>
                  <a:path w="836" h="5194" extrusionOk="0">
                    <a:moveTo>
                      <a:pt x="668" y="0"/>
                    </a:moveTo>
                    <a:cubicBezTo>
                      <a:pt x="668" y="835"/>
                      <a:pt x="606" y="1690"/>
                      <a:pt x="480" y="2524"/>
                    </a:cubicBezTo>
                    <a:cubicBezTo>
                      <a:pt x="418" y="2941"/>
                      <a:pt x="355" y="3358"/>
                      <a:pt x="272" y="3775"/>
                    </a:cubicBezTo>
                    <a:cubicBezTo>
                      <a:pt x="147" y="4193"/>
                      <a:pt x="63" y="4651"/>
                      <a:pt x="1" y="5110"/>
                    </a:cubicBezTo>
                    <a:cubicBezTo>
                      <a:pt x="1" y="5110"/>
                      <a:pt x="98" y="5175"/>
                      <a:pt x="107" y="5191"/>
                    </a:cubicBezTo>
                    <a:lnTo>
                      <a:pt x="107" y="5191"/>
                    </a:lnTo>
                    <a:cubicBezTo>
                      <a:pt x="314" y="4816"/>
                      <a:pt x="439" y="4400"/>
                      <a:pt x="501" y="3984"/>
                    </a:cubicBezTo>
                    <a:cubicBezTo>
                      <a:pt x="585" y="3567"/>
                      <a:pt x="668" y="3129"/>
                      <a:pt x="710" y="2712"/>
                    </a:cubicBezTo>
                    <a:cubicBezTo>
                      <a:pt x="814" y="1836"/>
                      <a:pt x="835" y="939"/>
                      <a:pt x="772" y="63"/>
                    </a:cubicBezTo>
                    <a:cubicBezTo>
                      <a:pt x="772" y="42"/>
                      <a:pt x="668" y="21"/>
                      <a:pt x="668" y="0"/>
                    </a:cubicBezTo>
                    <a:close/>
                    <a:moveTo>
                      <a:pt x="107" y="5191"/>
                    </a:moveTo>
                    <a:lnTo>
                      <a:pt x="107" y="5191"/>
                    </a:lnTo>
                    <a:cubicBezTo>
                      <a:pt x="106" y="5192"/>
                      <a:pt x="106" y="5193"/>
                      <a:pt x="105" y="5194"/>
                    </a:cubicBezTo>
                    <a:cubicBezTo>
                      <a:pt x="107" y="5194"/>
                      <a:pt x="108" y="5193"/>
                      <a:pt x="107" y="519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8" name="Google Shape;1838;p20"/>
              <p:cNvSpPr/>
              <p:nvPr/>
            </p:nvSpPr>
            <p:spPr>
              <a:xfrm>
                <a:off x="5845175" y="2928250"/>
                <a:ext cx="82925" cy="259325"/>
              </a:xfrm>
              <a:custGeom>
                <a:avLst/>
                <a:gdLst/>
                <a:ahLst/>
                <a:cxnLst/>
                <a:rect l="l" t="t" r="r" b="b"/>
                <a:pathLst>
                  <a:path w="3317" h="10373" extrusionOk="0">
                    <a:moveTo>
                      <a:pt x="95" y="1"/>
                    </a:moveTo>
                    <a:cubicBezTo>
                      <a:pt x="69" y="1"/>
                      <a:pt x="4" y="31"/>
                      <a:pt x="21" y="48"/>
                    </a:cubicBezTo>
                    <a:lnTo>
                      <a:pt x="0" y="48"/>
                    </a:lnTo>
                    <a:cubicBezTo>
                      <a:pt x="1169" y="2635"/>
                      <a:pt x="2107" y="5284"/>
                      <a:pt x="2816" y="8037"/>
                    </a:cubicBezTo>
                    <a:cubicBezTo>
                      <a:pt x="3004" y="8808"/>
                      <a:pt x="3150" y="9601"/>
                      <a:pt x="3296" y="10373"/>
                    </a:cubicBezTo>
                    <a:cubicBezTo>
                      <a:pt x="3296" y="10373"/>
                      <a:pt x="3317" y="10373"/>
                      <a:pt x="3317" y="10352"/>
                    </a:cubicBezTo>
                    <a:cubicBezTo>
                      <a:pt x="2837" y="7557"/>
                      <a:pt x="2086" y="4825"/>
                      <a:pt x="1085" y="2176"/>
                    </a:cubicBezTo>
                    <a:cubicBezTo>
                      <a:pt x="793" y="1446"/>
                      <a:pt x="459" y="716"/>
                      <a:pt x="105" y="7"/>
                    </a:cubicBezTo>
                    <a:cubicBezTo>
                      <a:pt x="105" y="3"/>
                      <a:pt x="101" y="1"/>
                      <a:pt x="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9" name="Google Shape;1839;p20"/>
              <p:cNvSpPr/>
              <p:nvPr/>
            </p:nvSpPr>
            <p:spPr>
              <a:xfrm>
                <a:off x="5660575" y="2676550"/>
                <a:ext cx="123100" cy="150425"/>
              </a:xfrm>
              <a:custGeom>
                <a:avLst/>
                <a:gdLst/>
                <a:ahLst/>
                <a:cxnLst/>
                <a:rect l="l" t="t" r="r" b="b"/>
                <a:pathLst>
                  <a:path w="4924" h="6017" extrusionOk="0">
                    <a:moveTo>
                      <a:pt x="1" y="0"/>
                    </a:moveTo>
                    <a:cubicBezTo>
                      <a:pt x="1398" y="1419"/>
                      <a:pt x="2671" y="2962"/>
                      <a:pt x="3797" y="4589"/>
                    </a:cubicBezTo>
                    <a:cubicBezTo>
                      <a:pt x="3943" y="4819"/>
                      <a:pt x="4110" y="5048"/>
                      <a:pt x="4256" y="5277"/>
                    </a:cubicBezTo>
                    <a:cubicBezTo>
                      <a:pt x="4402" y="5549"/>
                      <a:pt x="4590" y="5778"/>
                      <a:pt x="4798" y="6007"/>
                    </a:cubicBezTo>
                    <a:cubicBezTo>
                      <a:pt x="4798" y="6007"/>
                      <a:pt x="4854" y="6017"/>
                      <a:pt x="4891" y="6017"/>
                    </a:cubicBezTo>
                    <a:cubicBezTo>
                      <a:pt x="4909" y="6017"/>
                      <a:pt x="4923" y="6014"/>
                      <a:pt x="4923" y="6007"/>
                    </a:cubicBezTo>
                    <a:cubicBezTo>
                      <a:pt x="4840" y="5799"/>
                      <a:pt x="4736" y="5590"/>
                      <a:pt x="4590" y="5403"/>
                    </a:cubicBezTo>
                    <a:cubicBezTo>
                      <a:pt x="4444" y="5215"/>
                      <a:pt x="4298" y="5006"/>
                      <a:pt x="4172" y="4798"/>
                    </a:cubicBezTo>
                    <a:cubicBezTo>
                      <a:pt x="3860" y="4381"/>
                      <a:pt x="3547" y="3963"/>
                      <a:pt x="3234" y="3567"/>
                    </a:cubicBezTo>
                    <a:cubicBezTo>
                      <a:pt x="2608" y="2775"/>
                      <a:pt x="1941" y="2003"/>
                      <a:pt x="1252" y="1273"/>
                    </a:cubicBezTo>
                    <a:cubicBezTo>
                      <a:pt x="856" y="835"/>
                      <a:pt x="439" y="418"/>
                      <a:pt x="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0" name="Google Shape;1840;p20"/>
              <p:cNvSpPr/>
              <p:nvPr/>
            </p:nvSpPr>
            <p:spPr>
              <a:xfrm>
                <a:off x="5794600" y="2765275"/>
                <a:ext cx="1508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6035" h="2694" extrusionOk="0">
                    <a:moveTo>
                      <a:pt x="715" y="0"/>
                    </a:moveTo>
                    <a:cubicBezTo>
                      <a:pt x="478" y="0"/>
                      <a:pt x="239" y="13"/>
                      <a:pt x="0" y="39"/>
                    </a:cubicBezTo>
                    <a:cubicBezTo>
                      <a:pt x="0" y="39"/>
                      <a:pt x="21" y="102"/>
                      <a:pt x="42" y="102"/>
                    </a:cubicBezTo>
                    <a:cubicBezTo>
                      <a:pt x="135" y="98"/>
                      <a:pt x="228" y="96"/>
                      <a:pt x="321" y="96"/>
                    </a:cubicBezTo>
                    <a:cubicBezTo>
                      <a:pt x="2494" y="96"/>
                      <a:pt x="4566" y="1027"/>
                      <a:pt x="5986" y="2667"/>
                    </a:cubicBezTo>
                    <a:cubicBezTo>
                      <a:pt x="6005" y="2686"/>
                      <a:pt x="6017" y="2693"/>
                      <a:pt x="6022" y="2693"/>
                    </a:cubicBezTo>
                    <a:cubicBezTo>
                      <a:pt x="6034" y="2693"/>
                      <a:pt x="6015" y="2654"/>
                      <a:pt x="5986" y="2625"/>
                    </a:cubicBezTo>
                    <a:cubicBezTo>
                      <a:pt x="4733" y="961"/>
                      <a:pt x="2776" y="0"/>
                      <a:pt x="7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1" name="Google Shape;1841;p20"/>
              <p:cNvSpPr/>
              <p:nvPr/>
            </p:nvSpPr>
            <p:spPr>
              <a:xfrm>
                <a:off x="4875300" y="1583225"/>
                <a:ext cx="661725" cy="800825"/>
              </a:xfrm>
              <a:custGeom>
                <a:avLst/>
                <a:gdLst/>
                <a:ahLst/>
                <a:cxnLst/>
                <a:rect l="l" t="t" r="r" b="b"/>
                <a:pathLst>
                  <a:path w="26469" h="32033" extrusionOk="0">
                    <a:moveTo>
                      <a:pt x="1" y="13949"/>
                    </a:moveTo>
                    <a:cubicBezTo>
                      <a:pt x="0" y="13949"/>
                      <a:pt x="0" y="13949"/>
                      <a:pt x="0" y="13949"/>
                    </a:cubicBezTo>
                    <a:cubicBezTo>
                      <a:pt x="0" y="13949"/>
                      <a:pt x="0" y="13949"/>
                      <a:pt x="1" y="13949"/>
                    </a:cubicBezTo>
                    <a:close/>
                    <a:moveTo>
                      <a:pt x="11631" y="1"/>
                    </a:moveTo>
                    <a:cubicBezTo>
                      <a:pt x="11208" y="1"/>
                      <a:pt x="10783" y="28"/>
                      <a:pt x="10366" y="79"/>
                    </a:cubicBezTo>
                    <a:cubicBezTo>
                      <a:pt x="10033" y="120"/>
                      <a:pt x="9699" y="225"/>
                      <a:pt x="9365" y="225"/>
                    </a:cubicBezTo>
                    <a:cubicBezTo>
                      <a:pt x="9308" y="221"/>
                      <a:pt x="9251" y="219"/>
                      <a:pt x="9194" y="219"/>
                    </a:cubicBezTo>
                    <a:cubicBezTo>
                      <a:pt x="8917" y="219"/>
                      <a:pt x="8641" y="260"/>
                      <a:pt x="8364" y="329"/>
                    </a:cubicBezTo>
                    <a:cubicBezTo>
                      <a:pt x="8030" y="454"/>
                      <a:pt x="7718" y="600"/>
                      <a:pt x="7384" y="704"/>
                    </a:cubicBezTo>
                    <a:cubicBezTo>
                      <a:pt x="7050" y="746"/>
                      <a:pt x="6758" y="892"/>
                      <a:pt x="6487" y="1080"/>
                    </a:cubicBezTo>
                    <a:cubicBezTo>
                      <a:pt x="6643" y="1064"/>
                      <a:pt x="6801" y="1056"/>
                      <a:pt x="6960" y="1056"/>
                    </a:cubicBezTo>
                    <a:cubicBezTo>
                      <a:pt x="7435" y="1056"/>
                      <a:pt x="7916" y="1127"/>
                      <a:pt x="8385" y="1268"/>
                    </a:cubicBezTo>
                    <a:cubicBezTo>
                      <a:pt x="8698" y="1351"/>
                      <a:pt x="8990" y="1476"/>
                      <a:pt x="9282" y="1664"/>
                    </a:cubicBezTo>
                    <a:cubicBezTo>
                      <a:pt x="9449" y="1789"/>
                      <a:pt x="9574" y="2060"/>
                      <a:pt x="9741" y="2164"/>
                    </a:cubicBezTo>
                    <a:cubicBezTo>
                      <a:pt x="9428" y="1998"/>
                      <a:pt x="9073" y="1893"/>
                      <a:pt x="8698" y="1893"/>
                    </a:cubicBezTo>
                    <a:cubicBezTo>
                      <a:pt x="8209" y="1863"/>
                      <a:pt x="7721" y="1843"/>
                      <a:pt x="7232" y="1843"/>
                    </a:cubicBezTo>
                    <a:cubicBezTo>
                      <a:pt x="7053" y="1843"/>
                      <a:pt x="6874" y="1846"/>
                      <a:pt x="6696" y="1852"/>
                    </a:cubicBezTo>
                    <a:lnTo>
                      <a:pt x="6591" y="1852"/>
                    </a:lnTo>
                    <a:cubicBezTo>
                      <a:pt x="4255" y="1893"/>
                      <a:pt x="2545" y="4980"/>
                      <a:pt x="1690" y="6857"/>
                    </a:cubicBezTo>
                    <a:cubicBezTo>
                      <a:pt x="1189" y="7984"/>
                      <a:pt x="793" y="9152"/>
                      <a:pt x="522" y="10361"/>
                    </a:cubicBezTo>
                    <a:cubicBezTo>
                      <a:pt x="397" y="10966"/>
                      <a:pt x="292" y="11571"/>
                      <a:pt x="188" y="12197"/>
                    </a:cubicBezTo>
                    <a:cubicBezTo>
                      <a:pt x="167" y="12447"/>
                      <a:pt x="167" y="13822"/>
                      <a:pt x="1" y="13949"/>
                    </a:cubicBezTo>
                    <a:lnTo>
                      <a:pt x="1" y="13949"/>
                    </a:lnTo>
                    <a:cubicBezTo>
                      <a:pt x="689" y="13427"/>
                      <a:pt x="1377" y="12969"/>
                      <a:pt x="2107" y="12531"/>
                    </a:cubicBezTo>
                    <a:cubicBezTo>
                      <a:pt x="2482" y="12259"/>
                      <a:pt x="2899" y="12072"/>
                      <a:pt x="3358" y="12009"/>
                    </a:cubicBezTo>
                    <a:lnTo>
                      <a:pt x="3358" y="12009"/>
                    </a:lnTo>
                    <a:cubicBezTo>
                      <a:pt x="2774" y="12489"/>
                      <a:pt x="2253" y="13052"/>
                      <a:pt x="1773" y="13636"/>
                    </a:cubicBezTo>
                    <a:cubicBezTo>
                      <a:pt x="230" y="15597"/>
                      <a:pt x="84" y="18725"/>
                      <a:pt x="251" y="21103"/>
                    </a:cubicBezTo>
                    <a:cubicBezTo>
                      <a:pt x="999" y="20562"/>
                      <a:pt x="1810" y="20001"/>
                      <a:pt x="2725" y="19832"/>
                    </a:cubicBezTo>
                    <a:lnTo>
                      <a:pt x="2725" y="19832"/>
                    </a:lnTo>
                    <a:cubicBezTo>
                      <a:pt x="2017" y="19966"/>
                      <a:pt x="1209" y="21355"/>
                      <a:pt x="918" y="21917"/>
                    </a:cubicBezTo>
                    <a:cubicBezTo>
                      <a:pt x="459" y="22772"/>
                      <a:pt x="209" y="23710"/>
                      <a:pt x="188" y="24691"/>
                    </a:cubicBezTo>
                    <a:cubicBezTo>
                      <a:pt x="146" y="25608"/>
                      <a:pt x="397" y="26484"/>
                      <a:pt x="397" y="27381"/>
                    </a:cubicBezTo>
                    <a:cubicBezTo>
                      <a:pt x="459" y="28758"/>
                      <a:pt x="584" y="30134"/>
                      <a:pt x="814" y="31469"/>
                    </a:cubicBezTo>
                    <a:cubicBezTo>
                      <a:pt x="814" y="31532"/>
                      <a:pt x="897" y="32032"/>
                      <a:pt x="897" y="32032"/>
                    </a:cubicBezTo>
                    <a:cubicBezTo>
                      <a:pt x="3212" y="31740"/>
                      <a:pt x="5423" y="30948"/>
                      <a:pt x="7405" y="29738"/>
                    </a:cubicBezTo>
                    <a:cubicBezTo>
                      <a:pt x="8302" y="29196"/>
                      <a:pt x="9428" y="28528"/>
                      <a:pt x="10074" y="27715"/>
                    </a:cubicBezTo>
                    <a:cubicBezTo>
                      <a:pt x="10909" y="26714"/>
                      <a:pt x="10930" y="25483"/>
                      <a:pt x="11117" y="24273"/>
                    </a:cubicBezTo>
                    <a:lnTo>
                      <a:pt x="11117" y="24273"/>
                    </a:lnTo>
                    <a:cubicBezTo>
                      <a:pt x="11639" y="25754"/>
                      <a:pt x="11117" y="27757"/>
                      <a:pt x="10450" y="29112"/>
                    </a:cubicBezTo>
                    <a:cubicBezTo>
                      <a:pt x="10575" y="28862"/>
                      <a:pt x="11576" y="28737"/>
                      <a:pt x="11827" y="28653"/>
                    </a:cubicBezTo>
                    <a:cubicBezTo>
                      <a:pt x="12327" y="28487"/>
                      <a:pt x="12828" y="28361"/>
                      <a:pt x="13328" y="28174"/>
                    </a:cubicBezTo>
                    <a:cubicBezTo>
                      <a:pt x="14309" y="27798"/>
                      <a:pt x="15226" y="27339"/>
                      <a:pt x="16102" y="26776"/>
                    </a:cubicBezTo>
                    <a:cubicBezTo>
                      <a:pt x="17187" y="26088"/>
                      <a:pt x="18876" y="25024"/>
                      <a:pt x="19356" y="23794"/>
                    </a:cubicBezTo>
                    <a:cubicBezTo>
                      <a:pt x="19961" y="22292"/>
                      <a:pt x="20003" y="20602"/>
                      <a:pt x="19460" y="19059"/>
                    </a:cubicBezTo>
                    <a:cubicBezTo>
                      <a:pt x="19335" y="18746"/>
                      <a:pt x="19210" y="18412"/>
                      <a:pt x="19127" y="18079"/>
                    </a:cubicBezTo>
                    <a:cubicBezTo>
                      <a:pt x="19043" y="17745"/>
                      <a:pt x="19085" y="17370"/>
                      <a:pt x="19252" y="17078"/>
                    </a:cubicBezTo>
                    <a:lnTo>
                      <a:pt x="19252" y="17078"/>
                    </a:lnTo>
                    <a:cubicBezTo>
                      <a:pt x="19148" y="17662"/>
                      <a:pt x="19419" y="18225"/>
                      <a:pt x="19627" y="18788"/>
                    </a:cubicBezTo>
                    <a:cubicBezTo>
                      <a:pt x="20065" y="19852"/>
                      <a:pt x="20357" y="20957"/>
                      <a:pt x="20524" y="22083"/>
                    </a:cubicBezTo>
                    <a:cubicBezTo>
                      <a:pt x="20592" y="22598"/>
                      <a:pt x="20703" y="22980"/>
                      <a:pt x="20962" y="22980"/>
                    </a:cubicBezTo>
                    <a:cubicBezTo>
                      <a:pt x="21101" y="22980"/>
                      <a:pt x="21284" y="22868"/>
                      <a:pt x="21525" y="22605"/>
                    </a:cubicBezTo>
                    <a:cubicBezTo>
                      <a:pt x="22798" y="21249"/>
                      <a:pt x="23966" y="19914"/>
                      <a:pt x="24800" y="18225"/>
                    </a:cubicBezTo>
                    <a:cubicBezTo>
                      <a:pt x="25551" y="16702"/>
                      <a:pt x="26260" y="14783"/>
                      <a:pt x="26260" y="13052"/>
                    </a:cubicBezTo>
                    <a:cubicBezTo>
                      <a:pt x="26469" y="10883"/>
                      <a:pt x="26114" y="8526"/>
                      <a:pt x="24633" y="6920"/>
                    </a:cubicBezTo>
                    <a:cubicBezTo>
                      <a:pt x="23878" y="6097"/>
                      <a:pt x="22793" y="5786"/>
                      <a:pt x="21685" y="5786"/>
                    </a:cubicBezTo>
                    <a:cubicBezTo>
                      <a:pt x="20744" y="5786"/>
                      <a:pt x="19787" y="6010"/>
                      <a:pt x="19002" y="6336"/>
                    </a:cubicBezTo>
                    <a:cubicBezTo>
                      <a:pt x="19106" y="4897"/>
                      <a:pt x="17521" y="2269"/>
                      <a:pt x="16353" y="1455"/>
                    </a:cubicBezTo>
                    <a:cubicBezTo>
                      <a:pt x="15205" y="642"/>
                      <a:pt x="13850" y="141"/>
                      <a:pt x="12452" y="37"/>
                    </a:cubicBezTo>
                    <a:cubicBezTo>
                      <a:pt x="12181" y="12"/>
                      <a:pt x="11906" y="1"/>
                      <a:pt x="1163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2" name="Google Shape;1842;p20"/>
              <p:cNvSpPr/>
              <p:nvPr/>
            </p:nvSpPr>
            <p:spPr>
              <a:xfrm>
                <a:off x="4952475" y="1754125"/>
                <a:ext cx="376500" cy="489125"/>
              </a:xfrm>
              <a:custGeom>
                <a:avLst/>
                <a:gdLst/>
                <a:ahLst/>
                <a:cxnLst/>
                <a:rect l="l" t="t" r="r" b="b"/>
                <a:pathLst>
                  <a:path w="15060" h="19565" extrusionOk="0">
                    <a:moveTo>
                      <a:pt x="15059" y="21"/>
                    </a:moveTo>
                    <a:lnTo>
                      <a:pt x="15059" y="21"/>
                    </a:lnTo>
                    <a:cubicBezTo>
                      <a:pt x="15057" y="23"/>
                      <a:pt x="15055" y="24"/>
                      <a:pt x="15054" y="25"/>
                    </a:cubicBezTo>
                    <a:lnTo>
                      <a:pt x="15054" y="25"/>
                    </a:lnTo>
                    <a:cubicBezTo>
                      <a:pt x="15056" y="24"/>
                      <a:pt x="15058" y="23"/>
                      <a:pt x="15059" y="21"/>
                    </a:cubicBezTo>
                    <a:close/>
                    <a:moveTo>
                      <a:pt x="14913" y="1"/>
                    </a:moveTo>
                    <a:cubicBezTo>
                      <a:pt x="14517" y="209"/>
                      <a:pt x="14121" y="397"/>
                      <a:pt x="13745" y="626"/>
                    </a:cubicBezTo>
                    <a:cubicBezTo>
                      <a:pt x="13349" y="856"/>
                      <a:pt x="13036" y="1064"/>
                      <a:pt x="12702" y="1294"/>
                    </a:cubicBezTo>
                    <a:cubicBezTo>
                      <a:pt x="12014" y="1773"/>
                      <a:pt x="11347" y="2253"/>
                      <a:pt x="10700" y="2775"/>
                    </a:cubicBezTo>
                    <a:cubicBezTo>
                      <a:pt x="9428" y="3797"/>
                      <a:pt x="8239" y="4923"/>
                      <a:pt x="7133" y="6154"/>
                    </a:cubicBezTo>
                    <a:cubicBezTo>
                      <a:pt x="4923" y="8573"/>
                      <a:pt x="3129" y="11347"/>
                      <a:pt x="1773" y="14351"/>
                    </a:cubicBezTo>
                    <a:cubicBezTo>
                      <a:pt x="1001" y="16019"/>
                      <a:pt x="417" y="17771"/>
                      <a:pt x="0" y="19565"/>
                    </a:cubicBezTo>
                    <a:lnTo>
                      <a:pt x="63" y="19565"/>
                    </a:lnTo>
                    <a:cubicBezTo>
                      <a:pt x="501" y="17959"/>
                      <a:pt x="1043" y="16395"/>
                      <a:pt x="1690" y="14872"/>
                    </a:cubicBezTo>
                    <a:cubicBezTo>
                      <a:pt x="2357" y="13349"/>
                      <a:pt x="3150" y="11910"/>
                      <a:pt x="4047" y="10513"/>
                    </a:cubicBezTo>
                    <a:cubicBezTo>
                      <a:pt x="5819" y="7739"/>
                      <a:pt x="8051" y="5257"/>
                      <a:pt x="10596" y="3150"/>
                    </a:cubicBezTo>
                    <a:cubicBezTo>
                      <a:pt x="11305" y="2587"/>
                      <a:pt x="12035" y="2024"/>
                      <a:pt x="12786" y="1502"/>
                    </a:cubicBezTo>
                    <a:cubicBezTo>
                      <a:pt x="13182" y="1252"/>
                      <a:pt x="13578" y="981"/>
                      <a:pt x="13954" y="751"/>
                    </a:cubicBezTo>
                    <a:cubicBezTo>
                      <a:pt x="14348" y="502"/>
                      <a:pt x="14680" y="274"/>
                      <a:pt x="15054" y="25"/>
                    </a:cubicBezTo>
                    <a:lnTo>
                      <a:pt x="15054" y="25"/>
                    </a:lnTo>
                    <a:cubicBezTo>
                      <a:pt x="15050" y="27"/>
                      <a:pt x="15046" y="27"/>
                      <a:pt x="15041" y="27"/>
                    </a:cubicBezTo>
                    <a:cubicBezTo>
                      <a:pt x="15021" y="27"/>
                      <a:pt x="14990" y="15"/>
                      <a:pt x="14963" y="15"/>
                    </a:cubicBezTo>
                    <a:cubicBezTo>
                      <a:pt x="14953" y="15"/>
                      <a:pt x="14943" y="17"/>
                      <a:pt x="14934" y="21"/>
                    </a:cubicBezTo>
                    <a:lnTo>
                      <a:pt x="1491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3" name="Google Shape;1843;p20"/>
              <p:cNvSpPr/>
              <p:nvPr/>
            </p:nvSpPr>
            <p:spPr>
              <a:xfrm>
                <a:off x="4941000" y="2289650"/>
                <a:ext cx="15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63" h="1" extrusionOk="0">
                    <a:moveTo>
                      <a:pt x="63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07B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4" name="Google Shape;1844;p20"/>
              <p:cNvSpPr/>
              <p:nvPr/>
            </p:nvSpPr>
            <p:spPr>
              <a:xfrm>
                <a:off x="5126625" y="1898225"/>
                <a:ext cx="68325" cy="363800"/>
              </a:xfrm>
              <a:custGeom>
                <a:avLst/>
                <a:gdLst/>
                <a:ahLst/>
                <a:cxnLst/>
                <a:rect l="l" t="t" r="r" b="b"/>
                <a:pathLst>
                  <a:path w="2733" h="14552" extrusionOk="0">
                    <a:moveTo>
                      <a:pt x="1578" y="0"/>
                    </a:moveTo>
                    <a:cubicBezTo>
                      <a:pt x="1574" y="0"/>
                      <a:pt x="1576" y="4"/>
                      <a:pt x="1586" y="14"/>
                    </a:cubicBezTo>
                    <a:cubicBezTo>
                      <a:pt x="2003" y="661"/>
                      <a:pt x="2316" y="1391"/>
                      <a:pt x="2441" y="2162"/>
                    </a:cubicBezTo>
                    <a:cubicBezTo>
                      <a:pt x="2545" y="3059"/>
                      <a:pt x="2545" y="3956"/>
                      <a:pt x="2441" y="4853"/>
                    </a:cubicBezTo>
                    <a:cubicBezTo>
                      <a:pt x="2295" y="6980"/>
                      <a:pt x="1878" y="9087"/>
                      <a:pt x="1252" y="11131"/>
                    </a:cubicBezTo>
                    <a:cubicBezTo>
                      <a:pt x="897" y="12278"/>
                      <a:pt x="480" y="13405"/>
                      <a:pt x="1" y="14489"/>
                    </a:cubicBezTo>
                    <a:cubicBezTo>
                      <a:pt x="1" y="14510"/>
                      <a:pt x="63" y="14552"/>
                      <a:pt x="63" y="14552"/>
                    </a:cubicBezTo>
                    <a:cubicBezTo>
                      <a:pt x="522" y="13592"/>
                      <a:pt x="939" y="12591"/>
                      <a:pt x="1315" y="11590"/>
                    </a:cubicBezTo>
                    <a:cubicBezTo>
                      <a:pt x="1648" y="10568"/>
                      <a:pt x="1920" y="9567"/>
                      <a:pt x="2128" y="8524"/>
                    </a:cubicBezTo>
                    <a:cubicBezTo>
                      <a:pt x="2358" y="7460"/>
                      <a:pt x="2504" y="6396"/>
                      <a:pt x="2608" y="5333"/>
                    </a:cubicBezTo>
                    <a:cubicBezTo>
                      <a:pt x="2712" y="4373"/>
                      <a:pt x="2733" y="3414"/>
                      <a:pt x="2650" y="2454"/>
                    </a:cubicBezTo>
                    <a:cubicBezTo>
                      <a:pt x="2524" y="1578"/>
                      <a:pt x="2128" y="807"/>
                      <a:pt x="1648" y="56"/>
                    </a:cubicBezTo>
                    <a:cubicBezTo>
                      <a:pt x="1648" y="40"/>
                      <a:pt x="1588" y="0"/>
                      <a:pt x="15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5" name="Google Shape;1845;p20"/>
              <p:cNvSpPr/>
              <p:nvPr/>
            </p:nvSpPr>
            <p:spPr>
              <a:xfrm>
                <a:off x="5326350" y="1862075"/>
                <a:ext cx="45375" cy="279500"/>
              </a:xfrm>
              <a:custGeom>
                <a:avLst/>
                <a:gdLst/>
                <a:ahLst/>
                <a:cxnLst/>
                <a:rect l="l" t="t" r="r" b="b"/>
                <a:pathLst>
                  <a:path w="1815" h="11180" extrusionOk="0">
                    <a:moveTo>
                      <a:pt x="0" y="0"/>
                    </a:moveTo>
                    <a:cubicBezTo>
                      <a:pt x="605" y="1335"/>
                      <a:pt x="1043" y="2753"/>
                      <a:pt x="1293" y="4192"/>
                    </a:cubicBezTo>
                    <a:cubicBezTo>
                      <a:pt x="1544" y="5652"/>
                      <a:pt x="1690" y="7133"/>
                      <a:pt x="1731" y="8635"/>
                    </a:cubicBezTo>
                    <a:cubicBezTo>
                      <a:pt x="1752" y="9469"/>
                      <a:pt x="1752" y="10325"/>
                      <a:pt x="1752" y="11180"/>
                    </a:cubicBezTo>
                    <a:lnTo>
                      <a:pt x="1815" y="11180"/>
                    </a:lnTo>
                    <a:cubicBezTo>
                      <a:pt x="1815" y="9699"/>
                      <a:pt x="1815" y="8197"/>
                      <a:pt x="1731" y="6716"/>
                    </a:cubicBezTo>
                    <a:cubicBezTo>
                      <a:pt x="1669" y="5256"/>
                      <a:pt x="1460" y="3796"/>
                      <a:pt x="1085" y="2357"/>
                    </a:cubicBezTo>
                    <a:cubicBezTo>
                      <a:pt x="855" y="1564"/>
                      <a:pt x="542" y="772"/>
                      <a:pt x="167" y="21"/>
                    </a:cubicBezTo>
                    <a:cubicBezTo>
                      <a:pt x="159" y="6"/>
                      <a:pt x="137" y="1"/>
                      <a:pt x="112" y="1"/>
                    </a:cubicBezTo>
                    <a:cubicBezTo>
                      <a:pt x="84" y="1"/>
                      <a:pt x="51" y="6"/>
                      <a:pt x="28" y="6"/>
                    </a:cubicBezTo>
                    <a:cubicBezTo>
                      <a:pt x="15" y="6"/>
                      <a:pt x="5" y="5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6" name="Google Shape;1846;p20"/>
              <p:cNvSpPr/>
              <p:nvPr/>
            </p:nvSpPr>
            <p:spPr>
              <a:xfrm>
                <a:off x="4927425" y="1794775"/>
                <a:ext cx="275875" cy="100775"/>
              </a:xfrm>
              <a:custGeom>
                <a:avLst/>
                <a:gdLst/>
                <a:ahLst/>
                <a:cxnLst/>
                <a:rect l="l" t="t" r="r" b="b"/>
                <a:pathLst>
                  <a:path w="11035" h="4031" extrusionOk="0">
                    <a:moveTo>
                      <a:pt x="9174" y="1"/>
                    </a:moveTo>
                    <a:cubicBezTo>
                      <a:pt x="8133" y="1"/>
                      <a:pt x="7091" y="154"/>
                      <a:pt x="6091" y="460"/>
                    </a:cubicBezTo>
                    <a:cubicBezTo>
                      <a:pt x="4694" y="982"/>
                      <a:pt x="3338" y="1649"/>
                      <a:pt x="2087" y="2463"/>
                    </a:cubicBezTo>
                    <a:cubicBezTo>
                      <a:pt x="1357" y="2921"/>
                      <a:pt x="606" y="3339"/>
                      <a:pt x="1" y="3964"/>
                    </a:cubicBezTo>
                    <a:cubicBezTo>
                      <a:pt x="1" y="3964"/>
                      <a:pt x="50" y="4030"/>
                      <a:pt x="76" y="4030"/>
                    </a:cubicBezTo>
                    <a:cubicBezTo>
                      <a:pt x="79" y="4030"/>
                      <a:pt x="82" y="4029"/>
                      <a:pt x="84" y="4027"/>
                    </a:cubicBezTo>
                    <a:lnTo>
                      <a:pt x="105" y="4027"/>
                    </a:lnTo>
                    <a:cubicBezTo>
                      <a:pt x="668" y="3526"/>
                      <a:pt x="1273" y="3109"/>
                      <a:pt x="1941" y="2755"/>
                    </a:cubicBezTo>
                    <a:cubicBezTo>
                      <a:pt x="2608" y="2358"/>
                      <a:pt x="3276" y="1962"/>
                      <a:pt x="3964" y="1587"/>
                    </a:cubicBezTo>
                    <a:cubicBezTo>
                      <a:pt x="5299" y="857"/>
                      <a:pt x="6738" y="377"/>
                      <a:pt x="8240" y="189"/>
                    </a:cubicBezTo>
                    <a:cubicBezTo>
                      <a:pt x="8521" y="165"/>
                      <a:pt x="8795" y="155"/>
                      <a:pt x="9066" y="155"/>
                    </a:cubicBezTo>
                    <a:cubicBezTo>
                      <a:pt x="9257" y="155"/>
                      <a:pt x="9447" y="160"/>
                      <a:pt x="9637" y="168"/>
                    </a:cubicBezTo>
                    <a:cubicBezTo>
                      <a:pt x="10096" y="189"/>
                      <a:pt x="10555" y="231"/>
                      <a:pt x="11014" y="231"/>
                    </a:cubicBezTo>
                    <a:cubicBezTo>
                      <a:pt x="11035" y="231"/>
                      <a:pt x="10951" y="147"/>
                      <a:pt x="10930" y="147"/>
                    </a:cubicBezTo>
                    <a:cubicBezTo>
                      <a:pt x="10350" y="50"/>
                      <a:pt x="9762" y="1"/>
                      <a:pt x="91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7" name="Google Shape;1847;p20"/>
              <p:cNvSpPr/>
              <p:nvPr/>
            </p:nvSpPr>
            <p:spPr>
              <a:xfrm>
                <a:off x="4936650" y="1913175"/>
                <a:ext cx="184275" cy="125075"/>
              </a:xfrm>
              <a:custGeom>
                <a:avLst/>
                <a:gdLst/>
                <a:ahLst/>
                <a:cxnLst/>
                <a:rect l="l" t="t" r="r" b="b"/>
                <a:pathLst>
                  <a:path w="7371" h="5003" extrusionOk="0">
                    <a:moveTo>
                      <a:pt x="7370" y="0"/>
                    </a:moveTo>
                    <a:cubicBezTo>
                      <a:pt x="5055" y="542"/>
                      <a:pt x="2927" y="1731"/>
                      <a:pt x="1280" y="3462"/>
                    </a:cubicBezTo>
                    <a:cubicBezTo>
                      <a:pt x="821" y="3921"/>
                      <a:pt x="383" y="4443"/>
                      <a:pt x="7" y="4985"/>
                    </a:cubicBezTo>
                    <a:cubicBezTo>
                      <a:pt x="1" y="4998"/>
                      <a:pt x="3" y="5003"/>
                      <a:pt x="8" y="5003"/>
                    </a:cubicBezTo>
                    <a:cubicBezTo>
                      <a:pt x="19" y="5003"/>
                      <a:pt x="49" y="4979"/>
                      <a:pt x="49" y="4964"/>
                    </a:cubicBezTo>
                    <a:cubicBezTo>
                      <a:pt x="1426" y="3066"/>
                      <a:pt x="3282" y="1585"/>
                      <a:pt x="5430" y="688"/>
                    </a:cubicBezTo>
                    <a:cubicBezTo>
                      <a:pt x="6035" y="438"/>
                      <a:pt x="6661" y="250"/>
                      <a:pt x="7287" y="84"/>
                    </a:cubicBezTo>
                    <a:cubicBezTo>
                      <a:pt x="7328" y="84"/>
                      <a:pt x="7370" y="0"/>
                      <a:pt x="73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8" name="Google Shape;1848;p20"/>
              <p:cNvSpPr/>
              <p:nvPr/>
            </p:nvSpPr>
            <p:spPr>
              <a:xfrm>
                <a:off x="5362850" y="1771550"/>
                <a:ext cx="108475" cy="59775"/>
              </a:xfrm>
              <a:custGeom>
                <a:avLst/>
                <a:gdLst/>
                <a:ahLst/>
                <a:cxnLst/>
                <a:rect l="l" t="t" r="r" b="b"/>
                <a:pathLst>
                  <a:path w="4339" h="2391" extrusionOk="0">
                    <a:moveTo>
                      <a:pt x="806" y="1"/>
                    </a:moveTo>
                    <a:cubicBezTo>
                      <a:pt x="562" y="1"/>
                      <a:pt x="320" y="25"/>
                      <a:pt x="84" y="75"/>
                    </a:cubicBezTo>
                    <a:cubicBezTo>
                      <a:pt x="42" y="75"/>
                      <a:pt x="0" y="159"/>
                      <a:pt x="0" y="159"/>
                    </a:cubicBezTo>
                    <a:cubicBezTo>
                      <a:pt x="140" y="145"/>
                      <a:pt x="281" y="138"/>
                      <a:pt x="421" y="138"/>
                    </a:cubicBezTo>
                    <a:cubicBezTo>
                      <a:pt x="1119" y="138"/>
                      <a:pt x="1816" y="309"/>
                      <a:pt x="2440" y="638"/>
                    </a:cubicBezTo>
                    <a:cubicBezTo>
                      <a:pt x="3191" y="1056"/>
                      <a:pt x="3796" y="1660"/>
                      <a:pt x="4234" y="2390"/>
                    </a:cubicBezTo>
                    <a:cubicBezTo>
                      <a:pt x="4234" y="2390"/>
                      <a:pt x="4339" y="2349"/>
                      <a:pt x="4318" y="2307"/>
                    </a:cubicBezTo>
                    <a:cubicBezTo>
                      <a:pt x="3816" y="893"/>
                      <a:pt x="2285" y="1"/>
                      <a:pt x="8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9" name="Google Shape;1849;p20"/>
              <p:cNvSpPr/>
              <p:nvPr/>
            </p:nvSpPr>
            <p:spPr>
              <a:xfrm>
                <a:off x="5117250" y="1688525"/>
                <a:ext cx="140575" cy="6285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2514" extrusionOk="0">
                    <a:moveTo>
                      <a:pt x="385" y="1"/>
                    </a:moveTo>
                    <a:cubicBezTo>
                      <a:pt x="257" y="1"/>
                      <a:pt x="129" y="6"/>
                      <a:pt x="0" y="17"/>
                    </a:cubicBezTo>
                    <a:cubicBezTo>
                      <a:pt x="0" y="17"/>
                      <a:pt x="63" y="80"/>
                      <a:pt x="104" y="80"/>
                    </a:cubicBezTo>
                    <a:cubicBezTo>
                      <a:pt x="605" y="80"/>
                      <a:pt x="1126" y="122"/>
                      <a:pt x="1627" y="226"/>
                    </a:cubicBezTo>
                    <a:cubicBezTo>
                      <a:pt x="2128" y="309"/>
                      <a:pt x="2607" y="455"/>
                      <a:pt x="3066" y="664"/>
                    </a:cubicBezTo>
                    <a:cubicBezTo>
                      <a:pt x="4005" y="1081"/>
                      <a:pt x="4860" y="1686"/>
                      <a:pt x="5527" y="2458"/>
                    </a:cubicBezTo>
                    <a:cubicBezTo>
                      <a:pt x="5543" y="2474"/>
                      <a:pt x="5607" y="2513"/>
                      <a:pt x="5619" y="2513"/>
                    </a:cubicBezTo>
                    <a:cubicBezTo>
                      <a:pt x="5623" y="2513"/>
                      <a:pt x="5621" y="2509"/>
                      <a:pt x="5611" y="2499"/>
                    </a:cubicBezTo>
                    <a:cubicBezTo>
                      <a:pt x="4526" y="1227"/>
                      <a:pt x="3045" y="393"/>
                      <a:pt x="1418" y="101"/>
                    </a:cubicBezTo>
                    <a:cubicBezTo>
                      <a:pt x="1083" y="40"/>
                      <a:pt x="735" y="1"/>
                      <a:pt x="3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0" name="Google Shape;1850;p20"/>
              <p:cNvSpPr/>
              <p:nvPr/>
            </p:nvSpPr>
            <p:spPr>
              <a:xfrm>
                <a:off x="5139675" y="1944450"/>
                <a:ext cx="37025" cy="185325"/>
              </a:xfrm>
              <a:custGeom>
                <a:avLst/>
                <a:gdLst/>
                <a:ahLst/>
                <a:cxnLst/>
                <a:rect l="l" t="t" r="r" b="b"/>
                <a:pathLst>
                  <a:path w="1481" h="7413" extrusionOk="0">
                    <a:moveTo>
                      <a:pt x="918" y="1"/>
                    </a:moveTo>
                    <a:lnTo>
                      <a:pt x="918" y="1"/>
                    </a:lnTo>
                    <a:cubicBezTo>
                      <a:pt x="1231" y="1189"/>
                      <a:pt x="1272" y="2441"/>
                      <a:pt x="1022" y="3671"/>
                    </a:cubicBezTo>
                    <a:cubicBezTo>
                      <a:pt x="897" y="4276"/>
                      <a:pt x="751" y="4881"/>
                      <a:pt x="563" y="5465"/>
                    </a:cubicBezTo>
                    <a:cubicBezTo>
                      <a:pt x="480" y="5778"/>
                      <a:pt x="375" y="6070"/>
                      <a:pt x="271" y="6362"/>
                    </a:cubicBezTo>
                    <a:cubicBezTo>
                      <a:pt x="229" y="6508"/>
                      <a:pt x="167" y="6675"/>
                      <a:pt x="125" y="6821"/>
                    </a:cubicBezTo>
                    <a:cubicBezTo>
                      <a:pt x="63" y="6967"/>
                      <a:pt x="21" y="7113"/>
                      <a:pt x="0" y="7259"/>
                    </a:cubicBezTo>
                    <a:cubicBezTo>
                      <a:pt x="0" y="7296"/>
                      <a:pt x="128" y="7412"/>
                      <a:pt x="174" y="7412"/>
                    </a:cubicBezTo>
                    <a:cubicBezTo>
                      <a:pt x="180" y="7412"/>
                      <a:pt x="185" y="7410"/>
                      <a:pt x="188" y="7405"/>
                    </a:cubicBezTo>
                    <a:cubicBezTo>
                      <a:pt x="271" y="7280"/>
                      <a:pt x="334" y="7113"/>
                      <a:pt x="375" y="6967"/>
                    </a:cubicBezTo>
                    <a:cubicBezTo>
                      <a:pt x="417" y="6800"/>
                      <a:pt x="480" y="6654"/>
                      <a:pt x="521" y="6487"/>
                    </a:cubicBezTo>
                    <a:cubicBezTo>
                      <a:pt x="626" y="6195"/>
                      <a:pt x="730" y="5903"/>
                      <a:pt x="814" y="5590"/>
                    </a:cubicBezTo>
                    <a:cubicBezTo>
                      <a:pt x="1001" y="4985"/>
                      <a:pt x="1147" y="4381"/>
                      <a:pt x="1252" y="3755"/>
                    </a:cubicBezTo>
                    <a:cubicBezTo>
                      <a:pt x="1481" y="2545"/>
                      <a:pt x="1418" y="1315"/>
                      <a:pt x="1085" y="126"/>
                    </a:cubicBezTo>
                    <a:cubicBezTo>
                      <a:pt x="1064" y="63"/>
                      <a:pt x="918" y="1"/>
                      <a:pt x="91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1" name="Google Shape;1851;p20"/>
              <p:cNvSpPr/>
              <p:nvPr/>
            </p:nvSpPr>
            <p:spPr>
              <a:xfrm>
                <a:off x="5299225" y="1837275"/>
                <a:ext cx="53725" cy="340425"/>
              </a:xfrm>
              <a:custGeom>
                <a:avLst/>
                <a:gdLst/>
                <a:ahLst/>
                <a:cxnLst/>
                <a:rect l="l" t="t" r="r" b="b"/>
                <a:pathLst>
                  <a:path w="2149" h="13617" extrusionOk="0">
                    <a:moveTo>
                      <a:pt x="239" y="1"/>
                    </a:moveTo>
                    <a:cubicBezTo>
                      <a:pt x="166" y="1"/>
                      <a:pt x="0" y="65"/>
                      <a:pt x="0" y="116"/>
                    </a:cubicBezTo>
                    <a:lnTo>
                      <a:pt x="21" y="116"/>
                    </a:lnTo>
                    <a:cubicBezTo>
                      <a:pt x="251" y="992"/>
                      <a:pt x="501" y="1847"/>
                      <a:pt x="731" y="2723"/>
                    </a:cubicBezTo>
                    <a:cubicBezTo>
                      <a:pt x="960" y="3599"/>
                      <a:pt x="1127" y="4454"/>
                      <a:pt x="1294" y="5330"/>
                    </a:cubicBezTo>
                    <a:cubicBezTo>
                      <a:pt x="1586" y="7082"/>
                      <a:pt x="1753" y="8876"/>
                      <a:pt x="1794" y="10649"/>
                    </a:cubicBezTo>
                    <a:lnTo>
                      <a:pt x="1794" y="12109"/>
                    </a:lnTo>
                    <a:cubicBezTo>
                      <a:pt x="1794" y="12359"/>
                      <a:pt x="1773" y="12610"/>
                      <a:pt x="1773" y="12860"/>
                    </a:cubicBezTo>
                    <a:cubicBezTo>
                      <a:pt x="1732" y="13110"/>
                      <a:pt x="1753" y="13361"/>
                      <a:pt x="1815" y="13611"/>
                    </a:cubicBezTo>
                    <a:cubicBezTo>
                      <a:pt x="1815" y="13615"/>
                      <a:pt x="1820" y="13616"/>
                      <a:pt x="1828" y="13616"/>
                    </a:cubicBezTo>
                    <a:cubicBezTo>
                      <a:pt x="1864" y="13616"/>
                      <a:pt x="1961" y="13582"/>
                      <a:pt x="1961" y="13548"/>
                    </a:cubicBezTo>
                    <a:cubicBezTo>
                      <a:pt x="2086" y="13131"/>
                      <a:pt x="2149" y="12672"/>
                      <a:pt x="2128" y="12234"/>
                    </a:cubicBezTo>
                    <a:cubicBezTo>
                      <a:pt x="2149" y="11775"/>
                      <a:pt x="2149" y="11337"/>
                      <a:pt x="2149" y="10879"/>
                    </a:cubicBezTo>
                    <a:cubicBezTo>
                      <a:pt x="2149" y="9982"/>
                      <a:pt x="2107" y="9085"/>
                      <a:pt x="2045" y="8188"/>
                    </a:cubicBezTo>
                    <a:cubicBezTo>
                      <a:pt x="1899" y="6415"/>
                      <a:pt x="1607" y="4642"/>
                      <a:pt x="1189" y="2911"/>
                    </a:cubicBezTo>
                    <a:cubicBezTo>
                      <a:pt x="939" y="1910"/>
                      <a:pt x="647" y="950"/>
                      <a:pt x="272" y="12"/>
                    </a:cubicBezTo>
                    <a:cubicBezTo>
                      <a:pt x="268" y="4"/>
                      <a:pt x="256" y="1"/>
                      <a:pt x="2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2" name="Google Shape;1852;p20"/>
              <p:cNvSpPr/>
              <p:nvPr/>
            </p:nvSpPr>
            <p:spPr>
              <a:xfrm>
                <a:off x="5352175" y="1784575"/>
                <a:ext cx="124375" cy="140425"/>
              </a:xfrm>
              <a:custGeom>
                <a:avLst/>
                <a:gdLst/>
                <a:ahLst/>
                <a:cxnLst/>
                <a:rect l="l" t="t" r="r" b="b"/>
                <a:pathLst>
                  <a:path w="4975" h="5617" extrusionOk="0">
                    <a:moveTo>
                      <a:pt x="77" y="1"/>
                    </a:moveTo>
                    <a:cubicBezTo>
                      <a:pt x="26" y="1"/>
                      <a:pt x="1" y="15"/>
                      <a:pt x="93" y="55"/>
                    </a:cubicBezTo>
                    <a:lnTo>
                      <a:pt x="114" y="55"/>
                    </a:lnTo>
                    <a:cubicBezTo>
                      <a:pt x="1866" y="847"/>
                      <a:pt x="3285" y="2245"/>
                      <a:pt x="4119" y="3997"/>
                    </a:cubicBezTo>
                    <a:cubicBezTo>
                      <a:pt x="4244" y="4247"/>
                      <a:pt x="4348" y="4477"/>
                      <a:pt x="4453" y="4727"/>
                    </a:cubicBezTo>
                    <a:cubicBezTo>
                      <a:pt x="4536" y="4977"/>
                      <a:pt x="4661" y="5290"/>
                      <a:pt x="4766" y="5540"/>
                    </a:cubicBezTo>
                    <a:cubicBezTo>
                      <a:pt x="4782" y="5572"/>
                      <a:pt x="4896" y="5617"/>
                      <a:pt x="4948" y="5617"/>
                    </a:cubicBezTo>
                    <a:cubicBezTo>
                      <a:pt x="4964" y="5617"/>
                      <a:pt x="4974" y="5613"/>
                      <a:pt x="4974" y="5603"/>
                    </a:cubicBezTo>
                    <a:cubicBezTo>
                      <a:pt x="4953" y="5374"/>
                      <a:pt x="4912" y="5144"/>
                      <a:pt x="4849" y="4936"/>
                    </a:cubicBezTo>
                    <a:cubicBezTo>
                      <a:pt x="4766" y="4685"/>
                      <a:pt x="4682" y="4456"/>
                      <a:pt x="4578" y="4247"/>
                    </a:cubicBezTo>
                    <a:cubicBezTo>
                      <a:pt x="4369" y="3788"/>
                      <a:pt x="4119" y="3350"/>
                      <a:pt x="3827" y="2933"/>
                    </a:cubicBezTo>
                    <a:cubicBezTo>
                      <a:pt x="3243" y="2099"/>
                      <a:pt x="2513" y="1390"/>
                      <a:pt x="1679" y="827"/>
                    </a:cubicBezTo>
                    <a:cubicBezTo>
                      <a:pt x="1220" y="514"/>
                      <a:pt x="698" y="243"/>
                      <a:pt x="177" y="13"/>
                    </a:cubicBezTo>
                    <a:cubicBezTo>
                      <a:pt x="146" y="6"/>
                      <a:pt x="107" y="1"/>
                      <a:pt x="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3" name="Google Shape;1853;p20"/>
              <p:cNvSpPr/>
              <p:nvPr/>
            </p:nvSpPr>
            <p:spPr>
              <a:xfrm>
                <a:off x="5148575" y="1805175"/>
                <a:ext cx="140725" cy="104375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4175" extrusionOk="0">
                    <a:moveTo>
                      <a:pt x="5473" y="1"/>
                    </a:moveTo>
                    <a:cubicBezTo>
                      <a:pt x="5469" y="1"/>
                      <a:pt x="5466" y="1"/>
                      <a:pt x="5463" y="3"/>
                    </a:cubicBezTo>
                    <a:cubicBezTo>
                      <a:pt x="5192" y="107"/>
                      <a:pt x="4942" y="253"/>
                      <a:pt x="4692" y="420"/>
                    </a:cubicBezTo>
                    <a:cubicBezTo>
                      <a:pt x="4462" y="566"/>
                      <a:pt x="4233" y="733"/>
                      <a:pt x="3982" y="899"/>
                    </a:cubicBezTo>
                    <a:cubicBezTo>
                      <a:pt x="3524" y="1212"/>
                      <a:pt x="3065" y="1546"/>
                      <a:pt x="2627" y="1880"/>
                    </a:cubicBezTo>
                    <a:cubicBezTo>
                      <a:pt x="1709" y="2547"/>
                      <a:pt x="833" y="3277"/>
                      <a:pt x="19" y="4028"/>
                    </a:cubicBezTo>
                    <a:cubicBezTo>
                      <a:pt x="0" y="4047"/>
                      <a:pt x="88" y="4156"/>
                      <a:pt x="118" y="4156"/>
                    </a:cubicBezTo>
                    <a:cubicBezTo>
                      <a:pt x="120" y="4156"/>
                      <a:pt x="122" y="4155"/>
                      <a:pt x="124" y="4153"/>
                    </a:cubicBezTo>
                    <a:lnTo>
                      <a:pt x="124" y="4153"/>
                    </a:lnTo>
                    <a:lnTo>
                      <a:pt x="103" y="4174"/>
                    </a:lnTo>
                    <a:cubicBezTo>
                      <a:pt x="1021" y="3486"/>
                      <a:pt x="1938" y="2818"/>
                      <a:pt x="2835" y="2151"/>
                    </a:cubicBezTo>
                    <a:cubicBezTo>
                      <a:pt x="3294" y="1817"/>
                      <a:pt x="3753" y="1483"/>
                      <a:pt x="4212" y="1171"/>
                    </a:cubicBezTo>
                    <a:cubicBezTo>
                      <a:pt x="4462" y="1004"/>
                      <a:pt x="4692" y="858"/>
                      <a:pt x="4921" y="691"/>
                    </a:cubicBezTo>
                    <a:cubicBezTo>
                      <a:pt x="5171" y="545"/>
                      <a:pt x="5401" y="357"/>
                      <a:pt x="5609" y="169"/>
                    </a:cubicBezTo>
                    <a:cubicBezTo>
                      <a:pt x="5629" y="130"/>
                      <a:pt x="5521" y="1"/>
                      <a:pt x="54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4" name="Google Shape;1854;p20"/>
              <p:cNvSpPr/>
              <p:nvPr/>
            </p:nvSpPr>
            <p:spPr>
              <a:xfrm>
                <a:off x="4896675" y="2041450"/>
                <a:ext cx="66775" cy="80325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3213" extrusionOk="0">
                    <a:moveTo>
                      <a:pt x="2670" y="0"/>
                    </a:moveTo>
                    <a:cubicBezTo>
                      <a:pt x="2664" y="0"/>
                      <a:pt x="2657" y="2"/>
                      <a:pt x="2650" y="6"/>
                    </a:cubicBezTo>
                    <a:lnTo>
                      <a:pt x="2650" y="6"/>
                    </a:lnTo>
                    <a:cubicBezTo>
                      <a:pt x="2656" y="4"/>
                      <a:pt x="2663" y="2"/>
                      <a:pt x="2670" y="0"/>
                    </a:cubicBezTo>
                    <a:close/>
                    <a:moveTo>
                      <a:pt x="2650" y="6"/>
                    </a:moveTo>
                    <a:lnTo>
                      <a:pt x="2650" y="6"/>
                    </a:lnTo>
                    <a:cubicBezTo>
                      <a:pt x="2511" y="48"/>
                      <a:pt x="2372" y="108"/>
                      <a:pt x="2253" y="188"/>
                    </a:cubicBezTo>
                    <a:cubicBezTo>
                      <a:pt x="2086" y="271"/>
                      <a:pt x="1940" y="355"/>
                      <a:pt x="1794" y="480"/>
                    </a:cubicBezTo>
                    <a:cubicBezTo>
                      <a:pt x="1481" y="688"/>
                      <a:pt x="1189" y="959"/>
                      <a:pt x="939" y="1231"/>
                    </a:cubicBezTo>
                    <a:cubicBezTo>
                      <a:pt x="419" y="1771"/>
                      <a:pt x="86" y="2457"/>
                      <a:pt x="1" y="3205"/>
                    </a:cubicBezTo>
                    <a:lnTo>
                      <a:pt x="1" y="3205"/>
                    </a:lnTo>
                    <a:cubicBezTo>
                      <a:pt x="14" y="3146"/>
                      <a:pt x="189" y="3105"/>
                      <a:pt x="209" y="3045"/>
                    </a:cubicBezTo>
                    <a:lnTo>
                      <a:pt x="209" y="3066"/>
                    </a:lnTo>
                    <a:cubicBezTo>
                      <a:pt x="355" y="2440"/>
                      <a:pt x="605" y="1856"/>
                      <a:pt x="960" y="1356"/>
                    </a:cubicBezTo>
                    <a:cubicBezTo>
                      <a:pt x="1148" y="1085"/>
                      <a:pt x="1356" y="855"/>
                      <a:pt x="1606" y="647"/>
                    </a:cubicBezTo>
                    <a:cubicBezTo>
                      <a:pt x="1878" y="438"/>
                      <a:pt x="2190" y="271"/>
                      <a:pt x="2503" y="125"/>
                    </a:cubicBezTo>
                    <a:cubicBezTo>
                      <a:pt x="2539" y="107"/>
                      <a:pt x="2605" y="28"/>
                      <a:pt x="2650" y="6"/>
                    </a:cubicBezTo>
                    <a:close/>
                    <a:moveTo>
                      <a:pt x="1" y="3205"/>
                    </a:moveTo>
                    <a:cubicBezTo>
                      <a:pt x="1" y="3207"/>
                      <a:pt x="0" y="3210"/>
                      <a:pt x="0" y="3212"/>
                    </a:cubicBezTo>
                    <a:cubicBezTo>
                      <a:pt x="1" y="3210"/>
                      <a:pt x="1" y="3207"/>
                      <a:pt x="1" y="320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5" name="Google Shape;1855;p20"/>
              <p:cNvSpPr/>
              <p:nvPr/>
            </p:nvSpPr>
            <p:spPr>
              <a:xfrm>
                <a:off x="4918575" y="1846550"/>
                <a:ext cx="194000" cy="91525"/>
              </a:xfrm>
              <a:custGeom>
                <a:avLst/>
                <a:gdLst/>
                <a:ahLst/>
                <a:cxnLst/>
                <a:rect l="l" t="t" r="r" b="b"/>
                <a:pathLst>
                  <a:path w="7760" h="3661" extrusionOk="0">
                    <a:moveTo>
                      <a:pt x="1" y="3643"/>
                    </a:moveTo>
                    <a:lnTo>
                      <a:pt x="1" y="3643"/>
                    </a:lnTo>
                    <a:cubicBezTo>
                      <a:pt x="1" y="3644"/>
                      <a:pt x="0" y="3645"/>
                      <a:pt x="0" y="3645"/>
                    </a:cubicBezTo>
                    <a:cubicBezTo>
                      <a:pt x="1" y="3645"/>
                      <a:pt x="1" y="3644"/>
                      <a:pt x="1" y="3643"/>
                    </a:cubicBezTo>
                    <a:close/>
                    <a:moveTo>
                      <a:pt x="7561" y="1"/>
                    </a:moveTo>
                    <a:cubicBezTo>
                      <a:pt x="7514" y="1"/>
                      <a:pt x="7467" y="6"/>
                      <a:pt x="7426" y="16"/>
                    </a:cubicBezTo>
                    <a:cubicBezTo>
                      <a:pt x="6279" y="141"/>
                      <a:pt x="5152" y="454"/>
                      <a:pt x="4109" y="955"/>
                    </a:cubicBezTo>
                    <a:cubicBezTo>
                      <a:pt x="3567" y="1184"/>
                      <a:pt x="3046" y="1455"/>
                      <a:pt x="2524" y="1726"/>
                    </a:cubicBezTo>
                    <a:cubicBezTo>
                      <a:pt x="2044" y="1998"/>
                      <a:pt x="1565" y="2227"/>
                      <a:pt x="1106" y="2519"/>
                    </a:cubicBezTo>
                    <a:cubicBezTo>
                      <a:pt x="627" y="2769"/>
                      <a:pt x="231" y="3164"/>
                      <a:pt x="1" y="3643"/>
                    </a:cubicBezTo>
                    <a:lnTo>
                      <a:pt x="1" y="3643"/>
                    </a:lnTo>
                    <a:cubicBezTo>
                      <a:pt x="3" y="3642"/>
                      <a:pt x="7" y="3641"/>
                      <a:pt x="13" y="3641"/>
                    </a:cubicBezTo>
                    <a:cubicBezTo>
                      <a:pt x="45" y="3641"/>
                      <a:pt x="128" y="3660"/>
                      <a:pt x="182" y="3660"/>
                    </a:cubicBezTo>
                    <a:cubicBezTo>
                      <a:pt x="206" y="3660"/>
                      <a:pt x="224" y="3656"/>
                      <a:pt x="230" y="3645"/>
                    </a:cubicBezTo>
                    <a:cubicBezTo>
                      <a:pt x="751" y="2749"/>
                      <a:pt x="1794" y="2311"/>
                      <a:pt x="2670" y="1852"/>
                    </a:cubicBezTo>
                    <a:cubicBezTo>
                      <a:pt x="3650" y="1288"/>
                      <a:pt x="4693" y="830"/>
                      <a:pt x="5778" y="454"/>
                    </a:cubicBezTo>
                    <a:cubicBezTo>
                      <a:pt x="6404" y="246"/>
                      <a:pt x="7029" y="100"/>
                      <a:pt x="7697" y="37"/>
                    </a:cubicBezTo>
                    <a:cubicBezTo>
                      <a:pt x="7759" y="37"/>
                      <a:pt x="7739" y="37"/>
                      <a:pt x="7697" y="16"/>
                    </a:cubicBezTo>
                    <a:cubicBezTo>
                      <a:pt x="7655" y="6"/>
                      <a:pt x="7608" y="1"/>
                      <a:pt x="75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6" name="Google Shape;1856;p20"/>
              <p:cNvSpPr/>
              <p:nvPr/>
            </p:nvSpPr>
            <p:spPr>
              <a:xfrm>
                <a:off x="4788200" y="2776000"/>
                <a:ext cx="363475" cy="539850"/>
              </a:xfrm>
              <a:custGeom>
                <a:avLst/>
                <a:gdLst/>
                <a:ahLst/>
                <a:cxnLst/>
                <a:rect l="l" t="t" r="r" b="b"/>
                <a:pathLst>
                  <a:path w="14539" h="21594" extrusionOk="0">
                    <a:moveTo>
                      <a:pt x="5685" y="0"/>
                    </a:moveTo>
                    <a:cubicBezTo>
                      <a:pt x="5600" y="0"/>
                      <a:pt x="5513" y="2"/>
                      <a:pt x="5424" y="6"/>
                    </a:cubicBezTo>
                    <a:cubicBezTo>
                      <a:pt x="5236" y="6"/>
                      <a:pt x="5049" y="27"/>
                      <a:pt x="4861" y="90"/>
                    </a:cubicBezTo>
                    <a:cubicBezTo>
                      <a:pt x="3192" y="507"/>
                      <a:pt x="1607" y="2447"/>
                      <a:pt x="940" y="3823"/>
                    </a:cubicBezTo>
                    <a:cubicBezTo>
                      <a:pt x="481" y="4845"/>
                      <a:pt x="189" y="5930"/>
                      <a:pt x="105" y="7035"/>
                    </a:cubicBezTo>
                    <a:cubicBezTo>
                      <a:pt x="22" y="7807"/>
                      <a:pt x="1" y="8579"/>
                      <a:pt x="64" y="9350"/>
                    </a:cubicBezTo>
                    <a:lnTo>
                      <a:pt x="1770" y="8580"/>
                    </a:lnTo>
                    <a:lnTo>
                      <a:pt x="1770" y="8580"/>
                    </a:lnTo>
                    <a:cubicBezTo>
                      <a:pt x="1396" y="8752"/>
                      <a:pt x="1064" y="9727"/>
                      <a:pt x="940" y="10080"/>
                    </a:cubicBezTo>
                    <a:cubicBezTo>
                      <a:pt x="418" y="11770"/>
                      <a:pt x="1190" y="13730"/>
                      <a:pt x="1982" y="15190"/>
                    </a:cubicBezTo>
                    <a:cubicBezTo>
                      <a:pt x="2400" y="14314"/>
                      <a:pt x="2963" y="13501"/>
                      <a:pt x="3630" y="12813"/>
                    </a:cubicBezTo>
                    <a:lnTo>
                      <a:pt x="3630" y="12813"/>
                    </a:lnTo>
                    <a:lnTo>
                      <a:pt x="3025" y="14565"/>
                    </a:lnTo>
                    <a:cubicBezTo>
                      <a:pt x="2671" y="15524"/>
                      <a:pt x="2358" y="16651"/>
                      <a:pt x="2921" y="17506"/>
                    </a:cubicBezTo>
                    <a:cubicBezTo>
                      <a:pt x="3150" y="17819"/>
                      <a:pt x="3422" y="18090"/>
                      <a:pt x="3735" y="18361"/>
                    </a:cubicBezTo>
                    <a:cubicBezTo>
                      <a:pt x="4631" y="19237"/>
                      <a:pt x="5341" y="20530"/>
                      <a:pt x="6050" y="21594"/>
                    </a:cubicBezTo>
                    <a:cubicBezTo>
                      <a:pt x="5779" y="21177"/>
                      <a:pt x="6467" y="19758"/>
                      <a:pt x="6634" y="19362"/>
                    </a:cubicBezTo>
                    <a:cubicBezTo>
                      <a:pt x="7030" y="18549"/>
                      <a:pt x="7176" y="18131"/>
                      <a:pt x="6842" y="17214"/>
                    </a:cubicBezTo>
                    <a:lnTo>
                      <a:pt x="6175" y="15316"/>
                    </a:lnTo>
                    <a:lnTo>
                      <a:pt x="6175" y="15316"/>
                    </a:lnTo>
                    <a:cubicBezTo>
                      <a:pt x="6696" y="16025"/>
                      <a:pt x="7280" y="16671"/>
                      <a:pt x="7906" y="17297"/>
                    </a:cubicBezTo>
                    <a:cubicBezTo>
                      <a:pt x="7927" y="17318"/>
                      <a:pt x="7948" y="17318"/>
                      <a:pt x="7989" y="17339"/>
                    </a:cubicBezTo>
                    <a:cubicBezTo>
                      <a:pt x="8031" y="17339"/>
                      <a:pt x="8052" y="17318"/>
                      <a:pt x="8094" y="17297"/>
                    </a:cubicBezTo>
                    <a:cubicBezTo>
                      <a:pt x="8553" y="16838"/>
                      <a:pt x="8761" y="16192"/>
                      <a:pt x="9178" y="15691"/>
                    </a:cubicBezTo>
                    <a:cubicBezTo>
                      <a:pt x="9721" y="15065"/>
                      <a:pt x="10159" y="14377"/>
                      <a:pt x="10513" y="13647"/>
                    </a:cubicBezTo>
                    <a:cubicBezTo>
                      <a:pt x="11035" y="12375"/>
                      <a:pt x="9784" y="11437"/>
                      <a:pt x="9637" y="10227"/>
                    </a:cubicBezTo>
                    <a:lnTo>
                      <a:pt x="9637" y="10227"/>
                    </a:lnTo>
                    <a:cubicBezTo>
                      <a:pt x="9662" y="10417"/>
                      <a:pt x="10743" y="11061"/>
                      <a:pt x="10910" y="11311"/>
                    </a:cubicBezTo>
                    <a:cubicBezTo>
                      <a:pt x="11202" y="11749"/>
                      <a:pt x="11327" y="12187"/>
                      <a:pt x="11723" y="12562"/>
                    </a:cubicBezTo>
                    <a:cubicBezTo>
                      <a:pt x="12432" y="11958"/>
                      <a:pt x="12662" y="11040"/>
                      <a:pt x="13058" y="10206"/>
                    </a:cubicBezTo>
                    <a:cubicBezTo>
                      <a:pt x="13579" y="9121"/>
                      <a:pt x="13976" y="7974"/>
                      <a:pt x="14226" y="6785"/>
                    </a:cubicBezTo>
                    <a:cubicBezTo>
                      <a:pt x="14434" y="5888"/>
                      <a:pt x="14539" y="4908"/>
                      <a:pt x="14226" y="4032"/>
                    </a:cubicBezTo>
                    <a:cubicBezTo>
                      <a:pt x="13871" y="2989"/>
                      <a:pt x="12933" y="2426"/>
                      <a:pt x="11848" y="2363"/>
                    </a:cubicBezTo>
                    <a:cubicBezTo>
                      <a:pt x="11762" y="2357"/>
                      <a:pt x="11668" y="2354"/>
                      <a:pt x="11569" y="2354"/>
                    </a:cubicBezTo>
                    <a:cubicBezTo>
                      <a:pt x="10664" y="2354"/>
                      <a:pt x="9302" y="2615"/>
                      <a:pt x="8719" y="3197"/>
                    </a:cubicBezTo>
                    <a:cubicBezTo>
                      <a:pt x="9158" y="2759"/>
                      <a:pt x="8031" y="1133"/>
                      <a:pt x="7739" y="841"/>
                    </a:cubicBezTo>
                    <a:cubicBezTo>
                      <a:pt x="7115" y="197"/>
                      <a:pt x="6508" y="0"/>
                      <a:pt x="56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7" name="Google Shape;1857;p20"/>
              <p:cNvSpPr/>
              <p:nvPr/>
            </p:nvSpPr>
            <p:spPr>
              <a:xfrm>
                <a:off x="4923275" y="2862075"/>
                <a:ext cx="80325" cy="422650"/>
              </a:xfrm>
              <a:custGeom>
                <a:avLst/>
                <a:gdLst/>
                <a:ahLst/>
                <a:cxnLst/>
                <a:rect l="l" t="t" r="r" b="b"/>
                <a:pathLst>
                  <a:path w="3213" h="16906" extrusionOk="0">
                    <a:moveTo>
                      <a:pt x="3160" y="0"/>
                    </a:moveTo>
                    <a:cubicBezTo>
                      <a:pt x="3156" y="0"/>
                      <a:pt x="3153" y="2"/>
                      <a:pt x="3150" y="5"/>
                    </a:cubicBezTo>
                    <a:cubicBezTo>
                      <a:pt x="1898" y="1590"/>
                      <a:pt x="1252" y="3613"/>
                      <a:pt x="772" y="5553"/>
                    </a:cubicBezTo>
                    <a:cubicBezTo>
                      <a:pt x="522" y="6596"/>
                      <a:pt x="313" y="7659"/>
                      <a:pt x="188" y="8723"/>
                    </a:cubicBezTo>
                    <a:cubicBezTo>
                      <a:pt x="42" y="9829"/>
                      <a:pt x="0" y="10913"/>
                      <a:pt x="0" y="12019"/>
                    </a:cubicBezTo>
                    <a:cubicBezTo>
                      <a:pt x="0" y="13646"/>
                      <a:pt x="63" y="15252"/>
                      <a:pt x="230" y="16878"/>
                    </a:cubicBezTo>
                    <a:cubicBezTo>
                      <a:pt x="230" y="16878"/>
                      <a:pt x="256" y="16905"/>
                      <a:pt x="267" y="16905"/>
                    </a:cubicBezTo>
                    <a:cubicBezTo>
                      <a:pt x="270" y="16905"/>
                      <a:pt x="271" y="16903"/>
                      <a:pt x="271" y="16899"/>
                    </a:cubicBezTo>
                    <a:cubicBezTo>
                      <a:pt x="146" y="15481"/>
                      <a:pt x="84" y="14063"/>
                      <a:pt x="84" y="12624"/>
                    </a:cubicBezTo>
                    <a:cubicBezTo>
                      <a:pt x="63" y="11476"/>
                      <a:pt x="104" y="10329"/>
                      <a:pt x="230" y="9182"/>
                    </a:cubicBezTo>
                    <a:cubicBezTo>
                      <a:pt x="459" y="7055"/>
                      <a:pt x="960" y="4948"/>
                      <a:pt x="1731" y="2925"/>
                    </a:cubicBezTo>
                    <a:cubicBezTo>
                      <a:pt x="2107" y="1903"/>
                      <a:pt x="2586" y="943"/>
                      <a:pt x="3212" y="46"/>
                    </a:cubicBezTo>
                    <a:cubicBezTo>
                      <a:pt x="3212" y="46"/>
                      <a:pt x="3182" y="0"/>
                      <a:pt x="31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8" name="Google Shape;1858;p20"/>
              <p:cNvSpPr/>
              <p:nvPr/>
            </p:nvSpPr>
            <p:spPr>
              <a:xfrm>
                <a:off x="5006175" y="2933100"/>
                <a:ext cx="71450" cy="135600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5424" extrusionOk="0">
                    <a:moveTo>
                      <a:pt x="0" y="0"/>
                    </a:moveTo>
                    <a:cubicBezTo>
                      <a:pt x="334" y="376"/>
                      <a:pt x="793" y="626"/>
                      <a:pt x="1189" y="939"/>
                    </a:cubicBezTo>
                    <a:cubicBezTo>
                      <a:pt x="1815" y="1460"/>
                      <a:pt x="2211" y="2190"/>
                      <a:pt x="2274" y="3004"/>
                    </a:cubicBezTo>
                    <a:cubicBezTo>
                      <a:pt x="2295" y="3254"/>
                      <a:pt x="2295" y="3525"/>
                      <a:pt x="2274" y="3776"/>
                    </a:cubicBezTo>
                    <a:cubicBezTo>
                      <a:pt x="2274" y="4339"/>
                      <a:pt x="2441" y="4902"/>
                      <a:pt x="2754" y="5382"/>
                    </a:cubicBezTo>
                    <a:cubicBezTo>
                      <a:pt x="2775" y="5402"/>
                      <a:pt x="2858" y="5423"/>
                      <a:pt x="2858" y="5423"/>
                    </a:cubicBezTo>
                    <a:cubicBezTo>
                      <a:pt x="2712" y="5173"/>
                      <a:pt x="2587" y="4902"/>
                      <a:pt x="2462" y="4652"/>
                    </a:cubicBezTo>
                    <a:cubicBezTo>
                      <a:pt x="2378" y="4339"/>
                      <a:pt x="2337" y="4026"/>
                      <a:pt x="2357" y="3713"/>
                    </a:cubicBezTo>
                    <a:cubicBezTo>
                      <a:pt x="2399" y="3192"/>
                      <a:pt x="2337" y="2691"/>
                      <a:pt x="2149" y="2211"/>
                    </a:cubicBezTo>
                    <a:cubicBezTo>
                      <a:pt x="1961" y="1752"/>
                      <a:pt x="1690" y="1356"/>
                      <a:pt x="1315" y="1043"/>
                    </a:cubicBezTo>
                    <a:cubicBezTo>
                      <a:pt x="918" y="689"/>
                      <a:pt x="418" y="438"/>
                      <a:pt x="42" y="21"/>
                    </a:cubicBezTo>
                    <a:cubicBezTo>
                      <a:pt x="42" y="2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9" name="Google Shape;1859;p20"/>
              <p:cNvSpPr/>
              <p:nvPr/>
            </p:nvSpPr>
            <p:spPr>
              <a:xfrm>
                <a:off x="4818450" y="2921050"/>
                <a:ext cx="142900" cy="59000"/>
              </a:xfrm>
              <a:custGeom>
                <a:avLst/>
                <a:gdLst/>
                <a:ahLst/>
                <a:cxnLst/>
                <a:rect l="l" t="t" r="r" b="b"/>
                <a:pathLst>
                  <a:path w="5716" h="2360" extrusionOk="0">
                    <a:moveTo>
                      <a:pt x="4593" y="0"/>
                    </a:moveTo>
                    <a:cubicBezTo>
                      <a:pt x="3775" y="0"/>
                      <a:pt x="2958" y="145"/>
                      <a:pt x="2191" y="420"/>
                    </a:cubicBezTo>
                    <a:cubicBezTo>
                      <a:pt x="1231" y="753"/>
                      <a:pt x="460" y="1442"/>
                      <a:pt x="1" y="2318"/>
                    </a:cubicBezTo>
                    <a:lnTo>
                      <a:pt x="42" y="2360"/>
                    </a:lnTo>
                    <a:cubicBezTo>
                      <a:pt x="585" y="1525"/>
                      <a:pt x="1377" y="879"/>
                      <a:pt x="2295" y="503"/>
                    </a:cubicBezTo>
                    <a:cubicBezTo>
                      <a:pt x="3082" y="216"/>
                      <a:pt x="3924" y="60"/>
                      <a:pt x="4766" y="60"/>
                    </a:cubicBezTo>
                    <a:cubicBezTo>
                      <a:pt x="5084" y="60"/>
                      <a:pt x="5401" y="82"/>
                      <a:pt x="5716" y="128"/>
                    </a:cubicBezTo>
                    <a:cubicBezTo>
                      <a:pt x="5716" y="128"/>
                      <a:pt x="5695" y="107"/>
                      <a:pt x="5674" y="86"/>
                    </a:cubicBezTo>
                    <a:cubicBezTo>
                      <a:pt x="5316" y="29"/>
                      <a:pt x="4955" y="0"/>
                      <a:pt x="45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0" name="Google Shape;1860;p20"/>
              <p:cNvSpPr/>
              <p:nvPr/>
            </p:nvSpPr>
            <p:spPr>
              <a:xfrm>
                <a:off x="4868000" y="3025900"/>
                <a:ext cx="67800" cy="143425"/>
              </a:xfrm>
              <a:custGeom>
                <a:avLst/>
                <a:gdLst/>
                <a:ahLst/>
                <a:cxnLst/>
                <a:rect l="l" t="t" r="r" b="b"/>
                <a:pathLst>
                  <a:path w="2712" h="5737" extrusionOk="0">
                    <a:moveTo>
                      <a:pt x="2691" y="1"/>
                    </a:moveTo>
                    <a:cubicBezTo>
                      <a:pt x="709" y="1148"/>
                      <a:pt x="0" y="3588"/>
                      <a:pt x="104" y="5737"/>
                    </a:cubicBezTo>
                    <a:lnTo>
                      <a:pt x="125" y="5737"/>
                    </a:lnTo>
                    <a:cubicBezTo>
                      <a:pt x="188" y="4548"/>
                      <a:pt x="292" y="3359"/>
                      <a:pt x="793" y="2274"/>
                    </a:cubicBezTo>
                    <a:cubicBezTo>
                      <a:pt x="1189" y="1336"/>
                      <a:pt x="1857" y="543"/>
                      <a:pt x="27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1" name="Google Shape;1861;p20"/>
              <p:cNvSpPr/>
              <p:nvPr/>
            </p:nvSpPr>
            <p:spPr>
              <a:xfrm>
                <a:off x="4927425" y="3098175"/>
                <a:ext cx="46450" cy="101100"/>
              </a:xfrm>
              <a:custGeom>
                <a:avLst/>
                <a:gdLst/>
                <a:ahLst/>
                <a:cxnLst/>
                <a:rect l="l" t="t" r="r" b="b"/>
                <a:pathLst>
                  <a:path w="1858" h="4044" extrusionOk="0">
                    <a:moveTo>
                      <a:pt x="10" y="1"/>
                    </a:moveTo>
                    <a:cubicBezTo>
                      <a:pt x="5" y="1"/>
                      <a:pt x="1" y="3"/>
                      <a:pt x="1" y="9"/>
                    </a:cubicBezTo>
                    <a:cubicBezTo>
                      <a:pt x="314" y="1469"/>
                      <a:pt x="1023" y="2783"/>
                      <a:pt x="1836" y="4035"/>
                    </a:cubicBezTo>
                    <a:cubicBezTo>
                      <a:pt x="1836" y="4035"/>
                      <a:pt x="1846" y="4044"/>
                      <a:pt x="1852" y="4044"/>
                    </a:cubicBezTo>
                    <a:cubicBezTo>
                      <a:pt x="1855" y="4044"/>
                      <a:pt x="1857" y="4042"/>
                      <a:pt x="1857" y="4035"/>
                    </a:cubicBezTo>
                    <a:cubicBezTo>
                      <a:pt x="1065" y="2783"/>
                      <a:pt x="376" y="1469"/>
                      <a:pt x="43" y="30"/>
                    </a:cubicBezTo>
                    <a:cubicBezTo>
                      <a:pt x="43" y="15"/>
                      <a:pt x="22" y="1"/>
                      <a:pt x="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2" name="Google Shape;1862;p20"/>
              <p:cNvSpPr/>
              <p:nvPr/>
            </p:nvSpPr>
            <p:spPr>
              <a:xfrm>
                <a:off x="4956125" y="2982625"/>
                <a:ext cx="51650" cy="158025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6321" extrusionOk="0">
                    <a:moveTo>
                      <a:pt x="0" y="1"/>
                    </a:moveTo>
                    <a:cubicBezTo>
                      <a:pt x="668" y="919"/>
                      <a:pt x="1189" y="1941"/>
                      <a:pt x="1523" y="3025"/>
                    </a:cubicBezTo>
                    <a:cubicBezTo>
                      <a:pt x="1690" y="3547"/>
                      <a:pt x="1815" y="4089"/>
                      <a:pt x="1877" y="4631"/>
                    </a:cubicBezTo>
                    <a:cubicBezTo>
                      <a:pt x="1919" y="4923"/>
                      <a:pt x="1940" y="5194"/>
                      <a:pt x="1961" y="5465"/>
                    </a:cubicBezTo>
                    <a:cubicBezTo>
                      <a:pt x="1982" y="5737"/>
                      <a:pt x="1982" y="6049"/>
                      <a:pt x="2002" y="6321"/>
                    </a:cubicBezTo>
                    <a:lnTo>
                      <a:pt x="2023" y="6321"/>
                    </a:lnTo>
                    <a:cubicBezTo>
                      <a:pt x="2065" y="6029"/>
                      <a:pt x="2065" y="5737"/>
                      <a:pt x="2023" y="5445"/>
                    </a:cubicBezTo>
                    <a:cubicBezTo>
                      <a:pt x="2023" y="5173"/>
                      <a:pt x="1982" y="4881"/>
                      <a:pt x="1940" y="4610"/>
                    </a:cubicBezTo>
                    <a:cubicBezTo>
                      <a:pt x="1856" y="4047"/>
                      <a:pt x="1710" y="3505"/>
                      <a:pt x="1544" y="2963"/>
                    </a:cubicBezTo>
                    <a:cubicBezTo>
                      <a:pt x="1210" y="1899"/>
                      <a:pt x="709" y="898"/>
                      <a:pt x="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3" name="Google Shape;1863;p20"/>
              <p:cNvSpPr/>
              <p:nvPr/>
            </p:nvSpPr>
            <p:spPr>
              <a:xfrm>
                <a:off x="5029950" y="2908425"/>
                <a:ext cx="100350" cy="44650"/>
              </a:xfrm>
              <a:custGeom>
                <a:avLst/>
                <a:gdLst/>
                <a:ahLst/>
                <a:cxnLst/>
                <a:rect l="l" t="t" r="r" b="b"/>
                <a:pathLst>
                  <a:path w="4014" h="1786" extrusionOk="0">
                    <a:moveTo>
                      <a:pt x="69" y="66"/>
                    </a:moveTo>
                    <a:cubicBezTo>
                      <a:pt x="56" y="67"/>
                      <a:pt x="43" y="68"/>
                      <a:pt x="30" y="70"/>
                    </a:cubicBezTo>
                    <a:lnTo>
                      <a:pt x="30" y="74"/>
                    </a:lnTo>
                    <a:lnTo>
                      <a:pt x="30" y="74"/>
                    </a:lnTo>
                    <a:cubicBezTo>
                      <a:pt x="37" y="71"/>
                      <a:pt x="45" y="70"/>
                      <a:pt x="51" y="70"/>
                    </a:cubicBezTo>
                    <a:cubicBezTo>
                      <a:pt x="57" y="68"/>
                      <a:pt x="63" y="67"/>
                      <a:pt x="69" y="66"/>
                    </a:cubicBezTo>
                    <a:close/>
                    <a:moveTo>
                      <a:pt x="30" y="74"/>
                    </a:moveTo>
                    <a:cubicBezTo>
                      <a:pt x="13" y="80"/>
                      <a:pt x="0" y="90"/>
                      <a:pt x="30" y="90"/>
                    </a:cubicBezTo>
                    <a:lnTo>
                      <a:pt x="30" y="74"/>
                    </a:lnTo>
                    <a:close/>
                    <a:moveTo>
                      <a:pt x="797" y="0"/>
                    </a:moveTo>
                    <a:cubicBezTo>
                      <a:pt x="553" y="0"/>
                      <a:pt x="308" y="20"/>
                      <a:pt x="69" y="66"/>
                    </a:cubicBezTo>
                    <a:lnTo>
                      <a:pt x="69" y="66"/>
                    </a:lnTo>
                    <a:cubicBezTo>
                      <a:pt x="237" y="51"/>
                      <a:pt x="406" y="42"/>
                      <a:pt x="573" y="42"/>
                    </a:cubicBezTo>
                    <a:cubicBezTo>
                      <a:pt x="827" y="42"/>
                      <a:pt x="1079" y="62"/>
                      <a:pt x="1323" y="111"/>
                    </a:cubicBezTo>
                    <a:cubicBezTo>
                      <a:pt x="1719" y="153"/>
                      <a:pt x="2116" y="236"/>
                      <a:pt x="2491" y="382"/>
                    </a:cubicBezTo>
                    <a:cubicBezTo>
                      <a:pt x="2804" y="487"/>
                      <a:pt x="3096" y="674"/>
                      <a:pt x="3346" y="925"/>
                    </a:cubicBezTo>
                    <a:cubicBezTo>
                      <a:pt x="3471" y="1050"/>
                      <a:pt x="3576" y="1175"/>
                      <a:pt x="3659" y="1321"/>
                    </a:cubicBezTo>
                    <a:cubicBezTo>
                      <a:pt x="3742" y="1467"/>
                      <a:pt x="3784" y="1634"/>
                      <a:pt x="3868" y="1780"/>
                    </a:cubicBezTo>
                    <a:cubicBezTo>
                      <a:pt x="3868" y="1784"/>
                      <a:pt x="3873" y="1786"/>
                      <a:pt x="3882" y="1786"/>
                    </a:cubicBezTo>
                    <a:cubicBezTo>
                      <a:pt x="3918" y="1786"/>
                      <a:pt x="4014" y="1755"/>
                      <a:pt x="4014" y="1738"/>
                    </a:cubicBezTo>
                    <a:cubicBezTo>
                      <a:pt x="3993" y="1363"/>
                      <a:pt x="3826" y="1008"/>
                      <a:pt x="3534" y="779"/>
                    </a:cubicBezTo>
                    <a:cubicBezTo>
                      <a:pt x="3263" y="528"/>
                      <a:pt x="2929" y="341"/>
                      <a:pt x="2595" y="236"/>
                    </a:cubicBezTo>
                    <a:cubicBezTo>
                      <a:pt x="2178" y="132"/>
                      <a:pt x="1761" y="49"/>
                      <a:pt x="1323" y="28"/>
                    </a:cubicBezTo>
                    <a:cubicBezTo>
                      <a:pt x="1150" y="11"/>
                      <a:pt x="974" y="0"/>
                      <a:pt x="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4" name="Google Shape;1864;p20"/>
              <p:cNvSpPr/>
              <p:nvPr/>
            </p:nvSpPr>
            <p:spPr>
              <a:xfrm>
                <a:off x="4850275" y="2849925"/>
                <a:ext cx="97525" cy="27400"/>
              </a:xfrm>
              <a:custGeom>
                <a:avLst/>
                <a:gdLst/>
                <a:ahLst/>
                <a:cxnLst/>
                <a:rect l="l" t="t" r="r" b="b"/>
                <a:pathLst>
                  <a:path w="3901" h="1096" extrusionOk="0">
                    <a:moveTo>
                      <a:pt x="524" y="0"/>
                    </a:moveTo>
                    <a:cubicBezTo>
                      <a:pt x="307" y="0"/>
                      <a:pt x="62" y="45"/>
                      <a:pt x="0" y="261"/>
                    </a:cubicBezTo>
                    <a:cubicBezTo>
                      <a:pt x="0" y="299"/>
                      <a:pt x="69" y="389"/>
                      <a:pt x="97" y="389"/>
                    </a:cubicBezTo>
                    <a:cubicBezTo>
                      <a:pt x="100" y="389"/>
                      <a:pt x="102" y="388"/>
                      <a:pt x="104" y="386"/>
                    </a:cubicBezTo>
                    <a:cubicBezTo>
                      <a:pt x="209" y="324"/>
                      <a:pt x="313" y="261"/>
                      <a:pt x="438" y="220"/>
                    </a:cubicBezTo>
                    <a:cubicBezTo>
                      <a:pt x="524" y="195"/>
                      <a:pt x="616" y="185"/>
                      <a:pt x="712" y="185"/>
                    </a:cubicBezTo>
                    <a:cubicBezTo>
                      <a:pt x="780" y="185"/>
                      <a:pt x="849" y="190"/>
                      <a:pt x="918" y="199"/>
                    </a:cubicBezTo>
                    <a:cubicBezTo>
                      <a:pt x="1252" y="220"/>
                      <a:pt x="1606" y="261"/>
                      <a:pt x="1961" y="345"/>
                    </a:cubicBezTo>
                    <a:cubicBezTo>
                      <a:pt x="2628" y="491"/>
                      <a:pt x="3296" y="741"/>
                      <a:pt x="3900" y="1096"/>
                    </a:cubicBezTo>
                    <a:cubicBezTo>
                      <a:pt x="3900" y="1096"/>
                      <a:pt x="3880" y="1054"/>
                      <a:pt x="3859" y="1033"/>
                    </a:cubicBezTo>
                    <a:cubicBezTo>
                      <a:pt x="3233" y="637"/>
                      <a:pt x="2545" y="345"/>
                      <a:pt x="1815" y="178"/>
                    </a:cubicBezTo>
                    <a:cubicBezTo>
                      <a:pt x="1460" y="74"/>
                      <a:pt x="1106" y="32"/>
                      <a:pt x="730" y="11"/>
                    </a:cubicBezTo>
                    <a:cubicBezTo>
                      <a:pt x="671" y="6"/>
                      <a:pt x="599" y="0"/>
                      <a:pt x="5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5" name="Google Shape;1865;p20"/>
              <p:cNvSpPr/>
              <p:nvPr/>
            </p:nvSpPr>
            <p:spPr>
              <a:xfrm>
                <a:off x="4849225" y="2930500"/>
                <a:ext cx="865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3463" h="1440" extrusionOk="0">
                    <a:moveTo>
                      <a:pt x="3421" y="0"/>
                    </a:moveTo>
                    <a:lnTo>
                      <a:pt x="3421" y="21"/>
                    </a:lnTo>
                    <a:cubicBezTo>
                      <a:pt x="3287" y="8"/>
                      <a:pt x="3152" y="1"/>
                      <a:pt x="3016" y="1"/>
                    </a:cubicBezTo>
                    <a:cubicBezTo>
                      <a:pt x="2520" y="1"/>
                      <a:pt x="2019" y="91"/>
                      <a:pt x="1544" y="271"/>
                    </a:cubicBezTo>
                    <a:cubicBezTo>
                      <a:pt x="1252" y="396"/>
                      <a:pt x="960" y="542"/>
                      <a:pt x="709" y="730"/>
                    </a:cubicBezTo>
                    <a:cubicBezTo>
                      <a:pt x="417" y="897"/>
                      <a:pt x="188" y="1126"/>
                      <a:pt x="0" y="1398"/>
                    </a:cubicBezTo>
                    <a:cubicBezTo>
                      <a:pt x="0" y="1398"/>
                      <a:pt x="105" y="1439"/>
                      <a:pt x="105" y="1439"/>
                    </a:cubicBezTo>
                    <a:cubicBezTo>
                      <a:pt x="376" y="1252"/>
                      <a:pt x="584" y="1001"/>
                      <a:pt x="835" y="813"/>
                    </a:cubicBezTo>
                    <a:cubicBezTo>
                      <a:pt x="1085" y="626"/>
                      <a:pt x="1356" y="480"/>
                      <a:pt x="1648" y="355"/>
                    </a:cubicBezTo>
                    <a:cubicBezTo>
                      <a:pt x="2131" y="140"/>
                      <a:pt x="2659" y="33"/>
                      <a:pt x="3195" y="33"/>
                    </a:cubicBezTo>
                    <a:cubicBezTo>
                      <a:pt x="3284" y="33"/>
                      <a:pt x="3373" y="36"/>
                      <a:pt x="3463" y="42"/>
                    </a:cubicBezTo>
                    <a:cubicBezTo>
                      <a:pt x="3463" y="42"/>
                      <a:pt x="3442" y="21"/>
                      <a:pt x="34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6" name="Google Shape;1866;p20"/>
              <p:cNvSpPr/>
              <p:nvPr/>
            </p:nvSpPr>
            <p:spPr>
              <a:xfrm>
                <a:off x="5035725" y="2966225"/>
                <a:ext cx="34100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364" h="3911" extrusionOk="0">
                    <a:moveTo>
                      <a:pt x="14" y="1"/>
                    </a:moveTo>
                    <a:cubicBezTo>
                      <a:pt x="5" y="1"/>
                      <a:pt x="0" y="3"/>
                      <a:pt x="7" y="10"/>
                    </a:cubicBezTo>
                    <a:lnTo>
                      <a:pt x="7" y="31"/>
                    </a:lnTo>
                    <a:cubicBezTo>
                      <a:pt x="404" y="573"/>
                      <a:pt x="696" y="1178"/>
                      <a:pt x="883" y="1846"/>
                    </a:cubicBezTo>
                    <a:cubicBezTo>
                      <a:pt x="967" y="2159"/>
                      <a:pt x="1029" y="2492"/>
                      <a:pt x="1092" y="2826"/>
                    </a:cubicBezTo>
                    <a:cubicBezTo>
                      <a:pt x="1155" y="3181"/>
                      <a:pt x="1175" y="3535"/>
                      <a:pt x="1259" y="3869"/>
                    </a:cubicBezTo>
                    <a:cubicBezTo>
                      <a:pt x="1259" y="3890"/>
                      <a:pt x="1363" y="3911"/>
                      <a:pt x="1363" y="3911"/>
                    </a:cubicBezTo>
                    <a:cubicBezTo>
                      <a:pt x="1342" y="3556"/>
                      <a:pt x="1301" y="3243"/>
                      <a:pt x="1238" y="2909"/>
                    </a:cubicBezTo>
                    <a:cubicBezTo>
                      <a:pt x="1175" y="2555"/>
                      <a:pt x="1092" y="2200"/>
                      <a:pt x="1009" y="1846"/>
                    </a:cubicBezTo>
                    <a:cubicBezTo>
                      <a:pt x="842" y="1178"/>
                      <a:pt x="508" y="553"/>
                      <a:pt x="70" y="10"/>
                    </a:cubicBezTo>
                    <a:cubicBezTo>
                      <a:pt x="70" y="10"/>
                      <a:pt x="33" y="1"/>
                      <a:pt x="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7" name="Google Shape;1867;p20"/>
              <p:cNvSpPr/>
              <p:nvPr/>
            </p:nvSpPr>
            <p:spPr>
              <a:xfrm>
                <a:off x="4914400" y="3034775"/>
                <a:ext cx="5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extrusionOk="0">
                    <a:moveTo>
                      <a:pt x="2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8AB2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8" name="Google Shape;1868;p20"/>
              <p:cNvSpPr/>
              <p:nvPr/>
            </p:nvSpPr>
            <p:spPr>
              <a:xfrm>
                <a:off x="4873200" y="3045725"/>
                <a:ext cx="44350" cy="132475"/>
              </a:xfrm>
              <a:custGeom>
                <a:avLst/>
                <a:gdLst/>
                <a:ahLst/>
                <a:cxnLst/>
                <a:rect l="l" t="t" r="r" b="b"/>
                <a:pathLst>
                  <a:path w="1774" h="5299" extrusionOk="0">
                    <a:moveTo>
                      <a:pt x="1732" y="1"/>
                    </a:moveTo>
                    <a:cubicBezTo>
                      <a:pt x="1065" y="564"/>
                      <a:pt x="814" y="1440"/>
                      <a:pt x="606" y="2253"/>
                    </a:cubicBezTo>
                    <a:cubicBezTo>
                      <a:pt x="481" y="2733"/>
                      <a:pt x="355" y="3233"/>
                      <a:pt x="272" y="3734"/>
                    </a:cubicBezTo>
                    <a:cubicBezTo>
                      <a:pt x="147" y="4235"/>
                      <a:pt x="43" y="4756"/>
                      <a:pt x="1" y="5298"/>
                    </a:cubicBezTo>
                    <a:lnTo>
                      <a:pt x="147" y="5298"/>
                    </a:lnTo>
                    <a:cubicBezTo>
                      <a:pt x="251" y="4798"/>
                      <a:pt x="293" y="4297"/>
                      <a:pt x="376" y="3797"/>
                    </a:cubicBezTo>
                    <a:cubicBezTo>
                      <a:pt x="481" y="3296"/>
                      <a:pt x="585" y="2816"/>
                      <a:pt x="710" y="2316"/>
                    </a:cubicBezTo>
                    <a:cubicBezTo>
                      <a:pt x="919" y="1502"/>
                      <a:pt x="1148" y="647"/>
                      <a:pt x="1774" y="21"/>
                    </a:cubicBezTo>
                    <a:lnTo>
                      <a:pt x="1711" y="21"/>
                    </a:lnTo>
                    <a:lnTo>
                      <a:pt x="173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9" name="Google Shape;1869;p20"/>
              <p:cNvSpPr/>
              <p:nvPr/>
            </p:nvSpPr>
            <p:spPr>
              <a:xfrm>
                <a:off x="4970100" y="3015900"/>
                <a:ext cx="32975" cy="108175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4327" extrusionOk="0">
                    <a:moveTo>
                      <a:pt x="1" y="0"/>
                    </a:moveTo>
                    <a:cubicBezTo>
                      <a:pt x="0" y="0"/>
                      <a:pt x="1" y="2"/>
                      <a:pt x="4" y="5"/>
                    </a:cubicBezTo>
                    <a:cubicBezTo>
                      <a:pt x="380" y="651"/>
                      <a:pt x="672" y="1319"/>
                      <a:pt x="880" y="2028"/>
                    </a:cubicBezTo>
                    <a:cubicBezTo>
                      <a:pt x="964" y="2382"/>
                      <a:pt x="1047" y="2716"/>
                      <a:pt x="1110" y="3071"/>
                    </a:cubicBezTo>
                    <a:cubicBezTo>
                      <a:pt x="1151" y="3467"/>
                      <a:pt x="1172" y="3863"/>
                      <a:pt x="1214" y="4260"/>
                    </a:cubicBezTo>
                    <a:cubicBezTo>
                      <a:pt x="1214" y="4278"/>
                      <a:pt x="1276" y="4326"/>
                      <a:pt x="1293" y="4326"/>
                    </a:cubicBezTo>
                    <a:cubicBezTo>
                      <a:pt x="1296" y="4326"/>
                      <a:pt x="1297" y="4325"/>
                      <a:pt x="1297" y="4322"/>
                    </a:cubicBezTo>
                    <a:cubicBezTo>
                      <a:pt x="1318" y="3571"/>
                      <a:pt x="1214" y="2800"/>
                      <a:pt x="985" y="2090"/>
                    </a:cubicBezTo>
                    <a:cubicBezTo>
                      <a:pt x="776" y="1360"/>
                      <a:pt x="463" y="672"/>
                      <a:pt x="67" y="46"/>
                    </a:cubicBezTo>
                    <a:cubicBezTo>
                      <a:pt x="67" y="46"/>
                      <a:pt x="6" y="0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0" name="Google Shape;1870;p20"/>
              <p:cNvSpPr/>
              <p:nvPr/>
            </p:nvSpPr>
            <p:spPr>
              <a:xfrm>
                <a:off x="4936300" y="3143750"/>
                <a:ext cx="43825" cy="76675"/>
              </a:xfrm>
              <a:custGeom>
                <a:avLst/>
                <a:gdLst/>
                <a:ahLst/>
                <a:cxnLst/>
                <a:rect l="l" t="t" r="r" b="b"/>
                <a:pathLst>
                  <a:path w="1753" h="306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88" y="543"/>
                      <a:pt x="418" y="1064"/>
                      <a:pt x="689" y="1565"/>
                    </a:cubicBezTo>
                    <a:cubicBezTo>
                      <a:pt x="960" y="2087"/>
                      <a:pt x="1273" y="2587"/>
                      <a:pt x="1669" y="3025"/>
                    </a:cubicBezTo>
                    <a:cubicBezTo>
                      <a:pt x="1690" y="3046"/>
                      <a:pt x="1732" y="3046"/>
                      <a:pt x="1753" y="3067"/>
                    </a:cubicBezTo>
                    <a:cubicBezTo>
                      <a:pt x="1607" y="2858"/>
                      <a:pt x="1461" y="2650"/>
                      <a:pt x="1315" y="2441"/>
                    </a:cubicBezTo>
                    <a:cubicBezTo>
                      <a:pt x="1148" y="2191"/>
                      <a:pt x="981" y="1920"/>
                      <a:pt x="835" y="1649"/>
                    </a:cubicBezTo>
                    <a:cubicBezTo>
                      <a:pt x="543" y="1127"/>
                      <a:pt x="293" y="606"/>
                      <a:pt x="84" y="42"/>
                    </a:cubicBezTo>
                    <a:cubicBezTo>
                      <a:pt x="84" y="22"/>
                      <a:pt x="21" y="22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1" name="Google Shape;1871;p20"/>
              <p:cNvSpPr/>
              <p:nvPr/>
            </p:nvSpPr>
            <p:spPr>
              <a:xfrm>
                <a:off x="4910750" y="3106725"/>
                <a:ext cx="17750" cy="180975"/>
              </a:xfrm>
              <a:custGeom>
                <a:avLst/>
                <a:gdLst/>
                <a:ahLst/>
                <a:cxnLst/>
                <a:rect l="l" t="t" r="r" b="b"/>
                <a:pathLst>
                  <a:path w="710" h="7239" extrusionOk="0">
                    <a:moveTo>
                      <a:pt x="167" y="1"/>
                    </a:moveTo>
                    <a:lnTo>
                      <a:pt x="167" y="1"/>
                    </a:lnTo>
                    <a:cubicBezTo>
                      <a:pt x="1" y="2420"/>
                      <a:pt x="188" y="4861"/>
                      <a:pt x="689" y="7238"/>
                    </a:cubicBezTo>
                    <a:lnTo>
                      <a:pt x="710" y="7238"/>
                    </a:lnTo>
                    <a:cubicBezTo>
                      <a:pt x="251" y="4861"/>
                      <a:pt x="84" y="2441"/>
                      <a:pt x="230" y="22"/>
                    </a:cubicBezTo>
                    <a:cubicBezTo>
                      <a:pt x="230" y="1"/>
                      <a:pt x="167" y="1"/>
                      <a:pt x="1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2" name="Google Shape;1872;p20"/>
              <p:cNvSpPr/>
              <p:nvPr/>
            </p:nvSpPr>
            <p:spPr>
              <a:xfrm>
                <a:off x="4924300" y="2906500"/>
                <a:ext cx="54775" cy="11995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4798" extrusionOk="0">
                    <a:moveTo>
                      <a:pt x="2191" y="1"/>
                    </a:moveTo>
                    <a:cubicBezTo>
                      <a:pt x="1586" y="668"/>
                      <a:pt x="1106" y="1440"/>
                      <a:pt x="773" y="2274"/>
                    </a:cubicBezTo>
                    <a:cubicBezTo>
                      <a:pt x="606" y="2691"/>
                      <a:pt x="460" y="3129"/>
                      <a:pt x="335" y="3546"/>
                    </a:cubicBezTo>
                    <a:cubicBezTo>
                      <a:pt x="272" y="3734"/>
                      <a:pt x="209" y="3943"/>
                      <a:pt x="147" y="4130"/>
                    </a:cubicBezTo>
                    <a:cubicBezTo>
                      <a:pt x="63" y="4339"/>
                      <a:pt x="22" y="4568"/>
                      <a:pt x="1" y="4798"/>
                    </a:cubicBezTo>
                    <a:lnTo>
                      <a:pt x="84" y="4798"/>
                    </a:lnTo>
                    <a:cubicBezTo>
                      <a:pt x="168" y="4589"/>
                      <a:pt x="251" y="4381"/>
                      <a:pt x="293" y="4172"/>
                    </a:cubicBezTo>
                    <a:cubicBezTo>
                      <a:pt x="355" y="3964"/>
                      <a:pt x="418" y="3755"/>
                      <a:pt x="460" y="3567"/>
                    </a:cubicBezTo>
                    <a:cubicBezTo>
                      <a:pt x="585" y="3129"/>
                      <a:pt x="731" y="2691"/>
                      <a:pt x="898" y="2253"/>
                    </a:cubicBezTo>
                    <a:cubicBezTo>
                      <a:pt x="1169" y="1419"/>
                      <a:pt x="1607" y="668"/>
                      <a:pt x="2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3" name="Google Shape;1873;p20"/>
              <p:cNvSpPr/>
              <p:nvPr/>
            </p:nvSpPr>
            <p:spPr>
              <a:xfrm>
                <a:off x="4829925" y="2993575"/>
                <a:ext cx="78775" cy="77200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3088" extrusionOk="0">
                    <a:moveTo>
                      <a:pt x="3108" y="1"/>
                    </a:moveTo>
                    <a:cubicBezTo>
                      <a:pt x="1669" y="418"/>
                      <a:pt x="355" y="1523"/>
                      <a:pt x="1" y="3046"/>
                    </a:cubicBezTo>
                    <a:cubicBezTo>
                      <a:pt x="1" y="3046"/>
                      <a:pt x="105" y="3088"/>
                      <a:pt x="105" y="3088"/>
                    </a:cubicBezTo>
                    <a:cubicBezTo>
                      <a:pt x="689" y="1732"/>
                      <a:pt x="1711" y="522"/>
                      <a:pt x="3150" y="22"/>
                    </a:cubicBezTo>
                    <a:cubicBezTo>
                      <a:pt x="3150" y="22"/>
                      <a:pt x="3129" y="1"/>
                      <a:pt x="31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4" name="Google Shape;1874;p20"/>
              <p:cNvSpPr/>
              <p:nvPr/>
            </p:nvSpPr>
            <p:spPr>
              <a:xfrm>
                <a:off x="5108975" y="3220750"/>
                <a:ext cx="430125" cy="61475"/>
              </a:xfrm>
              <a:custGeom>
                <a:avLst/>
                <a:gdLst/>
                <a:ahLst/>
                <a:cxnLst/>
                <a:rect l="l" t="t" r="r" b="b"/>
                <a:pathLst>
                  <a:path w="17205" h="2459" extrusionOk="0">
                    <a:moveTo>
                      <a:pt x="206" y="0"/>
                    </a:moveTo>
                    <a:cubicBezTo>
                      <a:pt x="91" y="0"/>
                      <a:pt x="0" y="157"/>
                      <a:pt x="102" y="258"/>
                    </a:cubicBezTo>
                    <a:cubicBezTo>
                      <a:pt x="477" y="592"/>
                      <a:pt x="915" y="863"/>
                      <a:pt x="1395" y="1009"/>
                    </a:cubicBezTo>
                    <a:cubicBezTo>
                      <a:pt x="1916" y="1217"/>
                      <a:pt x="2459" y="1405"/>
                      <a:pt x="2980" y="1551"/>
                    </a:cubicBezTo>
                    <a:cubicBezTo>
                      <a:pt x="4065" y="1864"/>
                      <a:pt x="5149" y="2073"/>
                      <a:pt x="6255" y="2219"/>
                    </a:cubicBezTo>
                    <a:cubicBezTo>
                      <a:pt x="7586" y="2379"/>
                      <a:pt x="8924" y="2459"/>
                      <a:pt x="10261" y="2459"/>
                    </a:cubicBezTo>
                    <a:cubicBezTo>
                      <a:pt x="11187" y="2459"/>
                      <a:pt x="12112" y="2421"/>
                      <a:pt x="13033" y="2344"/>
                    </a:cubicBezTo>
                    <a:cubicBezTo>
                      <a:pt x="14327" y="2260"/>
                      <a:pt x="15620" y="2156"/>
                      <a:pt x="16892" y="2010"/>
                    </a:cubicBezTo>
                    <a:cubicBezTo>
                      <a:pt x="17193" y="1990"/>
                      <a:pt x="17205" y="1528"/>
                      <a:pt x="16928" y="1528"/>
                    </a:cubicBezTo>
                    <a:cubicBezTo>
                      <a:pt x="16917" y="1528"/>
                      <a:pt x="16905" y="1529"/>
                      <a:pt x="16892" y="1530"/>
                    </a:cubicBezTo>
                    <a:cubicBezTo>
                      <a:pt x="14534" y="1733"/>
                      <a:pt x="12152" y="1967"/>
                      <a:pt x="9781" y="1967"/>
                    </a:cubicBezTo>
                    <a:cubicBezTo>
                      <a:pt x="7769" y="1967"/>
                      <a:pt x="5766" y="1799"/>
                      <a:pt x="3794" y="1301"/>
                    </a:cubicBezTo>
                    <a:cubicBezTo>
                      <a:pt x="2584" y="1030"/>
                      <a:pt x="1395" y="592"/>
                      <a:pt x="289" y="29"/>
                    </a:cubicBezTo>
                    <a:cubicBezTo>
                      <a:pt x="262" y="9"/>
                      <a:pt x="233" y="0"/>
                      <a:pt x="2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5" name="Google Shape;1875;p20"/>
              <p:cNvSpPr/>
              <p:nvPr/>
            </p:nvSpPr>
            <p:spPr>
              <a:xfrm>
                <a:off x="5554725" y="3219375"/>
                <a:ext cx="159075" cy="44850"/>
              </a:xfrm>
              <a:custGeom>
                <a:avLst/>
                <a:gdLst/>
                <a:ahLst/>
                <a:cxnLst/>
                <a:rect l="l" t="t" r="r" b="b"/>
                <a:pathLst>
                  <a:path w="6363" h="1794" extrusionOk="0">
                    <a:moveTo>
                      <a:pt x="6154" y="0"/>
                    </a:moveTo>
                    <a:cubicBezTo>
                      <a:pt x="5924" y="21"/>
                      <a:pt x="5716" y="104"/>
                      <a:pt x="5570" y="271"/>
                    </a:cubicBezTo>
                    <a:cubicBezTo>
                      <a:pt x="5340" y="417"/>
                      <a:pt x="5132" y="563"/>
                      <a:pt x="4902" y="688"/>
                    </a:cubicBezTo>
                    <a:cubicBezTo>
                      <a:pt x="4443" y="960"/>
                      <a:pt x="3964" y="1147"/>
                      <a:pt x="3442" y="1231"/>
                    </a:cubicBezTo>
                    <a:cubicBezTo>
                      <a:pt x="2358" y="1418"/>
                      <a:pt x="1252" y="1523"/>
                      <a:pt x="147" y="1585"/>
                    </a:cubicBezTo>
                    <a:cubicBezTo>
                      <a:pt x="1" y="1585"/>
                      <a:pt x="1" y="1794"/>
                      <a:pt x="147" y="1794"/>
                    </a:cubicBezTo>
                    <a:cubicBezTo>
                      <a:pt x="1273" y="1794"/>
                      <a:pt x="2399" y="1710"/>
                      <a:pt x="3526" y="1564"/>
                    </a:cubicBezTo>
                    <a:cubicBezTo>
                      <a:pt x="4047" y="1481"/>
                      <a:pt x="4548" y="1335"/>
                      <a:pt x="5027" y="1106"/>
                    </a:cubicBezTo>
                    <a:cubicBezTo>
                      <a:pt x="5257" y="1001"/>
                      <a:pt x="5486" y="876"/>
                      <a:pt x="5716" y="751"/>
                    </a:cubicBezTo>
                    <a:cubicBezTo>
                      <a:pt x="5924" y="605"/>
                      <a:pt x="6216" y="501"/>
                      <a:pt x="6300" y="250"/>
                    </a:cubicBezTo>
                    <a:cubicBezTo>
                      <a:pt x="6362" y="125"/>
                      <a:pt x="6279" y="0"/>
                      <a:pt x="61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6" name="Google Shape;1876;p20"/>
              <p:cNvSpPr/>
              <p:nvPr/>
            </p:nvSpPr>
            <p:spPr>
              <a:xfrm>
                <a:off x="5266550" y="4058975"/>
                <a:ext cx="311675" cy="412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649" extrusionOk="0">
                    <a:moveTo>
                      <a:pt x="12095" y="1"/>
                    </a:moveTo>
                    <a:cubicBezTo>
                      <a:pt x="11900" y="1"/>
                      <a:pt x="11749" y="99"/>
                      <a:pt x="11528" y="184"/>
                    </a:cubicBezTo>
                    <a:cubicBezTo>
                      <a:pt x="11277" y="289"/>
                      <a:pt x="11090" y="351"/>
                      <a:pt x="10881" y="435"/>
                    </a:cubicBezTo>
                    <a:cubicBezTo>
                      <a:pt x="10401" y="602"/>
                      <a:pt x="9922" y="706"/>
                      <a:pt x="9421" y="810"/>
                    </a:cubicBezTo>
                    <a:cubicBezTo>
                      <a:pt x="8637" y="944"/>
                      <a:pt x="7826" y="1010"/>
                      <a:pt x="7020" y="1010"/>
                    </a:cubicBezTo>
                    <a:cubicBezTo>
                      <a:pt x="6819" y="1010"/>
                      <a:pt x="6618" y="1006"/>
                      <a:pt x="6418" y="998"/>
                    </a:cubicBezTo>
                    <a:cubicBezTo>
                      <a:pt x="5416" y="956"/>
                      <a:pt x="4415" y="852"/>
                      <a:pt x="3435" y="727"/>
                    </a:cubicBezTo>
                    <a:cubicBezTo>
                      <a:pt x="2392" y="602"/>
                      <a:pt x="1287" y="560"/>
                      <a:pt x="244" y="351"/>
                    </a:cubicBezTo>
                    <a:cubicBezTo>
                      <a:pt x="237" y="350"/>
                      <a:pt x="230" y="350"/>
                      <a:pt x="223" y="350"/>
                    </a:cubicBezTo>
                    <a:cubicBezTo>
                      <a:pt x="88" y="350"/>
                      <a:pt x="0" y="542"/>
                      <a:pt x="139" y="602"/>
                    </a:cubicBezTo>
                    <a:cubicBezTo>
                      <a:pt x="1141" y="1040"/>
                      <a:pt x="2225" y="1206"/>
                      <a:pt x="3310" y="1352"/>
                    </a:cubicBezTo>
                    <a:cubicBezTo>
                      <a:pt x="4353" y="1498"/>
                      <a:pt x="5375" y="1582"/>
                      <a:pt x="6418" y="1644"/>
                    </a:cubicBezTo>
                    <a:cubicBezTo>
                      <a:pt x="6543" y="1647"/>
                      <a:pt x="6670" y="1648"/>
                      <a:pt x="6796" y="1648"/>
                    </a:cubicBezTo>
                    <a:cubicBezTo>
                      <a:pt x="7696" y="1648"/>
                      <a:pt x="8606" y="1582"/>
                      <a:pt x="9484" y="1436"/>
                    </a:cubicBezTo>
                    <a:cubicBezTo>
                      <a:pt x="10005" y="1352"/>
                      <a:pt x="10547" y="1227"/>
                      <a:pt x="11048" y="1060"/>
                    </a:cubicBezTo>
                    <a:cubicBezTo>
                      <a:pt x="11319" y="977"/>
                      <a:pt x="11569" y="873"/>
                      <a:pt x="11820" y="768"/>
                    </a:cubicBezTo>
                    <a:cubicBezTo>
                      <a:pt x="12070" y="664"/>
                      <a:pt x="12258" y="622"/>
                      <a:pt x="12383" y="393"/>
                    </a:cubicBezTo>
                    <a:cubicBezTo>
                      <a:pt x="12466" y="247"/>
                      <a:pt x="12383" y="59"/>
                      <a:pt x="12237" y="18"/>
                    </a:cubicBezTo>
                    <a:cubicBezTo>
                      <a:pt x="12187" y="6"/>
                      <a:pt x="12140" y="1"/>
                      <a:pt x="1209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7" name="Google Shape;1877;p20"/>
              <p:cNvSpPr/>
              <p:nvPr/>
            </p:nvSpPr>
            <p:spPr>
              <a:xfrm>
                <a:off x="5141225" y="3415425"/>
                <a:ext cx="512375" cy="58275"/>
              </a:xfrm>
              <a:custGeom>
                <a:avLst/>
                <a:gdLst/>
                <a:ahLst/>
                <a:cxnLst/>
                <a:rect l="l" t="t" r="r" b="b"/>
                <a:pathLst>
                  <a:path w="20495" h="2331" extrusionOk="0">
                    <a:moveTo>
                      <a:pt x="251" y="1"/>
                    </a:moveTo>
                    <a:cubicBezTo>
                      <a:pt x="84" y="1"/>
                      <a:pt x="1" y="209"/>
                      <a:pt x="126" y="313"/>
                    </a:cubicBezTo>
                    <a:cubicBezTo>
                      <a:pt x="355" y="501"/>
                      <a:pt x="605" y="626"/>
                      <a:pt x="877" y="689"/>
                    </a:cubicBezTo>
                    <a:cubicBezTo>
                      <a:pt x="1231" y="814"/>
                      <a:pt x="1565" y="939"/>
                      <a:pt x="1920" y="1043"/>
                    </a:cubicBezTo>
                    <a:cubicBezTo>
                      <a:pt x="2566" y="1231"/>
                      <a:pt x="3234" y="1419"/>
                      <a:pt x="3901" y="1586"/>
                    </a:cubicBezTo>
                    <a:cubicBezTo>
                      <a:pt x="6067" y="2084"/>
                      <a:pt x="8277" y="2331"/>
                      <a:pt x="10490" y="2331"/>
                    </a:cubicBezTo>
                    <a:cubicBezTo>
                      <a:pt x="12263" y="2331"/>
                      <a:pt x="14037" y="2172"/>
                      <a:pt x="15790" y="1857"/>
                    </a:cubicBezTo>
                    <a:cubicBezTo>
                      <a:pt x="17292" y="1586"/>
                      <a:pt x="18773" y="1189"/>
                      <a:pt x="20212" y="647"/>
                    </a:cubicBezTo>
                    <a:cubicBezTo>
                      <a:pt x="20494" y="553"/>
                      <a:pt x="20420" y="153"/>
                      <a:pt x="20172" y="153"/>
                    </a:cubicBezTo>
                    <a:cubicBezTo>
                      <a:pt x="20145" y="153"/>
                      <a:pt x="20117" y="157"/>
                      <a:pt x="20087" y="167"/>
                    </a:cubicBezTo>
                    <a:cubicBezTo>
                      <a:pt x="17563" y="1002"/>
                      <a:pt x="14976" y="1544"/>
                      <a:pt x="12328" y="1753"/>
                    </a:cubicBezTo>
                    <a:cubicBezTo>
                      <a:pt x="11713" y="1792"/>
                      <a:pt x="11099" y="1811"/>
                      <a:pt x="10486" y="1811"/>
                    </a:cubicBezTo>
                    <a:cubicBezTo>
                      <a:pt x="8475" y="1811"/>
                      <a:pt x="6472" y="1600"/>
                      <a:pt x="4506" y="1169"/>
                    </a:cubicBezTo>
                    <a:cubicBezTo>
                      <a:pt x="3797" y="1023"/>
                      <a:pt x="3088" y="835"/>
                      <a:pt x="2399" y="626"/>
                    </a:cubicBezTo>
                    <a:cubicBezTo>
                      <a:pt x="2024" y="522"/>
                      <a:pt x="1669" y="418"/>
                      <a:pt x="1294" y="293"/>
                    </a:cubicBezTo>
                    <a:cubicBezTo>
                      <a:pt x="960" y="147"/>
                      <a:pt x="626" y="42"/>
                      <a:pt x="2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8" name="Google Shape;1878;p20"/>
              <p:cNvSpPr/>
              <p:nvPr/>
            </p:nvSpPr>
            <p:spPr>
              <a:xfrm>
                <a:off x="5117775" y="3486900"/>
                <a:ext cx="26600" cy="1187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4750" extrusionOk="0">
                    <a:moveTo>
                      <a:pt x="552" y="0"/>
                    </a:moveTo>
                    <a:cubicBezTo>
                      <a:pt x="482" y="0"/>
                      <a:pt x="410" y="27"/>
                      <a:pt x="355" y="82"/>
                    </a:cubicBezTo>
                    <a:cubicBezTo>
                      <a:pt x="229" y="228"/>
                      <a:pt x="125" y="395"/>
                      <a:pt x="83" y="562"/>
                    </a:cubicBezTo>
                    <a:cubicBezTo>
                      <a:pt x="21" y="771"/>
                      <a:pt x="0" y="979"/>
                      <a:pt x="21" y="1188"/>
                    </a:cubicBezTo>
                    <a:cubicBezTo>
                      <a:pt x="0" y="1584"/>
                      <a:pt x="0" y="1980"/>
                      <a:pt x="0" y="2377"/>
                    </a:cubicBezTo>
                    <a:cubicBezTo>
                      <a:pt x="0" y="2794"/>
                      <a:pt x="42" y="3190"/>
                      <a:pt x="83" y="3586"/>
                    </a:cubicBezTo>
                    <a:cubicBezTo>
                      <a:pt x="125" y="3774"/>
                      <a:pt x="167" y="3962"/>
                      <a:pt x="229" y="4150"/>
                    </a:cubicBezTo>
                    <a:cubicBezTo>
                      <a:pt x="250" y="4337"/>
                      <a:pt x="313" y="4525"/>
                      <a:pt x="459" y="4671"/>
                    </a:cubicBezTo>
                    <a:cubicBezTo>
                      <a:pt x="511" y="4723"/>
                      <a:pt x="579" y="4749"/>
                      <a:pt x="647" y="4749"/>
                    </a:cubicBezTo>
                    <a:cubicBezTo>
                      <a:pt x="714" y="4749"/>
                      <a:pt x="782" y="4723"/>
                      <a:pt x="834" y="4671"/>
                    </a:cubicBezTo>
                    <a:cubicBezTo>
                      <a:pt x="939" y="4525"/>
                      <a:pt x="980" y="4337"/>
                      <a:pt x="980" y="4150"/>
                    </a:cubicBezTo>
                    <a:cubicBezTo>
                      <a:pt x="1001" y="3962"/>
                      <a:pt x="1043" y="3774"/>
                      <a:pt x="1043" y="3586"/>
                    </a:cubicBezTo>
                    <a:cubicBezTo>
                      <a:pt x="1064" y="3190"/>
                      <a:pt x="1064" y="2815"/>
                      <a:pt x="1043" y="2418"/>
                    </a:cubicBezTo>
                    <a:cubicBezTo>
                      <a:pt x="1022" y="2043"/>
                      <a:pt x="1022" y="1647"/>
                      <a:pt x="1022" y="1271"/>
                    </a:cubicBezTo>
                    <a:cubicBezTo>
                      <a:pt x="1022" y="875"/>
                      <a:pt x="1022" y="500"/>
                      <a:pt x="772" y="124"/>
                    </a:cubicBezTo>
                    <a:cubicBezTo>
                      <a:pt x="725" y="43"/>
                      <a:pt x="640" y="0"/>
                      <a:pt x="5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9" name="Google Shape;1879;p20"/>
              <p:cNvSpPr/>
              <p:nvPr/>
            </p:nvSpPr>
            <p:spPr>
              <a:xfrm>
                <a:off x="5127150" y="3640650"/>
                <a:ext cx="81375" cy="295325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11813" extrusionOk="0">
                    <a:moveTo>
                      <a:pt x="502" y="1"/>
                    </a:moveTo>
                    <a:cubicBezTo>
                      <a:pt x="381" y="1"/>
                      <a:pt x="267" y="56"/>
                      <a:pt x="209" y="190"/>
                    </a:cubicBezTo>
                    <a:cubicBezTo>
                      <a:pt x="0" y="669"/>
                      <a:pt x="42" y="1191"/>
                      <a:pt x="105" y="1733"/>
                    </a:cubicBezTo>
                    <a:cubicBezTo>
                      <a:pt x="167" y="2255"/>
                      <a:pt x="230" y="2713"/>
                      <a:pt x="292" y="3214"/>
                    </a:cubicBezTo>
                    <a:cubicBezTo>
                      <a:pt x="438" y="4215"/>
                      <a:pt x="605" y="5237"/>
                      <a:pt x="814" y="6217"/>
                    </a:cubicBezTo>
                    <a:cubicBezTo>
                      <a:pt x="1022" y="7219"/>
                      <a:pt x="1273" y="8199"/>
                      <a:pt x="1544" y="9138"/>
                    </a:cubicBezTo>
                    <a:cubicBezTo>
                      <a:pt x="1815" y="10076"/>
                      <a:pt x="2086" y="11015"/>
                      <a:pt x="2775" y="11745"/>
                    </a:cubicBezTo>
                    <a:cubicBezTo>
                      <a:pt x="2822" y="11792"/>
                      <a:pt x="2879" y="11813"/>
                      <a:pt x="2936" y="11813"/>
                    </a:cubicBezTo>
                    <a:cubicBezTo>
                      <a:pt x="3056" y="11813"/>
                      <a:pt x="3171" y="11719"/>
                      <a:pt x="3171" y="11578"/>
                    </a:cubicBezTo>
                    <a:cubicBezTo>
                      <a:pt x="3254" y="10639"/>
                      <a:pt x="2941" y="9742"/>
                      <a:pt x="2670" y="8846"/>
                    </a:cubicBezTo>
                    <a:cubicBezTo>
                      <a:pt x="2420" y="7886"/>
                      <a:pt x="2170" y="6927"/>
                      <a:pt x="1961" y="5967"/>
                    </a:cubicBezTo>
                    <a:cubicBezTo>
                      <a:pt x="1753" y="5008"/>
                      <a:pt x="1586" y="4048"/>
                      <a:pt x="1440" y="3110"/>
                    </a:cubicBezTo>
                    <a:cubicBezTo>
                      <a:pt x="1356" y="2630"/>
                      <a:pt x="1294" y="2150"/>
                      <a:pt x="1231" y="1671"/>
                    </a:cubicBezTo>
                    <a:cubicBezTo>
                      <a:pt x="1168" y="1170"/>
                      <a:pt x="1168" y="628"/>
                      <a:pt x="876" y="190"/>
                    </a:cubicBezTo>
                    <a:cubicBezTo>
                      <a:pt x="798" y="77"/>
                      <a:pt x="645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880" name="Google Shape;1880;p20"/>
          <p:cNvGrpSpPr/>
          <p:nvPr/>
        </p:nvGrpSpPr>
        <p:grpSpPr>
          <a:xfrm>
            <a:off x="11303568" y="5082472"/>
            <a:ext cx="1439101" cy="1238049"/>
            <a:chOff x="717241" y="3868426"/>
            <a:chExt cx="1024515" cy="881299"/>
          </a:xfrm>
        </p:grpSpPr>
        <p:sp>
          <p:nvSpPr>
            <p:cNvPr id="1881" name="Google Shape;1881;p20"/>
            <p:cNvSpPr/>
            <p:nvPr/>
          </p:nvSpPr>
          <p:spPr>
            <a:xfrm>
              <a:off x="717250" y="4648925"/>
              <a:ext cx="1024500" cy="100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82" name="Google Shape;1882;p20"/>
            <p:cNvGrpSpPr/>
            <p:nvPr/>
          </p:nvGrpSpPr>
          <p:grpSpPr>
            <a:xfrm rot="-120611">
              <a:off x="731136" y="3885658"/>
              <a:ext cx="996726" cy="809720"/>
              <a:chOff x="7760931" y="2997007"/>
              <a:chExt cx="1235411" cy="1003624"/>
            </a:xfrm>
          </p:grpSpPr>
          <p:sp>
            <p:nvSpPr>
              <p:cNvPr id="1883" name="Google Shape;1883;p20"/>
              <p:cNvSpPr/>
              <p:nvPr/>
            </p:nvSpPr>
            <p:spPr>
              <a:xfrm>
                <a:off x="7765913" y="3161537"/>
                <a:ext cx="1230429" cy="839093"/>
              </a:xfrm>
              <a:custGeom>
                <a:avLst/>
                <a:gdLst/>
                <a:ahLst/>
                <a:cxnLst/>
                <a:rect l="l" t="t" r="r" b="b"/>
                <a:pathLst>
                  <a:path w="9879" h="6737" extrusionOk="0">
                    <a:moveTo>
                      <a:pt x="8703" y="1"/>
                    </a:moveTo>
                    <a:lnTo>
                      <a:pt x="1585" y="106"/>
                    </a:lnTo>
                    <a:cubicBezTo>
                      <a:pt x="1577" y="106"/>
                      <a:pt x="1569" y="106"/>
                      <a:pt x="1560" y="106"/>
                    </a:cubicBezTo>
                    <a:cubicBezTo>
                      <a:pt x="1004" y="106"/>
                      <a:pt x="555" y="550"/>
                      <a:pt x="542" y="1110"/>
                    </a:cubicBezTo>
                    <a:lnTo>
                      <a:pt x="13" y="5178"/>
                    </a:lnTo>
                    <a:cubicBezTo>
                      <a:pt x="0" y="5746"/>
                      <a:pt x="819" y="6512"/>
                      <a:pt x="1400" y="6525"/>
                    </a:cubicBezTo>
                    <a:lnTo>
                      <a:pt x="8664" y="6736"/>
                    </a:lnTo>
                    <a:cubicBezTo>
                      <a:pt x="8672" y="6736"/>
                      <a:pt x="8680" y="6736"/>
                      <a:pt x="8688" y="6736"/>
                    </a:cubicBezTo>
                    <a:cubicBezTo>
                      <a:pt x="9245" y="6736"/>
                      <a:pt x="9707" y="6292"/>
                      <a:pt x="9720" y="5732"/>
                    </a:cubicBezTo>
                    <a:lnTo>
                      <a:pt x="9865" y="1374"/>
                    </a:lnTo>
                    <a:cubicBezTo>
                      <a:pt x="9879" y="806"/>
                      <a:pt x="9271" y="14"/>
                      <a:pt x="87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4" name="Google Shape;1884;p20"/>
              <p:cNvSpPr/>
              <p:nvPr/>
            </p:nvSpPr>
            <p:spPr>
              <a:xfrm>
                <a:off x="7760931" y="3125418"/>
                <a:ext cx="1184471" cy="825891"/>
              </a:xfrm>
              <a:custGeom>
                <a:avLst/>
                <a:gdLst/>
                <a:ahLst/>
                <a:cxnLst/>
                <a:rect l="l" t="t" r="r" b="b"/>
                <a:pathLst>
                  <a:path w="9510" h="6631" extrusionOk="0">
                    <a:moveTo>
                      <a:pt x="1191" y="0"/>
                    </a:moveTo>
                    <a:cubicBezTo>
                      <a:pt x="634" y="0"/>
                      <a:pt x="185" y="444"/>
                      <a:pt x="172" y="1004"/>
                    </a:cubicBezTo>
                    <a:lnTo>
                      <a:pt x="14" y="5362"/>
                    </a:lnTo>
                    <a:cubicBezTo>
                      <a:pt x="0" y="5930"/>
                      <a:pt x="449" y="6392"/>
                      <a:pt x="1031" y="6405"/>
                    </a:cubicBezTo>
                    <a:lnTo>
                      <a:pt x="8294" y="6630"/>
                    </a:lnTo>
                    <a:cubicBezTo>
                      <a:pt x="8302" y="6630"/>
                      <a:pt x="8310" y="6630"/>
                      <a:pt x="8319" y="6630"/>
                    </a:cubicBezTo>
                    <a:cubicBezTo>
                      <a:pt x="8875" y="6630"/>
                      <a:pt x="9324" y="6186"/>
                      <a:pt x="9337" y="5626"/>
                    </a:cubicBezTo>
                    <a:lnTo>
                      <a:pt x="9496" y="1268"/>
                    </a:lnTo>
                    <a:cubicBezTo>
                      <a:pt x="9509" y="700"/>
                      <a:pt x="9060" y="225"/>
                      <a:pt x="8479" y="212"/>
                    </a:cubicBezTo>
                    <a:lnTo>
                      <a:pt x="1215" y="0"/>
                    </a:lnTo>
                    <a:cubicBezTo>
                      <a:pt x="1207" y="0"/>
                      <a:pt x="1199" y="0"/>
                      <a:pt x="11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5" name="Google Shape;1885;p20"/>
              <p:cNvSpPr/>
              <p:nvPr/>
            </p:nvSpPr>
            <p:spPr>
              <a:xfrm>
                <a:off x="7775753" y="3125418"/>
                <a:ext cx="1169649" cy="516758"/>
              </a:xfrm>
              <a:custGeom>
                <a:avLst/>
                <a:gdLst/>
                <a:ahLst/>
                <a:cxnLst/>
                <a:rect l="l" t="t" r="r" b="b"/>
                <a:pathLst>
                  <a:path w="9391" h="4149" extrusionOk="0">
                    <a:moveTo>
                      <a:pt x="1090" y="0"/>
                    </a:moveTo>
                    <a:cubicBezTo>
                      <a:pt x="530" y="0"/>
                      <a:pt x="53" y="550"/>
                      <a:pt x="40" y="1255"/>
                    </a:cubicBezTo>
                    <a:lnTo>
                      <a:pt x="14" y="2615"/>
                    </a:lnTo>
                    <a:cubicBezTo>
                      <a:pt x="0" y="3328"/>
                      <a:pt x="436" y="3909"/>
                      <a:pt x="1017" y="3923"/>
                    </a:cubicBezTo>
                    <a:lnTo>
                      <a:pt x="8281" y="4147"/>
                    </a:lnTo>
                    <a:cubicBezTo>
                      <a:pt x="8294" y="4148"/>
                      <a:pt x="8306" y="4148"/>
                      <a:pt x="8319" y="4148"/>
                    </a:cubicBezTo>
                    <a:cubicBezTo>
                      <a:pt x="8870" y="4148"/>
                      <a:pt x="9324" y="3590"/>
                      <a:pt x="9337" y="2893"/>
                    </a:cubicBezTo>
                    <a:lnTo>
                      <a:pt x="9364" y="1532"/>
                    </a:lnTo>
                    <a:cubicBezTo>
                      <a:pt x="9390" y="819"/>
                      <a:pt x="8941" y="238"/>
                      <a:pt x="8373" y="225"/>
                    </a:cubicBezTo>
                    <a:lnTo>
                      <a:pt x="1110" y="0"/>
                    </a:lnTo>
                    <a:cubicBezTo>
                      <a:pt x="1103" y="0"/>
                      <a:pt x="1096" y="0"/>
                      <a:pt x="10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6" name="Google Shape;1886;p20"/>
              <p:cNvSpPr/>
              <p:nvPr/>
            </p:nvSpPr>
            <p:spPr>
              <a:xfrm>
                <a:off x="8201714" y="2997007"/>
                <a:ext cx="350484" cy="176238"/>
              </a:xfrm>
              <a:custGeom>
                <a:avLst/>
                <a:gdLst/>
                <a:ahLst/>
                <a:cxnLst/>
                <a:rect l="l" t="t" r="r" b="b"/>
                <a:pathLst>
                  <a:path w="2814" h="1415" extrusionOk="0">
                    <a:moveTo>
                      <a:pt x="1403" y="1"/>
                    </a:moveTo>
                    <a:cubicBezTo>
                      <a:pt x="635" y="1"/>
                      <a:pt x="14" y="617"/>
                      <a:pt x="1" y="1388"/>
                    </a:cubicBezTo>
                    <a:lnTo>
                      <a:pt x="582" y="1414"/>
                    </a:lnTo>
                    <a:cubicBezTo>
                      <a:pt x="569" y="960"/>
                      <a:pt x="939" y="582"/>
                      <a:pt x="1391" y="582"/>
                    </a:cubicBezTo>
                    <a:cubicBezTo>
                      <a:pt x="1398" y="582"/>
                      <a:pt x="1406" y="582"/>
                      <a:pt x="1414" y="582"/>
                    </a:cubicBezTo>
                    <a:cubicBezTo>
                      <a:pt x="1876" y="582"/>
                      <a:pt x="2246" y="965"/>
                      <a:pt x="2246" y="1414"/>
                    </a:cubicBezTo>
                    <a:lnTo>
                      <a:pt x="2814" y="1414"/>
                    </a:lnTo>
                    <a:cubicBezTo>
                      <a:pt x="2814" y="648"/>
                      <a:pt x="2193" y="14"/>
                      <a:pt x="1427" y="1"/>
                    </a:cubicBezTo>
                    <a:cubicBezTo>
                      <a:pt x="1419" y="1"/>
                      <a:pt x="1411" y="1"/>
                      <a:pt x="14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7" name="Google Shape;1887;p20"/>
              <p:cNvSpPr/>
              <p:nvPr/>
            </p:nvSpPr>
            <p:spPr>
              <a:xfrm>
                <a:off x="8226375" y="3319218"/>
                <a:ext cx="309382" cy="120440"/>
              </a:xfrm>
              <a:custGeom>
                <a:avLst/>
                <a:gdLst/>
                <a:ahLst/>
                <a:cxnLst/>
                <a:rect l="l" t="t" r="r" b="b"/>
                <a:pathLst>
                  <a:path w="2484" h="967" extrusionOk="0">
                    <a:moveTo>
                      <a:pt x="288" y="1"/>
                    </a:moveTo>
                    <a:cubicBezTo>
                      <a:pt x="136" y="1"/>
                      <a:pt x="14" y="64"/>
                      <a:pt x="14" y="161"/>
                    </a:cubicBezTo>
                    <a:lnTo>
                      <a:pt x="1" y="716"/>
                    </a:lnTo>
                    <a:cubicBezTo>
                      <a:pt x="1" y="821"/>
                      <a:pt x="133" y="901"/>
                      <a:pt x="305" y="901"/>
                    </a:cubicBezTo>
                    <a:lnTo>
                      <a:pt x="2154" y="967"/>
                    </a:lnTo>
                    <a:cubicBezTo>
                      <a:pt x="2325" y="967"/>
                      <a:pt x="2457" y="888"/>
                      <a:pt x="2471" y="795"/>
                    </a:cubicBezTo>
                    <a:lnTo>
                      <a:pt x="2484" y="240"/>
                    </a:lnTo>
                    <a:cubicBezTo>
                      <a:pt x="2484" y="148"/>
                      <a:pt x="2352" y="55"/>
                      <a:pt x="2180" y="55"/>
                    </a:cubicBezTo>
                    <a:lnTo>
                      <a:pt x="331" y="3"/>
                    </a:lnTo>
                    <a:cubicBezTo>
                      <a:pt x="316" y="2"/>
                      <a:pt x="302" y="1"/>
                      <a:pt x="2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8" name="Google Shape;1888;p20"/>
              <p:cNvSpPr/>
              <p:nvPr/>
            </p:nvSpPr>
            <p:spPr>
              <a:xfrm>
                <a:off x="7936921" y="3122055"/>
                <a:ext cx="90548" cy="63508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5099" extrusionOk="0">
                    <a:moveTo>
                      <a:pt x="384" y="1"/>
                    </a:moveTo>
                    <a:cubicBezTo>
                      <a:pt x="251" y="1"/>
                      <a:pt x="146" y="107"/>
                      <a:pt x="146" y="239"/>
                    </a:cubicBezTo>
                    <a:lnTo>
                      <a:pt x="14" y="4861"/>
                    </a:lnTo>
                    <a:cubicBezTo>
                      <a:pt x="1" y="4980"/>
                      <a:pt x="106" y="5085"/>
                      <a:pt x="238" y="5099"/>
                    </a:cubicBezTo>
                    <a:lnTo>
                      <a:pt x="357" y="5099"/>
                    </a:lnTo>
                    <a:cubicBezTo>
                      <a:pt x="476" y="5099"/>
                      <a:pt x="582" y="4993"/>
                      <a:pt x="595" y="4861"/>
                    </a:cubicBezTo>
                    <a:lnTo>
                      <a:pt x="714" y="239"/>
                    </a:lnTo>
                    <a:cubicBezTo>
                      <a:pt x="727" y="120"/>
                      <a:pt x="621" y="14"/>
                      <a:pt x="4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9" name="Google Shape;1889;p20"/>
              <p:cNvSpPr/>
              <p:nvPr/>
            </p:nvSpPr>
            <p:spPr>
              <a:xfrm>
                <a:off x="8739645" y="3143477"/>
                <a:ext cx="88929" cy="633586"/>
              </a:xfrm>
              <a:custGeom>
                <a:avLst/>
                <a:gdLst/>
                <a:ahLst/>
                <a:cxnLst/>
                <a:rect l="l" t="t" r="r" b="b"/>
                <a:pathLst>
                  <a:path w="714" h="5087" extrusionOk="0">
                    <a:moveTo>
                      <a:pt x="370" y="1"/>
                    </a:moveTo>
                    <a:cubicBezTo>
                      <a:pt x="238" y="1"/>
                      <a:pt x="132" y="93"/>
                      <a:pt x="132" y="225"/>
                    </a:cubicBezTo>
                    <a:lnTo>
                      <a:pt x="0" y="4847"/>
                    </a:lnTo>
                    <a:cubicBezTo>
                      <a:pt x="0" y="4979"/>
                      <a:pt x="93" y="5085"/>
                      <a:pt x="225" y="5085"/>
                    </a:cubicBezTo>
                    <a:lnTo>
                      <a:pt x="344" y="5085"/>
                    </a:lnTo>
                    <a:cubicBezTo>
                      <a:pt x="351" y="5086"/>
                      <a:pt x="359" y="5086"/>
                      <a:pt x="366" y="5086"/>
                    </a:cubicBezTo>
                    <a:cubicBezTo>
                      <a:pt x="487" y="5086"/>
                      <a:pt x="581" y="4985"/>
                      <a:pt x="581" y="4861"/>
                    </a:cubicBezTo>
                    <a:lnTo>
                      <a:pt x="714" y="238"/>
                    </a:lnTo>
                    <a:cubicBezTo>
                      <a:pt x="714" y="106"/>
                      <a:pt x="621" y="1"/>
                      <a:pt x="4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0" name="Google Shape;1890;p20"/>
              <p:cNvSpPr/>
              <p:nvPr/>
            </p:nvSpPr>
            <p:spPr>
              <a:xfrm>
                <a:off x="7920480" y="3608796"/>
                <a:ext cx="123429" cy="39731"/>
              </a:xfrm>
              <a:custGeom>
                <a:avLst/>
                <a:gdLst/>
                <a:ahLst/>
                <a:cxnLst/>
                <a:rect l="l" t="t" r="r" b="b"/>
                <a:pathLst>
                  <a:path w="991" h="319" extrusionOk="0">
                    <a:moveTo>
                      <a:pt x="141" y="1"/>
                    </a:moveTo>
                    <a:cubicBezTo>
                      <a:pt x="68" y="1"/>
                      <a:pt x="0" y="74"/>
                      <a:pt x="0" y="147"/>
                    </a:cubicBezTo>
                    <a:cubicBezTo>
                      <a:pt x="0" y="227"/>
                      <a:pt x="67" y="306"/>
                      <a:pt x="159" y="306"/>
                    </a:cubicBezTo>
                    <a:lnTo>
                      <a:pt x="833" y="319"/>
                    </a:lnTo>
                    <a:cubicBezTo>
                      <a:pt x="925" y="319"/>
                      <a:pt x="991" y="253"/>
                      <a:pt x="991" y="160"/>
                    </a:cubicBezTo>
                    <a:cubicBezTo>
                      <a:pt x="991" y="81"/>
                      <a:pt x="925" y="15"/>
                      <a:pt x="846" y="15"/>
                    </a:cubicBezTo>
                    <a:lnTo>
                      <a:pt x="159" y="2"/>
                    </a:lnTo>
                    <a:cubicBezTo>
                      <a:pt x="153" y="1"/>
                      <a:pt x="147" y="1"/>
                      <a:pt x="1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1" name="Google Shape;1891;p20"/>
              <p:cNvSpPr/>
              <p:nvPr/>
            </p:nvSpPr>
            <p:spPr>
              <a:xfrm>
                <a:off x="8714984" y="3640183"/>
                <a:ext cx="123429" cy="39607"/>
              </a:xfrm>
              <a:custGeom>
                <a:avLst/>
                <a:gdLst/>
                <a:ahLst/>
                <a:cxnLst/>
                <a:rect l="l" t="t" r="r" b="b"/>
                <a:pathLst>
                  <a:path w="991" h="318" extrusionOk="0">
                    <a:moveTo>
                      <a:pt x="159" y="1"/>
                    </a:moveTo>
                    <a:cubicBezTo>
                      <a:pt x="66" y="1"/>
                      <a:pt x="0" y="67"/>
                      <a:pt x="0" y="146"/>
                    </a:cubicBezTo>
                    <a:cubicBezTo>
                      <a:pt x="0" y="225"/>
                      <a:pt x="66" y="305"/>
                      <a:pt x="146" y="305"/>
                    </a:cubicBezTo>
                    <a:lnTo>
                      <a:pt x="832" y="318"/>
                    </a:lnTo>
                    <a:cubicBezTo>
                      <a:pt x="925" y="318"/>
                      <a:pt x="991" y="252"/>
                      <a:pt x="991" y="173"/>
                    </a:cubicBezTo>
                    <a:cubicBezTo>
                      <a:pt x="991" y="80"/>
                      <a:pt x="925" y="14"/>
                      <a:pt x="845" y="14"/>
                    </a:cubicBezTo>
                    <a:lnTo>
                      <a:pt x="15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2" name="Google Shape;1892;p20"/>
              <p:cNvSpPr/>
              <p:nvPr/>
            </p:nvSpPr>
            <p:spPr>
              <a:xfrm>
                <a:off x="8303720" y="3556236"/>
                <a:ext cx="174495" cy="146720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1178" extrusionOk="0">
                    <a:moveTo>
                      <a:pt x="412" y="1"/>
                    </a:moveTo>
                    <a:cubicBezTo>
                      <a:pt x="199" y="1"/>
                      <a:pt x="27" y="168"/>
                      <a:pt x="14" y="371"/>
                    </a:cubicBezTo>
                    <a:lnTo>
                      <a:pt x="1" y="741"/>
                    </a:lnTo>
                    <a:cubicBezTo>
                      <a:pt x="1" y="952"/>
                      <a:pt x="159" y="1137"/>
                      <a:pt x="384" y="1150"/>
                    </a:cubicBezTo>
                    <a:lnTo>
                      <a:pt x="965" y="1177"/>
                    </a:lnTo>
                    <a:cubicBezTo>
                      <a:pt x="972" y="1177"/>
                      <a:pt x="980" y="1177"/>
                      <a:pt x="988" y="1177"/>
                    </a:cubicBezTo>
                    <a:cubicBezTo>
                      <a:pt x="1189" y="1177"/>
                      <a:pt x="1361" y="1010"/>
                      <a:pt x="1374" y="794"/>
                    </a:cubicBezTo>
                    <a:lnTo>
                      <a:pt x="1387" y="424"/>
                    </a:lnTo>
                    <a:cubicBezTo>
                      <a:pt x="1401" y="213"/>
                      <a:pt x="1229" y="28"/>
                      <a:pt x="1004" y="15"/>
                    </a:cubicBezTo>
                    <a:lnTo>
                      <a:pt x="436" y="1"/>
                    </a:lnTo>
                    <a:cubicBezTo>
                      <a:pt x="428" y="1"/>
                      <a:pt x="420" y="1"/>
                      <a:pt x="4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16146846"/>
      </p:ext>
    </p:extLst>
  </p:cSld>
  <p:clrMapOvr>
    <a:masterClrMapping/>
  </p:clrMapOvr>
  <p:transition spd="slow" advClick="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2" name="Google Shape;2112;p25"/>
          <p:cNvSpPr/>
          <p:nvPr/>
        </p:nvSpPr>
        <p:spPr>
          <a:xfrm>
            <a:off x="-267" y="6144669"/>
            <a:ext cx="12192029" cy="758705"/>
          </a:xfrm>
          <a:custGeom>
            <a:avLst/>
            <a:gdLst/>
            <a:ahLst/>
            <a:cxnLst/>
            <a:rect l="l" t="t" r="r" b="b"/>
            <a:pathLst>
              <a:path w="212763" h="27210" extrusionOk="0">
                <a:moveTo>
                  <a:pt x="1" y="1"/>
                </a:moveTo>
                <a:lnTo>
                  <a:pt x="1" y="27210"/>
                </a:lnTo>
                <a:lnTo>
                  <a:pt x="212763" y="27210"/>
                </a:lnTo>
                <a:lnTo>
                  <a:pt x="2127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3" name="Google Shape;2113;p25"/>
          <p:cNvSpPr/>
          <p:nvPr/>
        </p:nvSpPr>
        <p:spPr>
          <a:xfrm flipH="1">
            <a:off x="-38283" y="6482533"/>
            <a:ext cx="12230000" cy="4208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4" name="Google Shape;2114;p25"/>
          <p:cNvSpPr/>
          <p:nvPr/>
        </p:nvSpPr>
        <p:spPr>
          <a:xfrm>
            <a:off x="-233" y="0"/>
            <a:ext cx="12191972" cy="593331"/>
          </a:xfrm>
          <a:custGeom>
            <a:avLst/>
            <a:gdLst/>
            <a:ahLst/>
            <a:cxnLst/>
            <a:rect l="l" t="t" r="r" b="b"/>
            <a:pathLst>
              <a:path w="212762" h="36098" extrusionOk="0">
                <a:moveTo>
                  <a:pt x="0" y="0"/>
                </a:moveTo>
                <a:lnTo>
                  <a:pt x="0" y="5701"/>
                </a:lnTo>
                <a:lnTo>
                  <a:pt x="212762" y="36098"/>
                </a:lnTo>
                <a:lnTo>
                  <a:pt x="21276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 </a:t>
            </a:r>
            <a:endParaRPr sz="2400">
              <a:solidFill>
                <a:schemeClr val="dk1"/>
              </a:solidFill>
            </a:endParaRPr>
          </a:p>
        </p:txBody>
      </p:sp>
      <p:grpSp>
        <p:nvGrpSpPr>
          <p:cNvPr id="2115" name="Google Shape;2115;p25"/>
          <p:cNvGrpSpPr/>
          <p:nvPr/>
        </p:nvGrpSpPr>
        <p:grpSpPr>
          <a:xfrm>
            <a:off x="3915393" y="-439395"/>
            <a:ext cx="3912311" cy="944411"/>
            <a:chOff x="2375925" y="3297600"/>
            <a:chExt cx="735950" cy="177650"/>
          </a:xfrm>
        </p:grpSpPr>
        <p:sp>
          <p:nvSpPr>
            <p:cNvPr id="2116" name="Google Shape;2116;p25"/>
            <p:cNvSpPr/>
            <p:nvPr/>
          </p:nvSpPr>
          <p:spPr>
            <a:xfrm>
              <a:off x="239507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80" y="1"/>
                  </a:moveTo>
                  <a:lnTo>
                    <a:pt x="0" y="67"/>
                  </a:lnTo>
                  <a:lnTo>
                    <a:pt x="4425" y="5521"/>
                  </a:lnTo>
                  <a:lnTo>
                    <a:pt x="4504" y="5455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25"/>
            <p:cNvSpPr/>
            <p:nvPr/>
          </p:nvSpPr>
          <p:spPr>
            <a:xfrm>
              <a:off x="2375925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0" y="0"/>
                  </a:moveTo>
                  <a:lnTo>
                    <a:pt x="344" y="251"/>
                  </a:lnTo>
                  <a:lnTo>
                    <a:pt x="1347" y="264"/>
                  </a:lnTo>
                  <a:lnTo>
                    <a:pt x="15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8" name="Google Shape;2118;p25"/>
            <p:cNvSpPr/>
            <p:nvPr/>
          </p:nvSpPr>
          <p:spPr>
            <a:xfrm>
              <a:off x="298012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4425" y="1"/>
                  </a:moveTo>
                  <a:lnTo>
                    <a:pt x="0" y="5455"/>
                  </a:lnTo>
                  <a:lnTo>
                    <a:pt x="80" y="5521"/>
                  </a:lnTo>
                  <a:lnTo>
                    <a:pt x="4504" y="67"/>
                  </a:lnTo>
                  <a:lnTo>
                    <a:pt x="44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9" name="Google Shape;2119;p25"/>
            <p:cNvSpPr/>
            <p:nvPr/>
          </p:nvSpPr>
          <p:spPr>
            <a:xfrm>
              <a:off x="3071900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1" y="0"/>
                  </a:moveTo>
                  <a:lnTo>
                    <a:pt x="265" y="264"/>
                  </a:lnTo>
                  <a:lnTo>
                    <a:pt x="1255" y="251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0" name="Google Shape;2120;p25"/>
            <p:cNvSpPr/>
            <p:nvPr/>
          </p:nvSpPr>
          <p:spPr>
            <a:xfrm>
              <a:off x="2446900" y="3428675"/>
              <a:ext cx="594000" cy="35675"/>
            </a:xfrm>
            <a:custGeom>
              <a:avLst/>
              <a:gdLst/>
              <a:ahLst/>
              <a:cxnLst/>
              <a:rect l="l" t="t" r="r" b="b"/>
              <a:pathLst>
                <a:path w="23760" h="1427" extrusionOk="0">
                  <a:moveTo>
                    <a:pt x="1" y="0"/>
                  </a:moveTo>
                  <a:lnTo>
                    <a:pt x="1" y="1427"/>
                  </a:lnTo>
                  <a:lnTo>
                    <a:pt x="23759" y="1427"/>
                  </a:lnTo>
                  <a:lnTo>
                    <a:pt x="237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25"/>
            <p:cNvSpPr/>
            <p:nvPr/>
          </p:nvSpPr>
          <p:spPr>
            <a:xfrm>
              <a:off x="2446900" y="3464325"/>
              <a:ext cx="594000" cy="10925"/>
            </a:xfrm>
            <a:custGeom>
              <a:avLst/>
              <a:gdLst/>
              <a:ahLst/>
              <a:cxnLst/>
              <a:rect l="l" t="t" r="r" b="b"/>
              <a:pathLst>
                <a:path w="23760" h="437" extrusionOk="0">
                  <a:moveTo>
                    <a:pt x="1" y="1"/>
                  </a:moveTo>
                  <a:lnTo>
                    <a:pt x="1255" y="436"/>
                  </a:lnTo>
                  <a:lnTo>
                    <a:pt x="23284" y="436"/>
                  </a:lnTo>
                  <a:lnTo>
                    <a:pt x="237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2" name="Google Shape;2122;p25"/>
          <p:cNvGrpSpPr/>
          <p:nvPr/>
        </p:nvGrpSpPr>
        <p:grpSpPr>
          <a:xfrm flipH="1">
            <a:off x="-1313714" y="1961809"/>
            <a:ext cx="2211123" cy="4182875"/>
            <a:chOff x="6265575" y="1978274"/>
            <a:chExt cx="1536925" cy="2057017"/>
          </a:xfrm>
        </p:grpSpPr>
        <p:sp>
          <p:nvSpPr>
            <p:cNvPr id="2123" name="Google Shape;2123;p25"/>
            <p:cNvSpPr/>
            <p:nvPr/>
          </p:nvSpPr>
          <p:spPr>
            <a:xfrm>
              <a:off x="7369046" y="1978274"/>
              <a:ext cx="433454" cy="2057017"/>
            </a:xfrm>
            <a:custGeom>
              <a:avLst/>
              <a:gdLst/>
              <a:ahLst/>
              <a:cxnLst/>
              <a:rect l="l" t="t" r="r" b="b"/>
              <a:pathLst>
                <a:path w="11538" h="76313" extrusionOk="0">
                  <a:moveTo>
                    <a:pt x="2029" y="1"/>
                  </a:moveTo>
                  <a:lnTo>
                    <a:pt x="0" y="2725"/>
                  </a:lnTo>
                  <a:lnTo>
                    <a:pt x="0" y="76312"/>
                  </a:lnTo>
                  <a:lnTo>
                    <a:pt x="11537" y="76312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24" name="Google Shape;2124;p25"/>
            <p:cNvGrpSpPr/>
            <p:nvPr/>
          </p:nvGrpSpPr>
          <p:grpSpPr>
            <a:xfrm>
              <a:off x="6265575" y="1978281"/>
              <a:ext cx="1179732" cy="2056993"/>
              <a:chOff x="-221497" y="1179358"/>
              <a:chExt cx="1179732" cy="2866889"/>
            </a:xfrm>
          </p:grpSpPr>
          <p:grpSp>
            <p:nvGrpSpPr>
              <p:cNvPr id="2125" name="Google Shape;2125;p25"/>
              <p:cNvGrpSpPr/>
              <p:nvPr/>
            </p:nvGrpSpPr>
            <p:grpSpPr>
              <a:xfrm>
                <a:off x="-221497" y="1179358"/>
                <a:ext cx="1179732" cy="2866889"/>
                <a:chOff x="-221497" y="1179358"/>
                <a:chExt cx="1179732" cy="2866889"/>
              </a:xfrm>
            </p:grpSpPr>
            <p:sp>
              <p:nvSpPr>
                <p:cNvPr id="2126" name="Google Shape;2126;p25"/>
                <p:cNvSpPr/>
                <p:nvPr/>
              </p:nvSpPr>
              <p:spPr>
                <a:xfrm>
                  <a:off x="-221497" y="1179358"/>
                  <a:ext cx="1179732" cy="2866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03" h="76313" extrusionOk="0">
                      <a:moveTo>
                        <a:pt x="0" y="1"/>
                      </a:moveTo>
                      <a:lnTo>
                        <a:pt x="0" y="76312"/>
                      </a:lnTo>
                      <a:lnTo>
                        <a:pt x="31402" y="76312"/>
                      </a:lnTo>
                      <a:lnTo>
                        <a:pt x="3140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27" name="Google Shape;2127;p25"/>
                <p:cNvSpPr/>
                <p:nvPr/>
              </p:nvSpPr>
              <p:spPr>
                <a:xfrm>
                  <a:off x="592290" y="1179358"/>
                  <a:ext cx="365945" cy="2866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76313" extrusionOk="0">
                      <a:moveTo>
                        <a:pt x="1" y="1"/>
                      </a:moveTo>
                      <a:lnTo>
                        <a:pt x="1" y="76312"/>
                      </a:lnTo>
                      <a:lnTo>
                        <a:pt x="9740" y="76312"/>
                      </a:lnTo>
                      <a:lnTo>
                        <a:pt x="974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28" name="Google Shape;2128;p25"/>
                <p:cNvSpPr/>
                <p:nvPr/>
              </p:nvSpPr>
              <p:spPr>
                <a:xfrm>
                  <a:off x="706270" y="1865416"/>
                  <a:ext cx="175741" cy="2180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8" h="58051" extrusionOk="0">
                      <a:moveTo>
                        <a:pt x="1122" y="19904"/>
                      </a:moveTo>
                      <a:lnTo>
                        <a:pt x="1" y="24658"/>
                      </a:lnTo>
                      <a:lnTo>
                        <a:pt x="1" y="58050"/>
                      </a:lnTo>
                      <a:lnTo>
                        <a:pt x="1122" y="58050"/>
                      </a:lnTo>
                      <a:lnTo>
                        <a:pt x="1122" y="19904"/>
                      </a:lnTo>
                      <a:close/>
                      <a:moveTo>
                        <a:pt x="4677" y="0"/>
                      </a:moveTo>
                      <a:lnTo>
                        <a:pt x="2822" y="4986"/>
                      </a:lnTo>
                      <a:lnTo>
                        <a:pt x="2822" y="55132"/>
                      </a:lnTo>
                      <a:lnTo>
                        <a:pt x="2822" y="58050"/>
                      </a:lnTo>
                      <a:lnTo>
                        <a:pt x="4677" y="58050"/>
                      </a:lnTo>
                      <a:lnTo>
                        <a:pt x="4677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29" name="Google Shape;2129;p25"/>
                <p:cNvSpPr/>
                <p:nvPr/>
              </p:nvSpPr>
              <p:spPr>
                <a:xfrm>
                  <a:off x="-140915" y="1281730"/>
                  <a:ext cx="649767" cy="739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6" h="19673" extrusionOk="0">
                      <a:moveTo>
                        <a:pt x="0" y="0"/>
                      </a:moveTo>
                      <a:lnTo>
                        <a:pt x="0" y="19672"/>
                      </a:lnTo>
                      <a:lnTo>
                        <a:pt x="17296" y="19672"/>
                      </a:lnTo>
                      <a:lnTo>
                        <a:pt x="17296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0" name="Google Shape;2130;p25"/>
                <p:cNvSpPr/>
                <p:nvPr/>
              </p:nvSpPr>
              <p:spPr>
                <a:xfrm>
                  <a:off x="-140915" y="1281730"/>
                  <a:ext cx="271538" cy="739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8" h="19673" extrusionOk="0">
                      <a:moveTo>
                        <a:pt x="0" y="0"/>
                      </a:moveTo>
                      <a:lnTo>
                        <a:pt x="0" y="19672"/>
                      </a:lnTo>
                      <a:lnTo>
                        <a:pt x="7228" y="19672"/>
                      </a:lnTo>
                      <a:lnTo>
                        <a:pt x="722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1" name="Google Shape;2131;p25"/>
                <p:cNvSpPr/>
                <p:nvPr/>
              </p:nvSpPr>
              <p:spPr>
                <a:xfrm>
                  <a:off x="-140915" y="2088266"/>
                  <a:ext cx="649767" cy="773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6" h="20582" extrusionOk="0">
                      <a:moveTo>
                        <a:pt x="17296" y="1"/>
                      </a:moveTo>
                      <a:lnTo>
                        <a:pt x="0" y="909"/>
                      </a:lnTo>
                      <a:lnTo>
                        <a:pt x="0" y="20581"/>
                      </a:lnTo>
                      <a:lnTo>
                        <a:pt x="17296" y="20581"/>
                      </a:lnTo>
                      <a:lnTo>
                        <a:pt x="17296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2" name="Google Shape;2132;p25"/>
                <p:cNvSpPr/>
                <p:nvPr/>
              </p:nvSpPr>
              <p:spPr>
                <a:xfrm>
                  <a:off x="-140915" y="2108590"/>
                  <a:ext cx="271538" cy="752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8" h="20041" extrusionOk="0">
                      <a:moveTo>
                        <a:pt x="7228" y="1"/>
                      </a:moveTo>
                      <a:lnTo>
                        <a:pt x="0" y="368"/>
                      </a:lnTo>
                      <a:lnTo>
                        <a:pt x="0" y="20040"/>
                      </a:lnTo>
                      <a:lnTo>
                        <a:pt x="7228" y="20040"/>
                      </a:lnTo>
                      <a:lnTo>
                        <a:pt x="722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3" name="Google Shape;2133;p25"/>
                <p:cNvSpPr/>
                <p:nvPr/>
              </p:nvSpPr>
              <p:spPr>
                <a:xfrm>
                  <a:off x="-140915" y="2933310"/>
                  <a:ext cx="649767" cy="769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6" h="20484" extrusionOk="0">
                      <a:moveTo>
                        <a:pt x="0" y="0"/>
                      </a:moveTo>
                      <a:lnTo>
                        <a:pt x="0" y="20484"/>
                      </a:lnTo>
                      <a:lnTo>
                        <a:pt x="17296" y="20484"/>
                      </a:lnTo>
                      <a:lnTo>
                        <a:pt x="17296" y="79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134" name="Google Shape;2134;p25"/>
              <p:cNvSpPr/>
              <p:nvPr/>
            </p:nvSpPr>
            <p:spPr>
              <a:xfrm>
                <a:off x="-140915" y="2933310"/>
                <a:ext cx="271538" cy="769533"/>
              </a:xfrm>
              <a:custGeom>
                <a:avLst/>
                <a:gdLst/>
                <a:ahLst/>
                <a:cxnLst/>
                <a:rect l="l" t="t" r="r" b="b"/>
                <a:pathLst>
                  <a:path w="7228" h="20484" extrusionOk="0">
                    <a:moveTo>
                      <a:pt x="0" y="0"/>
                    </a:moveTo>
                    <a:lnTo>
                      <a:pt x="0" y="20484"/>
                    </a:lnTo>
                    <a:lnTo>
                      <a:pt x="7228" y="20484"/>
                    </a:lnTo>
                    <a:lnTo>
                      <a:pt x="7228" y="3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135" name="Google Shape;2135;p25"/>
          <p:cNvGrpSpPr/>
          <p:nvPr/>
        </p:nvGrpSpPr>
        <p:grpSpPr>
          <a:xfrm flipH="1">
            <a:off x="-157210" y="2349291"/>
            <a:ext cx="935431" cy="846933"/>
            <a:chOff x="791550" y="2156375"/>
            <a:chExt cx="1145425" cy="1118900"/>
          </a:xfrm>
        </p:grpSpPr>
        <p:sp>
          <p:nvSpPr>
            <p:cNvPr id="2136" name="Google Shape;2136;p25"/>
            <p:cNvSpPr/>
            <p:nvPr/>
          </p:nvSpPr>
          <p:spPr>
            <a:xfrm>
              <a:off x="791550" y="2228725"/>
              <a:ext cx="242350" cy="1046550"/>
            </a:xfrm>
            <a:custGeom>
              <a:avLst/>
              <a:gdLst/>
              <a:ahLst/>
              <a:cxnLst/>
              <a:rect l="l" t="t" r="r" b="b"/>
              <a:pathLst>
                <a:path w="9694" h="41862" extrusionOk="0">
                  <a:moveTo>
                    <a:pt x="0" y="0"/>
                  </a:moveTo>
                  <a:lnTo>
                    <a:pt x="0" y="41862"/>
                  </a:lnTo>
                  <a:lnTo>
                    <a:pt x="9694" y="41862"/>
                  </a:lnTo>
                  <a:lnTo>
                    <a:pt x="969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7" name="Google Shape;2137;p25"/>
            <p:cNvSpPr/>
            <p:nvPr/>
          </p:nvSpPr>
          <p:spPr>
            <a:xfrm>
              <a:off x="791550" y="2428875"/>
              <a:ext cx="242350" cy="645050"/>
            </a:xfrm>
            <a:custGeom>
              <a:avLst/>
              <a:gdLst/>
              <a:ahLst/>
              <a:cxnLst/>
              <a:rect l="l" t="t" r="r" b="b"/>
              <a:pathLst>
                <a:path w="9694" h="25802" extrusionOk="0">
                  <a:moveTo>
                    <a:pt x="0" y="0"/>
                  </a:moveTo>
                  <a:lnTo>
                    <a:pt x="0" y="25802"/>
                  </a:lnTo>
                  <a:lnTo>
                    <a:pt x="9694" y="25802"/>
                  </a:lnTo>
                  <a:lnTo>
                    <a:pt x="969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8" name="Google Shape;2138;p25"/>
            <p:cNvSpPr/>
            <p:nvPr/>
          </p:nvSpPr>
          <p:spPr>
            <a:xfrm>
              <a:off x="1033875" y="2323975"/>
              <a:ext cx="118200" cy="951300"/>
            </a:xfrm>
            <a:custGeom>
              <a:avLst/>
              <a:gdLst/>
              <a:ahLst/>
              <a:cxnLst/>
              <a:rect l="l" t="t" r="r" b="b"/>
              <a:pathLst>
                <a:path w="4728" h="38052" extrusionOk="0">
                  <a:moveTo>
                    <a:pt x="1" y="0"/>
                  </a:moveTo>
                  <a:lnTo>
                    <a:pt x="1" y="38052"/>
                  </a:lnTo>
                  <a:lnTo>
                    <a:pt x="4727" y="38052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9" name="Google Shape;2139;p25"/>
            <p:cNvSpPr/>
            <p:nvPr/>
          </p:nvSpPr>
          <p:spPr>
            <a:xfrm>
              <a:off x="1152050" y="2156375"/>
              <a:ext cx="184475" cy="1118900"/>
            </a:xfrm>
            <a:custGeom>
              <a:avLst/>
              <a:gdLst/>
              <a:ahLst/>
              <a:cxnLst/>
              <a:rect l="l" t="t" r="r" b="b"/>
              <a:pathLst>
                <a:path w="7379" h="44756" extrusionOk="0">
                  <a:moveTo>
                    <a:pt x="0" y="1"/>
                  </a:moveTo>
                  <a:lnTo>
                    <a:pt x="0" y="44756"/>
                  </a:lnTo>
                  <a:lnTo>
                    <a:pt x="7379" y="44756"/>
                  </a:lnTo>
                  <a:lnTo>
                    <a:pt x="73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0" name="Google Shape;2140;p25"/>
            <p:cNvSpPr/>
            <p:nvPr/>
          </p:nvSpPr>
          <p:spPr>
            <a:xfrm>
              <a:off x="1336500" y="2228725"/>
              <a:ext cx="232725" cy="1046550"/>
            </a:xfrm>
            <a:custGeom>
              <a:avLst/>
              <a:gdLst/>
              <a:ahLst/>
              <a:cxnLst/>
              <a:rect l="l" t="t" r="r" b="b"/>
              <a:pathLst>
                <a:path w="9309" h="41862" extrusionOk="0">
                  <a:moveTo>
                    <a:pt x="1" y="0"/>
                  </a:moveTo>
                  <a:lnTo>
                    <a:pt x="1" y="41862"/>
                  </a:lnTo>
                  <a:lnTo>
                    <a:pt x="9309" y="41862"/>
                  </a:lnTo>
                  <a:lnTo>
                    <a:pt x="930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1" name="Google Shape;2141;p25"/>
            <p:cNvSpPr/>
            <p:nvPr/>
          </p:nvSpPr>
          <p:spPr>
            <a:xfrm>
              <a:off x="1395600" y="2450575"/>
              <a:ext cx="114550" cy="601650"/>
            </a:xfrm>
            <a:custGeom>
              <a:avLst/>
              <a:gdLst/>
              <a:ahLst/>
              <a:cxnLst/>
              <a:rect l="l" t="t" r="r" b="b"/>
              <a:pathLst>
                <a:path w="4582" h="24066" extrusionOk="0">
                  <a:moveTo>
                    <a:pt x="0" y="0"/>
                  </a:moveTo>
                  <a:lnTo>
                    <a:pt x="0" y="24066"/>
                  </a:lnTo>
                  <a:lnTo>
                    <a:pt x="4582" y="24066"/>
                  </a:lnTo>
                  <a:lnTo>
                    <a:pt x="45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2" name="Google Shape;2142;p25"/>
            <p:cNvSpPr/>
            <p:nvPr/>
          </p:nvSpPr>
          <p:spPr>
            <a:xfrm>
              <a:off x="1395600" y="3113700"/>
              <a:ext cx="114550" cy="41025"/>
            </a:xfrm>
            <a:custGeom>
              <a:avLst/>
              <a:gdLst/>
              <a:ahLst/>
              <a:cxnLst/>
              <a:rect l="l" t="t" r="r" b="b"/>
              <a:pathLst>
                <a:path w="4582" h="1641" extrusionOk="0">
                  <a:moveTo>
                    <a:pt x="0" y="0"/>
                  </a:moveTo>
                  <a:lnTo>
                    <a:pt x="0" y="1640"/>
                  </a:lnTo>
                  <a:lnTo>
                    <a:pt x="4582" y="1640"/>
                  </a:lnTo>
                  <a:lnTo>
                    <a:pt x="45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3" name="Google Shape;2143;p25"/>
            <p:cNvSpPr/>
            <p:nvPr/>
          </p:nvSpPr>
          <p:spPr>
            <a:xfrm>
              <a:off x="1152050" y="2228725"/>
              <a:ext cx="184475" cy="95275"/>
            </a:xfrm>
            <a:custGeom>
              <a:avLst/>
              <a:gdLst/>
              <a:ahLst/>
              <a:cxnLst/>
              <a:rect l="l" t="t" r="r" b="b"/>
              <a:pathLst>
                <a:path w="7379" h="3811" extrusionOk="0">
                  <a:moveTo>
                    <a:pt x="0" y="0"/>
                  </a:moveTo>
                  <a:lnTo>
                    <a:pt x="0" y="3810"/>
                  </a:lnTo>
                  <a:lnTo>
                    <a:pt x="7379" y="3810"/>
                  </a:lnTo>
                  <a:lnTo>
                    <a:pt x="737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4" name="Google Shape;2144;p25"/>
            <p:cNvSpPr/>
            <p:nvPr/>
          </p:nvSpPr>
          <p:spPr>
            <a:xfrm>
              <a:off x="1152050" y="2715825"/>
              <a:ext cx="184475" cy="358100"/>
            </a:xfrm>
            <a:custGeom>
              <a:avLst/>
              <a:gdLst/>
              <a:ahLst/>
              <a:cxnLst/>
              <a:rect l="l" t="t" r="r" b="b"/>
              <a:pathLst>
                <a:path w="7379" h="14324" extrusionOk="0">
                  <a:moveTo>
                    <a:pt x="0" y="0"/>
                  </a:moveTo>
                  <a:lnTo>
                    <a:pt x="0" y="14324"/>
                  </a:lnTo>
                  <a:lnTo>
                    <a:pt x="7379" y="14324"/>
                  </a:lnTo>
                  <a:lnTo>
                    <a:pt x="737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5" name="Google Shape;2145;p25"/>
            <p:cNvSpPr/>
            <p:nvPr/>
          </p:nvSpPr>
          <p:spPr>
            <a:xfrm>
              <a:off x="1033875" y="2592825"/>
              <a:ext cx="118200" cy="123025"/>
            </a:xfrm>
            <a:custGeom>
              <a:avLst/>
              <a:gdLst/>
              <a:ahLst/>
              <a:cxnLst/>
              <a:rect l="l" t="t" r="r" b="b"/>
              <a:pathLst>
                <a:path w="4728" h="4921" extrusionOk="0">
                  <a:moveTo>
                    <a:pt x="1" y="1"/>
                  </a:moveTo>
                  <a:lnTo>
                    <a:pt x="1" y="4920"/>
                  </a:lnTo>
                  <a:lnTo>
                    <a:pt x="4727" y="4920"/>
                  </a:lnTo>
                  <a:lnTo>
                    <a:pt x="47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6" name="Google Shape;2146;p25"/>
            <p:cNvSpPr/>
            <p:nvPr/>
          </p:nvSpPr>
          <p:spPr>
            <a:xfrm>
              <a:off x="1067650" y="2806250"/>
              <a:ext cx="50650" cy="288175"/>
            </a:xfrm>
            <a:custGeom>
              <a:avLst/>
              <a:gdLst/>
              <a:ahLst/>
              <a:cxnLst/>
              <a:rect l="l" t="t" r="r" b="b"/>
              <a:pathLst>
                <a:path w="2026" h="11527" extrusionOk="0">
                  <a:moveTo>
                    <a:pt x="0" y="0"/>
                  </a:moveTo>
                  <a:lnTo>
                    <a:pt x="0" y="11527"/>
                  </a:lnTo>
                  <a:lnTo>
                    <a:pt x="2026" y="11527"/>
                  </a:lnTo>
                  <a:lnTo>
                    <a:pt x="202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25"/>
            <p:cNvSpPr/>
            <p:nvPr/>
          </p:nvSpPr>
          <p:spPr>
            <a:xfrm>
              <a:off x="1569200" y="2323975"/>
              <a:ext cx="264075" cy="951300"/>
            </a:xfrm>
            <a:custGeom>
              <a:avLst/>
              <a:gdLst/>
              <a:ahLst/>
              <a:cxnLst/>
              <a:rect l="l" t="t" r="r" b="b"/>
              <a:pathLst>
                <a:path w="10563" h="38052" extrusionOk="0">
                  <a:moveTo>
                    <a:pt x="1" y="0"/>
                  </a:moveTo>
                  <a:lnTo>
                    <a:pt x="1" y="38052"/>
                  </a:lnTo>
                  <a:lnTo>
                    <a:pt x="10563" y="38052"/>
                  </a:lnTo>
                  <a:lnTo>
                    <a:pt x="105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8" name="Google Shape;2148;p25"/>
            <p:cNvSpPr/>
            <p:nvPr/>
          </p:nvSpPr>
          <p:spPr>
            <a:xfrm>
              <a:off x="1833250" y="2228725"/>
              <a:ext cx="103725" cy="1046550"/>
            </a:xfrm>
            <a:custGeom>
              <a:avLst/>
              <a:gdLst/>
              <a:ahLst/>
              <a:cxnLst/>
              <a:rect l="l" t="t" r="r" b="b"/>
              <a:pathLst>
                <a:path w="4149" h="41862" extrusionOk="0">
                  <a:moveTo>
                    <a:pt x="1" y="0"/>
                  </a:moveTo>
                  <a:lnTo>
                    <a:pt x="1" y="41862"/>
                  </a:lnTo>
                  <a:lnTo>
                    <a:pt x="4148" y="41862"/>
                  </a:lnTo>
                  <a:lnTo>
                    <a:pt x="41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9" name="Google Shape;2149;p25"/>
            <p:cNvSpPr/>
            <p:nvPr/>
          </p:nvSpPr>
          <p:spPr>
            <a:xfrm>
              <a:off x="1569200" y="2450575"/>
              <a:ext cx="264075" cy="71150"/>
            </a:xfrm>
            <a:custGeom>
              <a:avLst/>
              <a:gdLst/>
              <a:ahLst/>
              <a:cxnLst/>
              <a:rect l="l" t="t" r="r" b="b"/>
              <a:pathLst>
                <a:path w="10563" h="2846" extrusionOk="0">
                  <a:moveTo>
                    <a:pt x="1" y="0"/>
                  </a:moveTo>
                  <a:lnTo>
                    <a:pt x="1" y="2846"/>
                  </a:lnTo>
                  <a:lnTo>
                    <a:pt x="10563" y="2846"/>
                  </a:lnTo>
                  <a:lnTo>
                    <a:pt x="105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0" name="Google Shape;2150;p25"/>
            <p:cNvSpPr/>
            <p:nvPr/>
          </p:nvSpPr>
          <p:spPr>
            <a:xfrm>
              <a:off x="1569200" y="2592825"/>
              <a:ext cx="264075" cy="71175"/>
            </a:xfrm>
            <a:custGeom>
              <a:avLst/>
              <a:gdLst/>
              <a:ahLst/>
              <a:cxnLst/>
              <a:rect l="l" t="t" r="r" b="b"/>
              <a:pathLst>
                <a:path w="10563" h="2847" extrusionOk="0">
                  <a:moveTo>
                    <a:pt x="1" y="1"/>
                  </a:moveTo>
                  <a:lnTo>
                    <a:pt x="1" y="2846"/>
                  </a:lnTo>
                  <a:lnTo>
                    <a:pt x="10563" y="2846"/>
                  </a:lnTo>
                  <a:lnTo>
                    <a:pt x="105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51" name="Google Shape;2151;p25"/>
          <p:cNvGrpSpPr/>
          <p:nvPr/>
        </p:nvGrpSpPr>
        <p:grpSpPr>
          <a:xfrm flipH="1">
            <a:off x="-157210" y="3569206"/>
            <a:ext cx="935431" cy="846933"/>
            <a:chOff x="791550" y="2156375"/>
            <a:chExt cx="1145425" cy="1118900"/>
          </a:xfrm>
        </p:grpSpPr>
        <p:sp>
          <p:nvSpPr>
            <p:cNvPr id="2152" name="Google Shape;2152;p25"/>
            <p:cNvSpPr/>
            <p:nvPr/>
          </p:nvSpPr>
          <p:spPr>
            <a:xfrm>
              <a:off x="791550" y="2228725"/>
              <a:ext cx="242350" cy="1046550"/>
            </a:xfrm>
            <a:custGeom>
              <a:avLst/>
              <a:gdLst/>
              <a:ahLst/>
              <a:cxnLst/>
              <a:rect l="l" t="t" r="r" b="b"/>
              <a:pathLst>
                <a:path w="9694" h="41862" extrusionOk="0">
                  <a:moveTo>
                    <a:pt x="0" y="0"/>
                  </a:moveTo>
                  <a:lnTo>
                    <a:pt x="0" y="41862"/>
                  </a:lnTo>
                  <a:lnTo>
                    <a:pt x="9694" y="41862"/>
                  </a:lnTo>
                  <a:lnTo>
                    <a:pt x="969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3" name="Google Shape;2153;p25"/>
            <p:cNvSpPr/>
            <p:nvPr/>
          </p:nvSpPr>
          <p:spPr>
            <a:xfrm>
              <a:off x="860860" y="2428887"/>
              <a:ext cx="103726" cy="645050"/>
            </a:xfrm>
            <a:custGeom>
              <a:avLst/>
              <a:gdLst/>
              <a:ahLst/>
              <a:cxnLst/>
              <a:rect l="l" t="t" r="r" b="b"/>
              <a:pathLst>
                <a:path w="9694" h="25802" extrusionOk="0">
                  <a:moveTo>
                    <a:pt x="0" y="0"/>
                  </a:moveTo>
                  <a:lnTo>
                    <a:pt x="0" y="25802"/>
                  </a:lnTo>
                  <a:lnTo>
                    <a:pt x="9694" y="25802"/>
                  </a:lnTo>
                  <a:lnTo>
                    <a:pt x="969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4" name="Google Shape;2154;p25"/>
            <p:cNvSpPr/>
            <p:nvPr/>
          </p:nvSpPr>
          <p:spPr>
            <a:xfrm>
              <a:off x="1033875" y="2323975"/>
              <a:ext cx="118200" cy="951300"/>
            </a:xfrm>
            <a:custGeom>
              <a:avLst/>
              <a:gdLst/>
              <a:ahLst/>
              <a:cxnLst/>
              <a:rect l="l" t="t" r="r" b="b"/>
              <a:pathLst>
                <a:path w="4728" h="38052" extrusionOk="0">
                  <a:moveTo>
                    <a:pt x="1" y="0"/>
                  </a:moveTo>
                  <a:lnTo>
                    <a:pt x="1" y="38052"/>
                  </a:lnTo>
                  <a:lnTo>
                    <a:pt x="4727" y="38052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5" name="Google Shape;2155;p25"/>
            <p:cNvSpPr/>
            <p:nvPr/>
          </p:nvSpPr>
          <p:spPr>
            <a:xfrm>
              <a:off x="1152050" y="2156375"/>
              <a:ext cx="184475" cy="1118900"/>
            </a:xfrm>
            <a:custGeom>
              <a:avLst/>
              <a:gdLst/>
              <a:ahLst/>
              <a:cxnLst/>
              <a:rect l="l" t="t" r="r" b="b"/>
              <a:pathLst>
                <a:path w="7379" h="44756" extrusionOk="0">
                  <a:moveTo>
                    <a:pt x="0" y="1"/>
                  </a:moveTo>
                  <a:lnTo>
                    <a:pt x="0" y="44756"/>
                  </a:lnTo>
                  <a:lnTo>
                    <a:pt x="7379" y="44756"/>
                  </a:lnTo>
                  <a:lnTo>
                    <a:pt x="737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6" name="Google Shape;2156;p25"/>
            <p:cNvSpPr/>
            <p:nvPr/>
          </p:nvSpPr>
          <p:spPr>
            <a:xfrm>
              <a:off x="1336500" y="2228725"/>
              <a:ext cx="232725" cy="1046550"/>
            </a:xfrm>
            <a:custGeom>
              <a:avLst/>
              <a:gdLst/>
              <a:ahLst/>
              <a:cxnLst/>
              <a:rect l="l" t="t" r="r" b="b"/>
              <a:pathLst>
                <a:path w="9309" h="41862" extrusionOk="0">
                  <a:moveTo>
                    <a:pt x="1" y="0"/>
                  </a:moveTo>
                  <a:lnTo>
                    <a:pt x="1" y="41862"/>
                  </a:lnTo>
                  <a:lnTo>
                    <a:pt x="9309" y="41862"/>
                  </a:lnTo>
                  <a:lnTo>
                    <a:pt x="930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7" name="Google Shape;2157;p25"/>
            <p:cNvSpPr/>
            <p:nvPr/>
          </p:nvSpPr>
          <p:spPr>
            <a:xfrm>
              <a:off x="1336502" y="2450553"/>
              <a:ext cx="237531" cy="601710"/>
            </a:xfrm>
            <a:custGeom>
              <a:avLst/>
              <a:gdLst/>
              <a:ahLst/>
              <a:cxnLst/>
              <a:rect l="l" t="t" r="r" b="b"/>
              <a:pathLst>
                <a:path w="4582" h="24066" extrusionOk="0">
                  <a:moveTo>
                    <a:pt x="0" y="0"/>
                  </a:moveTo>
                  <a:lnTo>
                    <a:pt x="0" y="24066"/>
                  </a:lnTo>
                  <a:lnTo>
                    <a:pt x="4582" y="24066"/>
                  </a:lnTo>
                  <a:lnTo>
                    <a:pt x="45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8" name="Google Shape;2158;p25"/>
            <p:cNvSpPr/>
            <p:nvPr/>
          </p:nvSpPr>
          <p:spPr>
            <a:xfrm>
              <a:off x="1152050" y="2228725"/>
              <a:ext cx="184475" cy="95275"/>
            </a:xfrm>
            <a:custGeom>
              <a:avLst/>
              <a:gdLst/>
              <a:ahLst/>
              <a:cxnLst/>
              <a:rect l="l" t="t" r="r" b="b"/>
              <a:pathLst>
                <a:path w="7379" h="3811" extrusionOk="0">
                  <a:moveTo>
                    <a:pt x="0" y="0"/>
                  </a:moveTo>
                  <a:lnTo>
                    <a:pt x="0" y="3810"/>
                  </a:lnTo>
                  <a:lnTo>
                    <a:pt x="7379" y="3810"/>
                  </a:lnTo>
                  <a:lnTo>
                    <a:pt x="737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9" name="Google Shape;2159;p25"/>
            <p:cNvSpPr/>
            <p:nvPr/>
          </p:nvSpPr>
          <p:spPr>
            <a:xfrm>
              <a:off x="1152040" y="2715834"/>
              <a:ext cx="184512" cy="358100"/>
            </a:xfrm>
            <a:custGeom>
              <a:avLst/>
              <a:gdLst/>
              <a:ahLst/>
              <a:cxnLst/>
              <a:rect l="l" t="t" r="r" b="b"/>
              <a:pathLst>
                <a:path w="7379" h="14324" extrusionOk="0">
                  <a:moveTo>
                    <a:pt x="0" y="0"/>
                  </a:moveTo>
                  <a:lnTo>
                    <a:pt x="0" y="14324"/>
                  </a:lnTo>
                  <a:lnTo>
                    <a:pt x="7379" y="14324"/>
                  </a:lnTo>
                  <a:lnTo>
                    <a:pt x="737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0" name="Google Shape;2160;p25"/>
            <p:cNvSpPr/>
            <p:nvPr/>
          </p:nvSpPr>
          <p:spPr>
            <a:xfrm>
              <a:off x="1033875" y="2323977"/>
              <a:ext cx="118200" cy="123025"/>
            </a:xfrm>
            <a:custGeom>
              <a:avLst/>
              <a:gdLst/>
              <a:ahLst/>
              <a:cxnLst/>
              <a:rect l="l" t="t" r="r" b="b"/>
              <a:pathLst>
                <a:path w="4728" h="4921" extrusionOk="0">
                  <a:moveTo>
                    <a:pt x="1" y="1"/>
                  </a:moveTo>
                  <a:lnTo>
                    <a:pt x="1" y="4920"/>
                  </a:lnTo>
                  <a:lnTo>
                    <a:pt x="4727" y="4920"/>
                  </a:lnTo>
                  <a:lnTo>
                    <a:pt x="472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1" name="Google Shape;2161;p25"/>
            <p:cNvSpPr/>
            <p:nvPr/>
          </p:nvSpPr>
          <p:spPr>
            <a:xfrm>
              <a:off x="1067650" y="2537402"/>
              <a:ext cx="50650" cy="288175"/>
            </a:xfrm>
            <a:custGeom>
              <a:avLst/>
              <a:gdLst/>
              <a:ahLst/>
              <a:cxnLst/>
              <a:rect l="l" t="t" r="r" b="b"/>
              <a:pathLst>
                <a:path w="2026" h="11527" extrusionOk="0">
                  <a:moveTo>
                    <a:pt x="0" y="0"/>
                  </a:moveTo>
                  <a:lnTo>
                    <a:pt x="0" y="11527"/>
                  </a:lnTo>
                  <a:lnTo>
                    <a:pt x="2026" y="11527"/>
                  </a:lnTo>
                  <a:lnTo>
                    <a:pt x="202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2" name="Google Shape;2162;p25"/>
            <p:cNvSpPr/>
            <p:nvPr/>
          </p:nvSpPr>
          <p:spPr>
            <a:xfrm>
              <a:off x="1569200" y="2323975"/>
              <a:ext cx="264075" cy="951300"/>
            </a:xfrm>
            <a:custGeom>
              <a:avLst/>
              <a:gdLst/>
              <a:ahLst/>
              <a:cxnLst/>
              <a:rect l="l" t="t" r="r" b="b"/>
              <a:pathLst>
                <a:path w="10563" h="38052" extrusionOk="0">
                  <a:moveTo>
                    <a:pt x="1" y="0"/>
                  </a:moveTo>
                  <a:lnTo>
                    <a:pt x="1" y="38052"/>
                  </a:lnTo>
                  <a:lnTo>
                    <a:pt x="10563" y="38052"/>
                  </a:lnTo>
                  <a:lnTo>
                    <a:pt x="105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3" name="Google Shape;2163;p25"/>
            <p:cNvSpPr/>
            <p:nvPr/>
          </p:nvSpPr>
          <p:spPr>
            <a:xfrm>
              <a:off x="1833250" y="2228725"/>
              <a:ext cx="103725" cy="1046550"/>
            </a:xfrm>
            <a:custGeom>
              <a:avLst/>
              <a:gdLst/>
              <a:ahLst/>
              <a:cxnLst/>
              <a:rect l="l" t="t" r="r" b="b"/>
              <a:pathLst>
                <a:path w="4149" h="41862" extrusionOk="0">
                  <a:moveTo>
                    <a:pt x="1" y="0"/>
                  </a:moveTo>
                  <a:lnTo>
                    <a:pt x="1" y="41862"/>
                  </a:lnTo>
                  <a:lnTo>
                    <a:pt x="4148" y="41862"/>
                  </a:lnTo>
                  <a:lnTo>
                    <a:pt x="414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4" name="Google Shape;2164;p25"/>
            <p:cNvSpPr/>
            <p:nvPr/>
          </p:nvSpPr>
          <p:spPr>
            <a:xfrm>
              <a:off x="1569200" y="2450575"/>
              <a:ext cx="264075" cy="71150"/>
            </a:xfrm>
            <a:custGeom>
              <a:avLst/>
              <a:gdLst/>
              <a:ahLst/>
              <a:cxnLst/>
              <a:rect l="l" t="t" r="r" b="b"/>
              <a:pathLst>
                <a:path w="10563" h="2846" extrusionOk="0">
                  <a:moveTo>
                    <a:pt x="1" y="0"/>
                  </a:moveTo>
                  <a:lnTo>
                    <a:pt x="1" y="2846"/>
                  </a:lnTo>
                  <a:lnTo>
                    <a:pt x="10563" y="2846"/>
                  </a:lnTo>
                  <a:lnTo>
                    <a:pt x="105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5" name="Google Shape;2165;p25"/>
            <p:cNvSpPr/>
            <p:nvPr/>
          </p:nvSpPr>
          <p:spPr>
            <a:xfrm>
              <a:off x="1569200" y="2592825"/>
              <a:ext cx="264075" cy="71175"/>
            </a:xfrm>
            <a:custGeom>
              <a:avLst/>
              <a:gdLst/>
              <a:ahLst/>
              <a:cxnLst/>
              <a:rect l="l" t="t" r="r" b="b"/>
              <a:pathLst>
                <a:path w="10563" h="2847" extrusionOk="0">
                  <a:moveTo>
                    <a:pt x="1" y="1"/>
                  </a:moveTo>
                  <a:lnTo>
                    <a:pt x="1" y="2846"/>
                  </a:lnTo>
                  <a:lnTo>
                    <a:pt x="10563" y="2846"/>
                  </a:lnTo>
                  <a:lnTo>
                    <a:pt x="105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66" name="Google Shape;2166;p25"/>
          <p:cNvGrpSpPr/>
          <p:nvPr/>
        </p:nvGrpSpPr>
        <p:grpSpPr>
          <a:xfrm flipH="1">
            <a:off x="-157153" y="4795448"/>
            <a:ext cx="935340" cy="846933"/>
            <a:chOff x="8817561" y="3596620"/>
            <a:chExt cx="650143" cy="635200"/>
          </a:xfrm>
        </p:grpSpPr>
        <p:grpSp>
          <p:nvGrpSpPr>
            <p:cNvPr id="2167" name="Google Shape;2167;p25"/>
            <p:cNvGrpSpPr/>
            <p:nvPr/>
          </p:nvGrpSpPr>
          <p:grpSpPr>
            <a:xfrm>
              <a:off x="8817561" y="3596620"/>
              <a:ext cx="650143" cy="635200"/>
              <a:chOff x="791550" y="2156375"/>
              <a:chExt cx="1145425" cy="1118900"/>
            </a:xfrm>
          </p:grpSpPr>
          <p:sp>
            <p:nvSpPr>
              <p:cNvPr id="2168" name="Google Shape;2168;p25"/>
              <p:cNvSpPr/>
              <p:nvPr/>
            </p:nvSpPr>
            <p:spPr>
              <a:xfrm>
                <a:off x="791550" y="2228725"/>
                <a:ext cx="242350" cy="1046550"/>
              </a:xfrm>
              <a:custGeom>
                <a:avLst/>
                <a:gdLst/>
                <a:ahLst/>
                <a:cxnLst/>
                <a:rect l="l" t="t" r="r" b="b"/>
                <a:pathLst>
                  <a:path w="9694" h="41862" extrusionOk="0">
                    <a:moveTo>
                      <a:pt x="0" y="0"/>
                    </a:moveTo>
                    <a:lnTo>
                      <a:pt x="0" y="41862"/>
                    </a:lnTo>
                    <a:lnTo>
                      <a:pt x="9694" y="41862"/>
                    </a:lnTo>
                    <a:lnTo>
                      <a:pt x="969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9" name="Google Shape;2169;p25"/>
              <p:cNvSpPr/>
              <p:nvPr/>
            </p:nvSpPr>
            <p:spPr>
              <a:xfrm>
                <a:off x="791550" y="2428875"/>
                <a:ext cx="242350" cy="645050"/>
              </a:xfrm>
              <a:custGeom>
                <a:avLst/>
                <a:gdLst/>
                <a:ahLst/>
                <a:cxnLst/>
                <a:rect l="l" t="t" r="r" b="b"/>
                <a:pathLst>
                  <a:path w="9694" h="25802" extrusionOk="0">
                    <a:moveTo>
                      <a:pt x="0" y="0"/>
                    </a:moveTo>
                    <a:lnTo>
                      <a:pt x="0" y="25802"/>
                    </a:lnTo>
                    <a:lnTo>
                      <a:pt x="9694" y="25802"/>
                    </a:lnTo>
                    <a:lnTo>
                      <a:pt x="969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0" name="Google Shape;2170;p25"/>
              <p:cNvSpPr/>
              <p:nvPr/>
            </p:nvSpPr>
            <p:spPr>
              <a:xfrm>
                <a:off x="1033875" y="2323975"/>
                <a:ext cx="118200" cy="951300"/>
              </a:xfrm>
              <a:custGeom>
                <a:avLst/>
                <a:gdLst/>
                <a:ahLst/>
                <a:cxnLst/>
                <a:rect l="l" t="t" r="r" b="b"/>
                <a:pathLst>
                  <a:path w="4728" h="38052" extrusionOk="0">
                    <a:moveTo>
                      <a:pt x="1" y="0"/>
                    </a:moveTo>
                    <a:lnTo>
                      <a:pt x="1" y="38052"/>
                    </a:lnTo>
                    <a:lnTo>
                      <a:pt x="4727" y="38052"/>
                    </a:lnTo>
                    <a:lnTo>
                      <a:pt x="472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1" name="Google Shape;2171;p25"/>
              <p:cNvSpPr/>
              <p:nvPr/>
            </p:nvSpPr>
            <p:spPr>
              <a:xfrm>
                <a:off x="1152050" y="2156375"/>
                <a:ext cx="184475" cy="1118900"/>
              </a:xfrm>
              <a:custGeom>
                <a:avLst/>
                <a:gdLst/>
                <a:ahLst/>
                <a:cxnLst/>
                <a:rect l="l" t="t" r="r" b="b"/>
                <a:pathLst>
                  <a:path w="7379" h="44756" extrusionOk="0">
                    <a:moveTo>
                      <a:pt x="0" y="1"/>
                    </a:moveTo>
                    <a:lnTo>
                      <a:pt x="0" y="44756"/>
                    </a:lnTo>
                    <a:lnTo>
                      <a:pt x="7379" y="44756"/>
                    </a:lnTo>
                    <a:lnTo>
                      <a:pt x="737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2" name="Google Shape;2172;p25"/>
              <p:cNvSpPr/>
              <p:nvPr/>
            </p:nvSpPr>
            <p:spPr>
              <a:xfrm>
                <a:off x="1336500" y="2228725"/>
                <a:ext cx="232725" cy="1046550"/>
              </a:xfrm>
              <a:custGeom>
                <a:avLst/>
                <a:gdLst/>
                <a:ahLst/>
                <a:cxnLst/>
                <a:rect l="l" t="t" r="r" b="b"/>
                <a:pathLst>
                  <a:path w="9309" h="41862" extrusionOk="0">
                    <a:moveTo>
                      <a:pt x="1" y="0"/>
                    </a:moveTo>
                    <a:lnTo>
                      <a:pt x="1" y="41862"/>
                    </a:lnTo>
                    <a:lnTo>
                      <a:pt x="9309" y="41862"/>
                    </a:lnTo>
                    <a:lnTo>
                      <a:pt x="930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25"/>
              <p:cNvSpPr/>
              <p:nvPr/>
            </p:nvSpPr>
            <p:spPr>
              <a:xfrm>
                <a:off x="1395600" y="3113700"/>
                <a:ext cx="114550" cy="41025"/>
              </a:xfrm>
              <a:custGeom>
                <a:avLst/>
                <a:gdLst/>
                <a:ahLst/>
                <a:cxnLst/>
                <a:rect l="l" t="t" r="r" b="b"/>
                <a:pathLst>
                  <a:path w="4582" h="1641" extrusionOk="0">
                    <a:moveTo>
                      <a:pt x="0" y="0"/>
                    </a:moveTo>
                    <a:lnTo>
                      <a:pt x="0" y="1640"/>
                    </a:lnTo>
                    <a:lnTo>
                      <a:pt x="4582" y="1640"/>
                    </a:lnTo>
                    <a:lnTo>
                      <a:pt x="45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25"/>
              <p:cNvSpPr/>
              <p:nvPr/>
            </p:nvSpPr>
            <p:spPr>
              <a:xfrm>
                <a:off x="1152050" y="2228725"/>
                <a:ext cx="184475" cy="95275"/>
              </a:xfrm>
              <a:custGeom>
                <a:avLst/>
                <a:gdLst/>
                <a:ahLst/>
                <a:cxnLst/>
                <a:rect l="l" t="t" r="r" b="b"/>
                <a:pathLst>
                  <a:path w="7379" h="3811" extrusionOk="0">
                    <a:moveTo>
                      <a:pt x="0" y="0"/>
                    </a:moveTo>
                    <a:lnTo>
                      <a:pt x="0" y="3810"/>
                    </a:lnTo>
                    <a:lnTo>
                      <a:pt x="7379" y="3810"/>
                    </a:lnTo>
                    <a:lnTo>
                      <a:pt x="737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5" name="Google Shape;2175;p25"/>
              <p:cNvSpPr/>
              <p:nvPr/>
            </p:nvSpPr>
            <p:spPr>
              <a:xfrm>
                <a:off x="1152050" y="2715825"/>
                <a:ext cx="184475" cy="358100"/>
              </a:xfrm>
              <a:custGeom>
                <a:avLst/>
                <a:gdLst/>
                <a:ahLst/>
                <a:cxnLst/>
                <a:rect l="l" t="t" r="r" b="b"/>
                <a:pathLst>
                  <a:path w="7379" h="14324" extrusionOk="0">
                    <a:moveTo>
                      <a:pt x="0" y="0"/>
                    </a:moveTo>
                    <a:lnTo>
                      <a:pt x="0" y="14324"/>
                    </a:lnTo>
                    <a:lnTo>
                      <a:pt x="7379" y="14324"/>
                    </a:lnTo>
                    <a:lnTo>
                      <a:pt x="737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6" name="Google Shape;2176;p25"/>
              <p:cNvSpPr/>
              <p:nvPr/>
            </p:nvSpPr>
            <p:spPr>
              <a:xfrm>
                <a:off x="1033875" y="2398708"/>
                <a:ext cx="118200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728" h="4921" extrusionOk="0">
                    <a:moveTo>
                      <a:pt x="1" y="1"/>
                    </a:moveTo>
                    <a:lnTo>
                      <a:pt x="1" y="4920"/>
                    </a:lnTo>
                    <a:lnTo>
                      <a:pt x="4727" y="4920"/>
                    </a:lnTo>
                    <a:lnTo>
                      <a:pt x="472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7" name="Google Shape;2177;p25"/>
              <p:cNvSpPr/>
              <p:nvPr/>
            </p:nvSpPr>
            <p:spPr>
              <a:xfrm>
                <a:off x="1569200" y="2323975"/>
                <a:ext cx="264075" cy="951300"/>
              </a:xfrm>
              <a:custGeom>
                <a:avLst/>
                <a:gdLst/>
                <a:ahLst/>
                <a:cxnLst/>
                <a:rect l="l" t="t" r="r" b="b"/>
                <a:pathLst>
                  <a:path w="10563" h="38052" extrusionOk="0">
                    <a:moveTo>
                      <a:pt x="1" y="0"/>
                    </a:moveTo>
                    <a:lnTo>
                      <a:pt x="1" y="38052"/>
                    </a:lnTo>
                    <a:lnTo>
                      <a:pt x="10563" y="38052"/>
                    </a:lnTo>
                    <a:lnTo>
                      <a:pt x="1056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8" name="Google Shape;2178;p25"/>
              <p:cNvSpPr/>
              <p:nvPr/>
            </p:nvSpPr>
            <p:spPr>
              <a:xfrm>
                <a:off x="1833250" y="2228725"/>
                <a:ext cx="103725" cy="1046550"/>
              </a:xfrm>
              <a:custGeom>
                <a:avLst/>
                <a:gdLst/>
                <a:ahLst/>
                <a:cxnLst/>
                <a:rect l="l" t="t" r="r" b="b"/>
                <a:pathLst>
                  <a:path w="4149" h="41862" extrusionOk="0">
                    <a:moveTo>
                      <a:pt x="1" y="0"/>
                    </a:moveTo>
                    <a:lnTo>
                      <a:pt x="1" y="41862"/>
                    </a:lnTo>
                    <a:lnTo>
                      <a:pt x="4148" y="41862"/>
                    </a:lnTo>
                    <a:lnTo>
                      <a:pt x="414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9" name="Google Shape;2179;p25"/>
              <p:cNvSpPr/>
              <p:nvPr/>
            </p:nvSpPr>
            <p:spPr>
              <a:xfrm>
                <a:off x="1569200" y="2450575"/>
                <a:ext cx="264075" cy="71150"/>
              </a:xfrm>
              <a:custGeom>
                <a:avLst/>
                <a:gdLst/>
                <a:ahLst/>
                <a:cxnLst/>
                <a:rect l="l" t="t" r="r" b="b"/>
                <a:pathLst>
                  <a:path w="10563" h="2846" extrusionOk="0">
                    <a:moveTo>
                      <a:pt x="1" y="0"/>
                    </a:moveTo>
                    <a:lnTo>
                      <a:pt x="1" y="2846"/>
                    </a:lnTo>
                    <a:lnTo>
                      <a:pt x="10563" y="2846"/>
                    </a:lnTo>
                    <a:lnTo>
                      <a:pt x="1056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0" name="Google Shape;2180;p25"/>
              <p:cNvSpPr/>
              <p:nvPr/>
            </p:nvSpPr>
            <p:spPr>
              <a:xfrm>
                <a:off x="1569200" y="2592825"/>
                <a:ext cx="264075" cy="71175"/>
              </a:xfrm>
              <a:custGeom>
                <a:avLst/>
                <a:gdLst/>
                <a:ahLst/>
                <a:cxnLst/>
                <a:rect l="l" t="t" r="r" b="b"/>
                <a:pathLst>
                  <a:path w="10563" h="2847" extrusionOk="0">
                    <a:moveTo>
                      <a:pt x="1" y="1"/>
                    </a:moveTo>
                    <a:lnTo>
                      <a:pt x="1" y="2846"/>
                    </a:lnTo>
                    <a:lnTo>
                      <a:pt x="10563" y="2846"/>
                    </a:lnTo>
                    <a:lnTo>
                      <a:pt x="1056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81" name="Google Shape;2181;p25"/>
            <p:cNvSpPr/>
            <p:nvPr/>
          </p:nvSpPr>
          <p:spPr>
            <a:xfrm>
              <a:off x="9160419" y="3691769"/>
              <a:ext cx="65019" cy="23290"/>
            </a:xfrm>
            <a:custGeom>
              <a:avLst/>
              <a:gdLst/>
              <a:ahLst/>
              <a:cxnLst/>
              <a:rect l="l" t="t" r="r" b="b"/>
              <a:pathLst>
                <a:path w="4582" h="1641" extrusionOk="0">
                  <a:moveTo>
                    <a:pt x="0" y="0"/>
                  </a:moveTo>
                  <a:lnTo>
                    <a:pt x="0" y="1640"/>
                  </a:lnTo>
                  <a:lnTo>
                    <a:pt x="4582" y="1640"/>
                  </a:lnTo>
                  <a:lnTo>
                    <a:pt x="45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2" name="Google Shape;2182;p25"/>
            <p:cNvSpPr/>
            <p:nvPr/>
          </p:nvSpPr>
          <p:spPr>
            <a:xfrm>
              <a:off x="9160419" y="3749744"/>
              <a:ext cx="65019" cy="23290"/>
            </a:xfrm>
            <a:custGeom>
              <a:avLst/>
              <a:gdLst/>
              <a:ahLst/>
              <a:cxnLst/>
              <a:rect l="l" t="t" r="r" b="b"/>
              <a:pathLst>
                <a:path w="4582" h="1641" extrusionOk="0">
                  <a:moveTo>
                    <a:pt x="0" y="0"/>
                  </a:moveTo>
                  <a:lnTo>
                    <a:pt x="0" y="1640"/>
                  </a:lnTo>
                  <a:lnTo>
                    <a:pt x="4582" y="1640"/>
                  </a:lnTo>
                  <a:lnTo>
                    <a:pt x="45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83" name="Google Shape;2183;p25"/>
          <p:cNvGrpSpPr/>
          <p:nvPr/>
        </p:nvGrpSpPr>
        <p:grpSpPr>
          <a:xfrm>
            <a:off x="11310631" y="1715367"/>
            <a:ext cx="1749779" cy="4429535"/>
            <a:chOff x="-221497" y="1179358"/>
            <a:chExt cx="1179732" cy="2866889"/>
          </a:xfrm>
        </p:grpSpPr>
        <p:grpSp>
          <p:nvGrpSpPr>
            <p:cNvPr id="2184" name="Google Shape;2184;p25"/>
            <p:cNvGrpSpPr/>
            <p:nvPr/>
          </p:nvGrpSpPr>
          <p:grpSpPr>
            <a:xfrm>
              <a:off x="-221497" y="1179358"/>
              <a:ext cx="1179732" cy="2866889"/>
              <a:chOff x="-221497" y="1179358"/>
              <a:chExt cx="1179732" cy="2866889"/>
            </a:xfrm>
          </p:grpSpPr>
          <p:grpSp>
            <p:nvGrpSpPr>
              <p:cNvPr id="2185" name="Google Shape;2185;p25"/>
              <p:cNvGrpSpPr/>
              <p:nvPr/>
            </p:nvGrpSpPr>
            <p:grpSpPr>
              <a:xfrm>
                <a:off x="-221497" y="1179358"/>
                <a:ext cx="1179732" cy="2866889"/>
                <a:chOff x="-221497" y="1179358"/>
                <a:chExt cx="1179732" cy="2866889"/>
              </a:xfrm>
            </p:grpSpPr>
            <p:sp>
              <p:nvSpPr>
                <p:cNvPr id="2186" name="Google Shape;2186;p25"/>
                <p:cNvSpPr/>
                <p:nvPr/>
              </p:nvSpPr>
              <p:spPr>
                <a:xfrm>
                  <a:off x="-221497" y="1179358"/>
                  <a:ext cx="1179732" cy="2866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03" h="76313" extrusionOk="0">
                      <a:moveTo>
                        <a:pt x="0" y="1"/>
                      </a:moveTo>
                      <a:lnTo>
                        <a:pt x="0" y="76312"/>
                      </a:lnTo>
                      <a:lnTo>
                        <a:pt x="31402" y="76312"/>
                      </a:lnTo>
                      <a:lnTo>
                        <a:pt x="3140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7" name="Google Shape;2187;p25"/>
                <p:cNvSpPr/>
                <p:nvPr/>
              </p:nvSpPr>
              <p:spPr>
                <a:xfrm>
                  <a:off x="592290" y="1179358"/>
                  <a:ext cx="365945" cy="2866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76313" extrusionOk="0">
                      <a:moveTo>
                        <a:pt x="1" y="1"/>
                      </a:moveTo>
                      <a:lnTo>
                        <a:pt x="1" y="76312"/>
                      </a:lnTo>
                      <a:lnTo>
                        <a:pt x="9740" y="76312"/>
                      </a:lnTo>
                      <a:lnTo>
                        <a:pt x="974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8" name="Google Shape;2188;p25"/>
                <p:cNvSpPr/>
                <p:nvPr/>
              </p:nvSpPr>
              <p:spPr>
                <a:xfrm>
                  <a:off x="706270" y="1865416"/>
                  <a:ext cx="175741" cy="2180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8" h="58051" extrusionOk="0">
                      <a:moveTo>
                        <a:pt x="1122" y="19904"/>
                      </a:moveTo>
                      <a:lnTo>
                        <a:pt x="1" y="24658"/>
                      </a:lnTo>
                      <a:lnTo>
                        <a:pt x="1" y="58050"/>
                      </a:lnTo>
                      <a:lnTo>
                        <a:pt x="1122" y="58050"/>
                      </a:lnTo>
                      <a:lnTo>
                        <a:pt x="1122" y="19904"/>
                      </a:lnTo>
                      <a:close/>
                      <a:moveTo>
                        <a:pt x="4677" y="0"/>
                      </a:moveTo>
                      <a:lnTo>
                        <a:pt x="2822" y="4986"/>
                      </a:lnTo>
                      <a:lnTo>
                        <a:pt x="2822" y="55132"/>
                      </a:lnTo>
                      <a:lnTo>
                        <a:pt x="2822" y="58050"/>
                      </a:lnTo>
                      <a:lnTo>
                        <a:pt x="4677" y="58050"/>
                      </a:lnTo>
                      <a:lnTo>
                        <a:pt x="4677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9" name="Google Shape;2189;p25"/>
                <p:cNvSpPr/>
                <p:nvPr/>
              </p:nvSpPr>
              <p:spPr>
                <a:xfrm>
                  <a:off x="-140915" y="1281730"/>
                  <a:ext cx="649767" cy="739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6" h="19673" extrusionOk="0">
                      <a:moveTo>
                        <a:pt x="0" y="0"/>
                      </a:moveTo>
                      <a:lnTo>
                        <a:pt x="0" y="19672"/>
                      </a:lnTo>
                      <a:lnTo>
                        <a:pt x="17296" y="19672"/>
                      </a:lnTo>
                      <a:lnTo>
                        <a:pt x="17296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0" name="Google Shape;2190;p25"/>
                <p:cNvSpPr/>
                <p:nvPr/>
              </p:nvSpPr>
              <p:spPr>
                <a:xfrm>
                  <a:off x="-140915" y="1281730"/>
                  <a:ext cx="271538" cy="739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8" h="19673" extrusionOk="0">
                      <a:moveTo>
                        <a:pt x="0" y="0"/>
                      </a:moveTo>
                      <a:lnTo>
                        <a:pt x="0" y="19672"/>
                      </a:lnTo>
                      <a:lnTo>
                        <a:pt x="7228" y="19672"/>
                      </a:lnTo>
                      <a:lnTo>
                        <a:pt x="722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1" name="Google Shape;2191;p25"/>
                <p:cNvSpPr/>
                <p:nvPr/>
              </p:nvSpPr>
              <p:spPr>
                <a:xfrm>
                  <a:off x="-140915" y="2088266"/>
                  <a:ext cx="649767" cy="773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6" h="20582" extrusionOk="0">
                      <a:moveTo>
                        <a:pt x="17296" y="1"/>
                      </a:moveTo>
                      <a:lnTo>
                        <a:pt x="0" y="909"/>
                      </a:lnTo>
                      <a:lnTo>
                        <a:pt x="0" y="20581"/>
                      </a:lnTo>
                      <a:lnTo>
                        <a:pt x="17296" y="20581"/>
                      </a:lnTo>
                      <a:lnTo>
                        <a:pt x="17296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2" name="Google Shape;2192;p25"/>
                <p:cNvSpPr/>
                <p:nvPr/>
              </p:nvSpPr>
              <p:spPr>
                <a:xfrm>
                  <a:off x="-140915" y="2108590"/>
                  <a:ext cx="271538" cy="752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8" h="20041" extrusionOk="0">
                      <a:moveTo>
                        <a:pt x="7228" y="1"/>
                      </a:moveTo>
                      <a:lnTo>
                        <a:pt x="0" y="368"/>
                      </a:lnTo>
                      <a:lnTo>
                        <a:pt x="0" y="20040"/>
                      </a:lnTo>
                      <a:lnTo>
                        <a:pt x="7228" y="20040"/>
                      </a:lnTo>
                      <a:lnTo>
                        <a:pt x="722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3" name="Google Shape;2193;p25"/>
                <p:cNvSpPr/>
                <p:nvPr/>
              </p:nvSpPr>
              <p:spPr>
                <a:xfrm>
                  <a:off x="-140915" y="2933310"/>
                  <a:ext cx="649767" cy="769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6" h="20484" extrusionOk="0">
                      <a:moveTo>
                        <a:pt x="0" y="0"/>
                      </a:moveTo>
                      <a:lnTo>
                        <a:pt x="0" y="20484"/>
                      </a:lnTo>
                      <a:lnTo>
                        <a:pt x="17296" y="20484"/>
                      </a:lnTo>
                      <a:lnTo>
                        <a:pt x="17296" y="79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194" name="Google Shape;2194;p25"/>
              <p:cNvSpPr/>
              <p:nvPr/>
            </p:nvSpPr>
            <p:spPr>
              <a:xfrm>
                <a:off x="-140915" y="2933310"/>
                <a:ext cx="271538" cy="769533"/>
              </a:xfrm>
              <a:custGeom>
                <a:avLst/>
                <a:gdLst/>
                <a:ahLst/>
                <a:cxnLst/>
                <a:rect l="l" t="t" r="r" b="b"/>
                <a:pathLst>
                  <a:path w="7228" h="20484" extrusionOk="0">
                    <a:moveTo>
                      <a:pt x="0" y="0"/>
                    </a:moveTo>
                    <a:lnTo>
                      <a:pt x="0" y="20484"/>
                    </a:lnTo>
                    <a:lnTo>
                      <a:pt x="7228" y="20484"/>
                    </a:lnTo>
                    <a:lnTo>
                      <a:pt x="7228" y="3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5" name="Google Shape;2195;p25"/>
            <p:cNvGrpSpPr/>
            <p:nvPr/>
          </p:nvGrpSpPr>
          <p:grpSpPr>
            <a:xfrm>
              <a:off x="-93016" y="3230957"/>
              <a:ext cx="501676" cy="471172"/>
              <a:chOff x="-93016" y="3230957"/>
              <a:chExt cx="501676" cy="471172"/>
            </a:xfrm>
          </p:grpSpPr>
          <p:sp>
            <p:nvSpPr>
              <p:cNvPr id="2196" name="Google Shape;2196;p25"/>
              <p:cNvSpPr/>
              <p:nvPr/>
            </p:nvSpPr>
            <p:spPr>
              <a:xfrm>
                <a:off x="-93016" y="3230957"/>
                <a:ext cx="74834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1992" h="12542" extrusionOk="0">
                    <a:moveTo>
                      <a:pt x="1" y="0"/>
                    </a:moveTo>
                    <a:lnTo>
                      <a:pt x="1" y="12542"/>
                    </a:lnTo>
                    <a:lnTo>
                      <a:pt x="1991" y="12542"/>
                    </a:lnTo>
                    <a:lnTo>
                      <a:pt x="199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7" name="Google Shape;2197;p25"/>
              <p:cNvSpPr/>
              <p:nvPr/>
            </p:nvSpPr>
            <p:spPr>
              <a:xfrm>
                <a:off x="-18219" y="3230957"/>
                <a:ext cx="203278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5411" h="12542" extrusionOk="0">
                    <a:moveTo>
                      <a:pt x="0" y="0"/>
                    </a:moveTo>
                    <a:lnTo>
                      <a:pt x="0" y="12542"/>
                    </a:lnTo>
                    <a:lnTo>
                      <a:pt x="5411" y="12542"/>
                    </a:lnTo>
                    <a:lnTo>
                      <a:pt x="541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8" name="Google Shape;2198;p25"/>
              <p:cNvSpPr/>
              <p:nvPr/>
            </p:nvSpPr>
            <p:spPr>
              <a:xfrm>
                <a:off x="130586" y="3230957"/>
                <a:ext cx="74834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1992" h="12542" extrusionOk="0">
                    <a:moveTo>
                      <a:pt x="1" y="0"/>
                    </a:moveTo>
                    <a:lnTo>
                      <a:pt x="1" y="12542"/>
                    </a:lnTo>
                    <a:lnTo>
                      <a:pt x="1991" y="12542"/>
                    </a:lnTo>
                    <a:lnTo>
                      <a:pt x="19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9" name="Google Shape;2199;p25"/>
              <p:cNvSpPr/>
              <p:nvPr/>
            </p:nvSpPr>
            <p:spPr>
              <a:xfrm>
                <a:off x="205383" y="3230957"/>
                <a:ext cx="203278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5411" h="12542" extrusionOk="0">
                    <a:moveTo>
                      <a:pt x="0" y="0"/>
                    </a:moveTo>
                    <a:lnTo>
                      <a:pt x="0" y="12542"/>
                    </a:lnTo>
                    <a:lnTo>
                      <a:pt x="5411" y="12542"/>
                    </a:lnTo>
                    <a:lnTo>
                      <a:pt x="5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0" name="Google Shape;2200;p25"/>
            <p:cNvGrpSpPr/>
            <p:nvPr/>
          </p:nvGrpSpPr>
          <p:grpSpPr>
            <a:xfrm>
              <a:off x="-84300" y="2373940"/>
              <a:ext cx="506786" cy="503866"/>
              <a:chOff x="-84300" y="1516940"/>
              <a:chExt cx="506786" cy="503866"/>
            </a:xfrm>
          </p:grpSpPr>
          <p:sp>
            <p:nvSpPr>
              <p:cNvPr id="2201" name="Google Shape;2201;p25"/>
              <p:cNvSpPr/>
              <p:nvPr/>
            </p:nvSpPr>
            <p:spPr>
              <a:xfrm>
                <a:off x="46397" y="1548872"/>
                <a:ext cx="74797" cy="471923"/>
              </a:xfrm>
              <a:custGeom>
                <a:avLst/>
                <a:gdLst/>
                <a:ahLst/>
                <a:cxnLst/>
                <a:rect l="l" t="t" r="r" b="b"/>
                <a:pathLst>
                  <a:path w="1991" h="12562" extrusionOk="0">
                    <a:moveTo>
                      <a:pt x="0" y="1"/>
                    </a:moveTo>
                    <a:lnTo>
                      <a:pt x="0" y="12561"/>
                    </a:lnTo>
                    <a:lnTo>
                      <a:pt x="1990" y="12561"/>
                    </a:lnTo>
                    <a:lnTo>
                      <a:pt x="19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2" name="Google Shape;2202;p25"/>
              <p:cNvSpPr/>
              <p:nvPr/>
            </p:nvSpPr>
            <p:spPr>
              <a:xfrm>
                <a:off x="121156" y="1548872"/>
                <a:ext cx="203315" cy="471923"/>
              </a:xfrm>
              <a:custGeom>
                <a:avLst/>
                <a:gdLst/>
                <a:ahLst/>
                <a:cxnLst/>
                <a:rect l="l" t="t" r="r" b="b"/>
                <a:pathLst>
                  <a:path w="5412" h="12562" extrusionOk="0">
                    <a:moveTo>
                      <a:pt x="0" y="1"/>
                    </a:moveTo>
                    <a:lnTo>
                      <a:pt x="0" y="12561"/>
                    </a:lnTo>
                    <a:lnTo>
                      <a:pt x="5411" y="12561"/>
                    </a:lnTo>
                    <a:lnTo>
                      <a:pt x="541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3" name="Google Shape;2203;p25"/>
              <p:cNvSpPr/>
              <p:nvPr/>
            </p:nvSpPr>
            <p:spPr>
              <a:xfrm>
                <a:off x="194488" y="1633098"/>
                <a:ext cx="61723" cy="387697"/>
              </a:xfrm>
              <a:custGeom>
                <a:avLst/>
                <a:gdLst/>
                <a:ahLst/>
                <a:cxnLst/>
                <a:rect l="l" t="t" r="r" b="b"/>
                <a:pathLst>
                  <a:path w="1643" h="10320" extrusionOk="0">
                    <a:moveTo>
                      <a:pt x="0" y="0"/>
                    </a:moveTo>
                    <a:lnTo>
                      <a:pt x="0" y="10319"/>
                    </a:lnTo>
                    <a:lnTo>
                      <a:pt x="1643" y="10319"/>
                    </a:lnTo>
                    <a:lnTo>
                      <a:pt x="164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4" name="Google Shape;2204;p25"/>
              <p:cNvSpPr/>
              <p:nvPr/>
            </p:nvSpPr>
            <p:spPr>
              <a:xfrm>
                <a:off x="256174" y="1633098"/>
                <a:ext cx="166311" cy="387697"/>
              </a:xfrm>
              <a:custGeom>
                <a:avLst/>
                <a:gdLst/>
                <a:ahLst/>
                <a:cxnLst/>
                <a:rect l="l" t="t" r="r" b="b"/>
                <a:pathLst>
                  <a:path w="4427" h="10320" extrusionOk="0">
                    <a:moveTo>
                      <a:pt x="1" y="0"/>
                    </a:moveTo>
                    <a:lnTo>
                      <a:pt x="1" y="10319"/>
                    </a:lnTo>
                    <a:lnTo>
                      <a:pt x="4426" y="10319"/>
                    </a:lnTo>
                    <a:lnTo>
                      <a:pt x="442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205" name="Google Shape;2205;p25"/>
              <p:cNvGrpSpPr/>
              <p:nvPr/>
            </p:nvGrpSpPr>
            <p:grpSpPr>
              <a:xfrm>
                <a:off x="-84300" y="1516940"/>
                <a:ext cx="130702" cy="503866"/>
                <a:chOff x="-84300" y="1516940"/>
                <a:chExt cx="130702" cy="503866"/>
              </a:xfrm>
            </p:grpSpPr>
            <p:sp>
              <p:nvSpPr>
                <p:cNvPr id="2206" name="Google Shape;2206;p25"/>
                <p:cNvSpPr/>
                <p:nvPr/>
              </p:nvSpPr>
              <p:spPr>
                <a:xfrm>
                  <a:off x="-84300" y="1516940"/>
                  <a:ext cx="79906" cy="5038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7" h="13412" extrusionOk="0">
                      <a:moveTo>
                        <a:pt x="1" y="0"/>
                      </a:moveTo>
                      <a:lnTo>
                        <a:pt x="1" y="13411"/>
                      </a:lnTo>
                      <a:lnTo>
                        <a:pt x="2126" y="13411"/>
                      </a:lnTo>
                      <a:lnTo>
                        <a:pt x="212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7" name="Google Shape;2207;p25"/>
                <p:cNvSpPr/>
                <p:nvPr/>
              </p:nvSpPr>
              <p:spPr>
                <a:xfrm>
                  <a:off x="-5625" y="1516950"/>
                  <a:ext cx="52026" cy="5038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7" h="13412" extrusionOk="0">
                      <a:moveTo>
                        <a:pt x="1" y="0"/>
                      </a:moveTo>
                      <a:lnTo>
                        <a:pt x="1" y="13411"/>
                      </a:lnTo>
                      <a:lnTo>
                        <a:pt x="2126" y="13411"/>
                      </a:lnTo>
                      <a:lnTo>
                        <a:pt x="212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208" name="Google Shape;2208;p25"/>
            <p:cNvGrpSpPr/>
            <p:nvPr/>
          </p:nvGrpSpPr>
          <p:grpSpPr>
            <a:xfrm>
              <a:off x="-93016" y="1549632"/>
              <a:ext cx="501676" cy="471172"/>
              <a:chOff x="-93016" y="3230957"/>
              <a:chExt cx="501676" cy="471172"/>
            </a:xfrm>
          </p:grpSpPr>
          <p:sp>
            <p:nvSpPr>
              <p:cNvPr id="2209" name="Google Shape;2209;p25"/>
              <p:cNvSpPr/>
              <p:nvPr/>
            </p:nvSpPr>
            <p:spPr>
              <a:xfrm>
                <a:off x="-93016" y="3230957"/>
                <a:ext cx="74834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1992" h="12542" extrusionOk="0">
                    <a:moveTo>
                      <a:pt x="1" y="0"/>
                    </a:moveTo>
                    <a:lnTo>
                      <a:pt x="1" y="12542"/>
                    </a:lnTo>
                    <a:lnTo>
                      <a:pt x="1991" y="12542"/>
                    </a:lnTo>
                    <a:lnTo>
                      <a:pt x="199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0" name="Google Shape;2210;p25"/>
              <p:cNvSpPr/>
              <p:nvPr/>
            </p:nvSpPr>
            <p:spPr>
              <a:xfrm>
                <a:off x="-18219" y="3230957"/>
                <a:ext cx="203278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5411" h="12542" extrusionOk="0">
                    <a:moveTo>
                      <a:pt x="0" y="0"/>
                    </a:moveTo>
                    <a:lnTo>
                      <a:pt x="0" y="12542"/>
                    </a:lnTo>
                    <a:lnTo>
                      <a:pt x="5411" y="12542"/>
                    </a:lnTo>
                    <a:lnTo>
                      <a:pt x="541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1" name="Google Shape;2211;p25"/>
              <p:cNvSpPr/>
              <p:nvPr/>
            </p:nvSpPr>
            <p:spPr>
              <a:xfrm>
                <a:off x="130586" y="3230957"/>
                <a:ext cx="74834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1992" h="12542" extrusionOk="0">
                    <a:moveTo>
                      <a:pt x="1" y="0"/>
                    </a:moveTo>
                    <a:lnTo>
                      <a:pt x="1" y="12542"/>
                    </a:lnTo>
                    <a:lnTo>
                      <a:pt x="1991" y="12542"/>
                    </a:lnTo>
                    <a:lnTo>
                      <a:pt x="19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2" name="Google Shape;2212;p25"/>
              <p:cNvSpPr/>
              <p:nvPr/>
            </p:nvSpPr>
            <p:spPr>
              <a:xfrm>
                <a:off x="205383" y="3230957"/>
                <a:ext cx="203278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5411" h="12542" extrusionOk="0">
                    <a:moveTo>
                      <a:pt x="0" y="0"/>
                    </a:moveTo>
                    <a:lnTo>
                      <a:pt x="0" y="12542"/>
                    </a:lnTo>
                    <a:lnTo>
                      <a:pt x="5411" y="12542"/>
                    </a:lnTo>
                    <a:lnTo>
                      <a:pt x="5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213" name="Google Shape;2213;p25"/>
          <p:cNvSpPr txBox="1">
            <a:spLocks noGrp="1"/>
          </p:cNvSpPr>
          <p:nvPr>
            <p:ph type="title"/>
          </p:nvPr>
        </p:nvSpPr>
        <p:spPr>
          <a:xfrm>
            <a:off x="960000" y="702167"/>
            <a:ext cx="102720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0302847"/>
      </p:ext>
    </p:extLst>
  </p:cSld>
  <p:clrMapOvr>
    <a:masterClrMapping/>
  </p:clrMapOvr>
  <p:transition spd="slow" advClick="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2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4" name="Google Shape;2364;p28"/>
          <p:cNvSpPr/>
          <p:nvPr/>
        </p:nvSpPr>
        <p:spPr>
          <a:xfrm>
            <a:off x="-267" y="6144669"/>
            <a:ext cx="12192029" cy="758705"/>
          </a:xfrm>
          <a:custGeom>
            <a:avLst/>
            <a:gdLst/>
            <a:ahLst/>
            <a:cxnLst/>
            <a:rect l="l" t="t" r="r" b="b"/>
            <a:pathLst>
              <a:path w="212763" h="27210" extrusionOk="0">
                <a:moveTo>
                  <a:pt x="1" y="1"/>
                </a:moveTo>
                <a:lnTo>
                  <a:pt x="1" y="27210"/>
                </a:lnTo>
                <a:lnTo>
                  <a:pt x="212763" y="27210"/>
                </a:lnTo>
                <a:lnTo>
                  <a:pt x="2127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5" name="Google Shape;2365;p28"/>
          <p:cNvSpPr/>
          <p:nvPr/>
        </p:nvSpPr>
        <p:spPr>
          <a:xfrm flipH="1">
            <a:off x="-38283" y="6482533"/>
            <a:ext cx="12230000" cy="4208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6" name="Google Shape;2366;p28"/>
          <p:cNvSpPr/>
          <p:nvPr/>
        </p:nvSpPr>
        <p:spPr>
          <a:xfrm>
            <a:off x="-233" y="0"/>
            <a:ext cx="12191972" cy="593331"/>
          </a:xfrm>
          <a:custGeom>
            <a:avLst/>
            <a:gdLst/>
            <a:ahLst/>
            <a:cxnLst/>
            <a:rect l="l" t="t" r="r" b="b"/>
            <a:pathLst>
              <a:path w="212762" h="36098" extrusionOk="0">
                <a:moveTo>
                  <a:pt x="0" y="0"/>
                </a:moveTo>
                <a:lnTo>
                  <a:pt x="0" y="5701"/>
                </a:lnTo>
                <a:lnTo>
                  <a:pt x="212762" y="36098"/>
                </a:lnTo>
                <a:lnTo>
                  <a:pt x="21276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 </a:t>
            </a:r>
            <a:endParaRPr sz="2400">
              <a:solidFill>
                <a:schemeClr val="dk1"/>
              </a:solidFill>
            </a:endParaRPr>
          </a:p>
        </p:txBody>
      </p:sp>
      <p:grpSp>
        <p:nvGrpSpPr>
          <p:cNvPr id="2367" name="Google Shape;2367;p28"/>
          <p:cNvGrpSpPr/>
          <p:nvPr/>
        </p:nvGrpSpPr>
        <p:grpSpPr>
          <a:xfrm>
            <a:off x="3915393" y="-439395"/>
            <a:ext cx="3912311" cy="944411"/>
            <a:chOff x="2375925" y="3297600"/>
            <a:chExt cx="735950" cy="177650"/>
          </a:xfrm>
        </p:grpSpPr>
        <p:sp>
          <p:nvSpPr>
            <p:cNvPr id="2368" name="Google Shape;2368;p28"/>
            <p:cNvSpPr/>
            <p:nvPr/>
          </p:nvSpPr>
          <p:spPr>
            <a:xfrm>
              <a:off x="239507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80" y="1"/>
                  </a:moveTo>
                  <a:lnTo>
                    <a:pt x="0" y="67"/>
                  </a:lnTo>
                  <a:lnTo>
                    <a:pt x="4425" y="5521"/>
                  </a:lnTo>
                  <a:lnTo>
                    <a:pt x="4504" y="5455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9" name="Google Shape;2369;p28"/>
            <p:cNvSpPr/>
            <p:nvPr/>
          </p:nvSpPr>
          <p:spPr>
            <a:xfrm>
              <a:off x="2375925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0" y="0"/>
                  </a:moveTo>
                  <a:lnTo>
                    <a:pt x="344" y="251"/>
                  </a:lnTo>
                  <a:lnTo>
                    <a:pt x="1347" y="264"/>
                  </a:lnTo>
                  <a:lnTo>
                    <a:pt x="15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0" name="Google Shape;2370;p28"/>
            <p:cNvSpPr/>
            <p:nvPr/>
          </p:nvSpPr>
          <p:spPr>
            <a:xfrm>
              <a:off x="298012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4425" y="1"/>
                  </a:moveTo>
                  <a:lnTo>
                    <a:pt x="0" y="5455"/>
                  </a:lnTo>
                  <a:lnTo>
                    <a:pt x="80" y="5521"/>
                  </a:lnTo>
                  <a:lnTo>
                    <a:pt x="4504" y="67"/>
                  </a:lnTo>
                  <a:lnTo>
                    <a:pt x="44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1" name="Google Shape;2371;p28"/>
            <p:cNvSpPr/>
            <p:nvPr/>
          </p:nvSpPr>
          <p:spPr>
            <a:xfrm>
              <a:off x="3071900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1" y="0"/>
                  </a:moveTo>
                  <a:lnTo>
                    <a:pt x="265" y="264"/>
                  </a:lnTo>
                  <a:lnTo>
                    <a:pt x="1255" y="251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28"/>
            <p:cNvSpPr/>
            <p:nvPr/>
          </p:nvSpPr>
          <p:spPr>
            <a:xfrm>
              <a:off x="2446900" y="3428675"/>
              <a:ext cx="594000" cy="35675"/>
            </a:xfrm>
            <a:custGeom>
              <a:avLst/>
              <a:gdLst/>
              <a:ahLst/>
              <a:cxnLst/>
              <a:rect l="l" t="t" r="r" b="b"/>
              <a:pathLst>
                <a:path w="23760" h="1427" extrusionOk="0">
                  <a:moveTo>
                    <a:pt x="1" y="0"/>
                  </a:moveTo>
                  <a:lnTo>
                    <a:pt x="1" y="1427"/>
                  </a:lnTo>
                  <a:lnTo>
                    <a:pt x="23759" y="1427"/>
                  </a:lnTo>
                  <a:lnTo>
                    <a:pt x="237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3" name="Google Shape;2373;p28"/>
            <p:cNvSpPr/>
            <p:nvPr/>
          </p:nvSpPr>
          <p:spPr>
            <a:xfrm>
              <a:off x="2446900" y="3464325"/>
              <a:ext cx="594000" cy="10925"/>
            </a:xfrm>
            <a:custGeom>
              <a:avLst/>
              <a:gdLst/>
              <a:ahLst/>
              <a:cxnLst/>
              <a:rect l="l" t="t" r="r" b="b"/>
              <a:pathLst>
                <a:path w="23760" h="437" extrusionOk="0">
                  <a:moveTo>
                    <a:pt x="1" y="1"/>
                  </a:moveTo>
                  <a:lnTo>
                    <a:pt x="1255" y="436"/>
                  </a:lnTo>
                  <a:lnTo>
                    <a:pt x="23284" y="436"/>
                  </a:lnTo>
                  <a:lnTo>
                    <a:pt x="237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74" name="Google Shape;2374;p28"/>
          <p:cNvGrpSpPr/>
          <p:nvPr/>
        </p:nvGrpSpPr>
        <p:grpSpPr>
          <a:xfrm>
            <a:off x="-875406" y="3992188"/>
            <a:ext cx="1511255" cy="2457275"/>
            <a:chOff x="-668855" y="2961316"/>
            <a:chExt cx="1133441" cy="1842956"/>
          </a:xfrm>
        </p:grpSpPr>
        <p:sp>
          <p:nvSpPr>
            <p:cNvPr id="2375" name="Google Shape;2375;p28"/>
            <p:cNvSpPr/>
            <p:nvPr/>
          </p:nvSpPr>
          <p:spPr>
            <a:xfrm>
              <a:off x="-481719" y="4765328"/>
              <a:ext cx="874287" cy="38944"/>
            </a:xfrm>
            <a:custGeom>
              <a:avLst/>
              <a:gdLst/>
              <a:ahLst/>
              <a:cxnLst/>
              <a:rect l="l" t="t" r="r" b="b"/>
              <a:pathLst>
                <a:path w="20407" h="909" extrusionOk="0">
                  <a:moveTo>
                    <a:pt x="13334" y="0"/>
                  </a:moveTo>
                  <a:lnTo>
                    <a:pt x="0" y="618"/>
                  </a:lnTo>
                  <a:lnTo>
                    <a:pt x="2280" y="908"/>
                  </a:lnTo>
                  <a:lnTo>
                    <a:pt x="20407" y="580"/>
                  </a:lnTo>
                  <a:lnTo>
                    <a:pt x="133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76" name="Google Shape;2376;p28"/>
            <p:cNvGrpSpPr/>
            <p:nvPr/>
          </p:nvGrpSpPr>
          <p:grpSpPr>
            <a:xfrm>
              <a:off x="-668855" y="2961316"/>
              <a:ext cx="1133441" cy="1830531"/>
              <a:chOff x="-668855" y="2961316"/>
              <a:chExt cx="1133441" cy="1830531"/>
            </a:xfrm>
          </p:grpSpPr>
          <p:sp>
            <p:nvSpPr>
              <p:cNvPr id="2377" name="Google Shape;2377;p28"/>
              <p:cNvSpPr/>
              <p:nvPr/>
            </p:nvSpPr>
            <p:spPr>
              <a:xfrm>
                <a:off x="-548811" y="3395139"/>
                <a:ext cx="107706" cy="494274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11537" extrusionOk="0">
                    <a:moveTo>
                      <a:pt x="1" y="0"/>
                    </a:moveTo>
                    <a:lnTo>
                      <a:pt x="967" y="11537"/>
                    </a:lnTo>
                    <a:lnTo>
                      <a:pt x="2069" y="11537"/>
                    </a:lnTo>
                    <a:lnTo>
                      <a:pt x="251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8" name="Google Shape;2378;p28"/>
              <p:cNvSpPr/>
              <p:nvPr/>
            </p:nvSpPr>
            <p:spPr>
              <a:xfrm>
                <a:off x="-538014" y="3531721"/>
                <a:ext cx="91940" cy="45584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064" extrusionOk="0">
                    <a:moveTo>
                      <a:pt x="0" y="1"/>
                    </a:moveTo>
                    <a:lnTo>
                      <a:pt x="77" y="1064"/>
                    </a:lnTo>
                    <a:lnTo>
                      <a:pt x="2126" y="542"/>
                    </a:lnTo>
                    <a:lnTo>
                      <a:pt x="21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379" name="Google Shape;2379;p28"/>
              <p:cNvGrpSpPr/>
              <p:nvPr/>
            </p:nvGrpSpPr>
            <p:grpSpPr>
              <a:xfrm>
                <a:off x="-668855" y="2961316"/>
                <a:ext cx="1133441" cy="1830531"/>
                <a:chOff x="4722745" y="2927241"/>
                <a:chExt cx="1133441" cy="1830531"/>
              </a:xfrm>
            </p:grpSpPr>
            <p:sp>
              <p:nvSpPr>
                <p:cNvPr id="2380" name="Google Shape;2380;p28"/>
                <p:cNvSpPr/>
                <p:nvPr/>
              </p:nvSpPr>
              <p:spPr>
                <a:xfrm>
                  <a:off x="4841975" y="3361878"/>
                  <a:ext cx="53853" cy="4943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11538" extrusionOk="0">
                      <a:moveTo>
                        <a:pt x="1" y="1"/>
                      </a:moveTo>
                      <a:lnTo>
                        <a:pt x="967" y="11537"/>
                      </a:lnTo>
                      <a:lnTo>
                        <a:pt x="1257" y="11537"/>
                      </a:lnTo>
                      <a:lnTo>
                        <a:pt x="754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1" name="Google Shape;2381;p28"/>
                <p:cNvSpPr/>
                <p:nvPr/>
              </p:nvSpPr>
              <p:spPr>
                <a:xfrm>
                  <a:off x="5523343" y="3361064"/>
                  <a:ext cx="107663" cy="494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3" h="11537" extrusionOk="0">
                      <a:moveTo>
                        <a:pt x="1" y="0"/>
                      </a:moveTo>
                      <a:lnTo>
                        <a:pt x="967" y="11537"/>
                      </a:lnTo>
                      <a:lnTo>
                        <a:pt x="2068" y="11537"/>
                      </a:lnTo>
                      <a:lnTo>
                        <a:pt x="2513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2" name="Google Shape;2382;p28"/>
                <p:cNvSpPr/>
                <p:nvPr/>
              </p:nvSpPr>
              <p:spPr>
                <a:xfrm>
                  <a:off x="5522529" y="3361878"/>
                  <a:ext cx="53853" cy="4943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11538" extrusionOk="0">
                      <a:moveTo>
                        <a:pt x="0" y="1"/>
                      </a:moveTo>
                      <a:lnTo>
                        <a:pt x="966" y="11537"/>
                      </a:lnTo>
                      <a:lnTo>
                        <a:pt x="1256" y="11537"/>
                      </a:lnTo>
                      <a:lnTo>
                        <a:pt x="754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3" name="Google Shape;2383;p28"/>
                <p:cNvSpPr/>
                <p:nvPr/>
              </p:nvSpPr>
              <p:spPr>
                <a:xfrm>
                  <a:off x="5534096" y="3497646"/>
                  <a:ext cx="91940" cy="45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6" h="1064" extrusionOk="0">
                      <a:moveTo>
                        <a:pt x="1" y="1"/>
                      </a:moveTo>
                      <a:lnTo>
                        <a:pt x="78" y="1064"/>
                      </a:lnTo>
                      <a:lnTo>
                        <a:pt x="2126" y="542"/>
                      </a:lnTo>
                      <a:lnTo>
                        <a:pt x="2146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4" name="Google Shape;2384;p28"/>
                <p:cNvSpPr/>
                <p:nvPr/>
              </p:nvSpPr>
              <p:spPr>
                <a:xfrm>
                  <a:off x="5441385" y="3919045"/>
                  <a:ext cx="108477" cy="837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2" h="19538" extrusionOk="0">
                      <a:moveTo>
                        <a:pt x="0" y="1"/>
                      </a:moveTo>
                      <a:lnTo>
                        <a:pt x="967" y="19538"/>
                      </a:lnTo>
                      <a:lnTo>
                        <a:pt x="2087" y="19538"/>
                      </a:lnTo>
                      <a:lnTo>
                        <a:pt x="2532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5" name="Google Shape;2385;p28"/>
                <p:cNvSpPr/>
                <p:nvPr/>
              </p:nvSpPr>
              <p:spPr>
                <a:xfrm>
                  <a:off x="5441385" y="3919902"/>
                  <a:ext cx="53039" cy="837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" h="19557" extrusionOk="0">
                      <a:moveTo>
                        <a:pt x="0" y="0"/>
                      </a:moveTo>
                      <a:lnTo>
                        <a:pt x="947" y="19556"/>
                      </a:lnTo>
                      <a:lnTo>
                        <a:pt x="1237" y="19556"/>
                      </a:lnTo>
                      <a:lnTo>
                        <a:pt x="75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6" name="Google Shape;2386;p28"/>
                <p:cNvSpPr/>
                <p:nvPr/>
              </p:nvSpPr>
              <p:spPr>
                <a:xfrm>
                  <a:off x="4869309" y="3919045"/>
                  <a:ext cx="107663" cy="837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3" h="19538" extrusionOk="0">
                      <a:moveTo>
                        <a:pt x="0" y="1"/>
                      </a:moveTo>
                      <a:lnTo>
                        <a:pt x="966" y="19538"/>
                      </a:lnTo>
                      <a:lnTo>
                        <a:pt x="2068" y="19538"/>
                      </a:lnTo>
                      <a:lnTo>
                        <a:pt x="2512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7" name="Google Shape;2387;p28"/>
                <p:cNvSpPr/>
                <p:nvPr/>
              </p:nvSpPr>
              <p:spPr>
                <a:xfrm>
                  <a:off x="4868452" y="3919902"/>
                  <a:ext cx="53853" cy="837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19557" extrusionOk="0">
                      <a:moveTo>
                        <a:pt x="1" y="0"/>
                      </a:moveTo>
                      <a:lnTo>
                        <a:pt x="967" y="19556"/>
                      </a:lnTo>
                      <a:lnTo>
                        <a:pt x="1257" y="19556"/>
                      </a:lnTo>
                      <a:lnTo>
                        <a:pt x="77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8" name="Google Shape;2388;p28"/>
                <p:cNvSpPr/>
                <p:nvPr/>
              </p:nvSpPr>
              <p:spPr>
                <a:xfrm>
                  <a:off x="5036523" y="3919045"/>
                  <a:ext cx="107663" cy="837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3" h="19538" extrusionOk="0">
                      <a:moveTo>
                        <a:pt x="1" y="1"/>
                      </a:moveTo>
                      <a:lnTo>
                        <a:pt x="967" y="19538"/>
                      </a:lnTo>
                      <a:lnTo>
                        <a:pt x="2068" y="19538"/>
                      </a:lnTo>
                      <a:lnTo>
                        <a:pt x="2513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9" name="Google Shape;2389;p28"/>
                <p:cNvSpPr/>
                <p:nvPr/>
              </p:nvSpPr>
              <p:spPr>
                <a:xfrm>
                  <a:off x="5035709" y="3919902"/>
                  <a:ext cx="53853" cy="837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19557" extrusionOk="0">
                      <a:moveTo>
                        <a:pt x="0" y="0"/>
                      </a:moveTo>
                      <a:lnTo>
                        <a:pt x="967" y="19556"/>
                      </a:lnTo>
                      <a:lnTo>
                        <a:pt x="1257" y="19556"/>
                      </a:lnTo>
                      <a:lnTo>
                        <a:pt x="75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0" name="Google Shape;2390;p28"/>
                <p:cNvSpPr/>
                <p:nvPr/>
              </p:nvSpPr>
              <p:spPr>
                <a:xfrm>
                  <a:off x="5695527" y="3919045"/>
                  <a:ext cx="107706" cy="837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4" h="19538" extrusionOk="0">
                      <a:moveTo>
                        <a:pt x="1" y="1"/>
                      </a:moveTo>
                      <a:lnTo>
                        <a:pt x="948" y="19538"/>
                      </a:lnTo>
                      <a:lnTo>
                        <a:pt x="2069" y="19538"/>
                      </a:lnTo>
                      <a:lnTo>
                        <a:pt x="2513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1" name="Google Shape;2391;p28"/>
                <p:cNvSpPr/>
                <p:nvPr/>
              </p:nvSpPr>
              <p:spPr>
                <a:xfrm>
                  <a:off x="5694713" y="3919902"/>
                  <a:ext cx="53853" cy="837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19557" extrusionOk="0">
                      <a:moveTo>
                        <a:pt x="1" y="0"/>
                      </a:moveTo>
                      <a:lnTo>
                        <a:pt x="948" y="19556"/>
                      </a:lnTo>
                      <a:lnTo>
                        <a:pt x="1257" y="19556"/>
                      </a:lnTo>
                      <a:lnTo>
                        <a:pt x="75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2" name="Google Shape;2392;p28"/>
                <p:cNvSpPr/>
                <p:nvPr/>
              </p:nvSpPr>
              <p:spPr>
                <a:xfrm>
                  <a:off x="4722745" y="2927241"/>
                  <a:ext cx="1025821" cy="570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44" h="13315" extrusionOk="0">
                      <a:moveTo>
                        <a:pt x="1180" y="0"/>
                      </a:moveTo>
                      <a:cubicBezTo>
                        <a:pt x="523" y="0"/>
                        <a:pt x="1" y="541"/>
                        <a:pt x="1" y="1199"/>
                      </a:cubicBezTo>
                      <a:lnTo>
                        <a:pt x="1" y="12117"/>
                      </a:lnTo>
                      <a:cubicBezTo>
                        <a:pt x="1" y="12774"/>
                        <a:pt x="523" y="13315"/>
                        <a:pt x="1180" y="13315"/>
                      </a:cubicBezTo>
                      <a:lnTo>
                        <a:pt x="22765" y="13315"/>
                      </a:lnTo>
                      <a:cubicBezTo>
                        <a:pt x="23422" y="13315"/>
                        <a:pt x="23944" y="12774"/>
                        <a:pt x="23944" y="12117"/>
                      </a:cubicBezTo>
                      <a:lnTo>
                        <a:pt x="23944" y="1199"/>
                      </a:lnTo>
                      <a:cubicBezTo>
                        <a:pt x="23944" y="541"/>
                        <a:pt x="23422" y="0"/>
                        <a:pt x="22765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3" name="Google Shape;2393;p28"/>
                <p:cNvSpPr/>
                <p:nvPr/>
              </p:nvSpPr>
              <p:spPr>
                <a:xfrm>
                  <a:off x="4722745" y="2927241"/>
                  <a:ext cx="107663" cy="570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3" h="13315" extrusionOk="0">
                      <a:moveTo>
                        <a:pt x="1199" y="0"/>
                      </a:moveTo>
                      <a:cubicBezTo>
                        <a:pt x="523" y="0"/>
                        <a:pt x="1" y="541"/>
                        <a:pt x="1" y="1199"/>
                      </a:cubicBezTo>
                      <a:lnTo>
                        <a:pt x="1" y="12117"/>
                      </a:lnTo>
                      <a:cubicBezTo>
                        <a:pt x="1" y="12774"/>
                        <a:pt x="542" y="13315"/>
                        <a:pt x="1199" y="13315"/>
                      </a:cubicBezTo>
                      <a:lnTo>
                        <a:pt x="2513" y="13315"/>
                      </a:lnTo>
                      <a:cubicBezTo>
                        <a:pt x="1856" y="13315"/>
                        <a:pt x="1334" y="12774"/>
                        <a:pt x="1334" y="12117"/>
                      </a:cubicBezTo>
                      <a:lnTo>
                        <a:pt x="1334" y="1199"/>
                      </a:lnTo>
                      <a:cubicBezTo>
                        <a:pt x="1334" y="541"/>
                        <a:pt x="1856" y="0"/>
                        <a:pt x="251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4" name="Google Shape;2394;p28"/>
                <p:cNvSpPr/>
                <p:nvPr/>
              </p:nvSpPr>
              <p:spPr>
                <a:xfrm>
                  <a:off x="4776555" y="3855295"/>
                  <a:ext cx="1079631" cy="82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00" h="1934" extrusionOk="0">
                      <a:moveTo>
                        <a:pt x="1276" y="1"/>
                      </a:moveTo>
                      <a:cubicBezTo>
                        <a:pt x="581" y="1"/>
                        <a:pt x="1" y="581"/>
                        <a:pt x="1" y="1276"/>
                      </a:cubicBezTo>
                      <a:lnTo>
                        <a:pt x="1" y="1682"/>
                      </a:lnTo>
                      <a:cubicBezTo>
                        <a:pt x="1" y="1759"/>
                        <a:pt x="20" y="1856"/>
                        <a:pt x="20" y="1933"/>
                      </a:cubicBezTo>
                      <a:lnTo>
                        <a:pt x="25181" y="1933"/>
                      </a:lnTo>
                      <a:cubicBezTo>
                        <a:pt x="25200" y="1856"/>
                        <a:pt x="25200" y="1759"/>
                        <a:pt x="25200" y="1682"/>
                      </a:cubicBezTo>
                      <a:lnTo>
                        <a:pt x="25200" y="1276"/>
                      </a:lnTo>
                      <a:cubicBezTo>
                        <a:pt x="25200" y="581"/>
                        <a:pt x="24640" y="1"/>
                        <a:pt x="2392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395" name="Google Shape;2395;p28"/>
              <p:cNvSpPr/>
              <p:nvPr/>
            </p:nvSpPr>
            <p:spPr>
              <a:xfrm>
                <a:off x="-615045" y="3890184"/>
                <a:ext cx="95282" cy="125914"/>
              </a:xfrm>
              <a:custGeom>
                <a:avLst/>
                <a:gdLst/>
                <a:ahLst/>
                <a:cxnLst/>
                <a:rect l="l" t="t" r="r" b="b"/>
                <a:pathLst>
                  <a:path w="2224" h="2939" extrusionOk="0">
                    <a:moveTo>
                      <a:pt x="2188" y="1"/>
                    </a:moveTo>
                    <a:cubicBezTo>
                      <a:pt x="2177" y="1"/>
                      <a:pt x="2165" y="1"/>
                      <a:pt x="2154" y="1"/>
                    </a:cubicBezTo>
                    <a:lnTo>
                      <a:pt x="2223" y="1"/>
                    </a:lnTo>
                    <a:cubicBezTo>
                      <a:pt x="2212" y="1"/>
                      <a:pt x="2200" y="1"/>
                      <a:pt x="2188" y="1"/>
                    </a:cubicBezTo>
                    <a:close/>
                    <a:moveTo>
                      <a:pt x="1243" y="1"/>
                    </a:moveTo>
                    <a:cubicBezTo>
                      <a:pt x="562" y="1"/>
                      <a:pt x="1" y="573"/>
                      <a:pt x="1" y="1257"/>
                    </a:cubicBezTo>
                    <a:lnTo>
                      <a:pt x="1" y="1663"/>
                    </a:lnTo>
                    <a:cubicBezTo>
                      <a:pt x="1" y="1740"/>
                      <a:pt x="20" y="1818"/>
                      <a:pt x="20" y="1895"/>
                    </a:cubicBezTo>
                    <a:cubicBezTo>
                      <a:pt x="136" y="2494"/>
                      <a:pt x="658" y="2919"/>
                      <a:pt x="1276" y="2939"/>
                    </a:cubicBezTo>
                    <a:lnTo>
                      <a:pt x="2223" y="2939"/>
                    </a:lnTo>
                    <a:cubicBezTo>
                      <a:pt x="1605" y="2939"/>
                      <a:pt x="1083" y="2494"/>
                      <a:pt x="967" y="1914"/>
                    </a:cubicBezTo>
                    <a:cubicBezTo>
                      <a:pt x="948" y="1818"/>
                      <a:pt x="948" y="1740"/>
                      <a:pt x="948" y="1663"/>
                    </a:cubicBezTo>
                    <a:lnTo>
                      <a:pt x="948" y="1257"/>
                    </a:lnTo>
                    <a:cubicBezTo>
                      <a:pt x="948" y="584"/>
                      <a:pt x="1472" y="20"/>
                      <a:pt x="2154" y="1"/>
                    </a:cubicBezTo>
                    <a:lnTo>
                      <a:pt x="1276" y="1"/>
                    </a:lnTo>
                    <a:cubicBezTo>
                      <a:pt x="1265" y="1"/>
                      <a:pt x="1254" y="1"/>
                      <a:pt x="124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6" name="Google Shape;2396;p28"/>
              <p:cNvSpPr/>
              <p:nvPr/>
            </p:nvSpPr>
            <p:spPr>
              <a:xfrm>
                <a:off x="52270" y="4016056"/>
                <a:ext cx="103507" cy="45584"/>
              </a:xfrm>
              <a:custGeom>
                <a:avLst/>
                <a:gdLst/>
                <a:ahLst/>
                <a:cxnLst/>
                <a:rect l="l" t="t" r="r" b="b"/>
                <a:pathLst>
                  <a:path w="2416" h="1064" extrusionOk="0">
                    <a:moveTo>
                      <a:pt x="0" y="1"/>
                    </a:moveTo>
                    <a:lnTo>
                      <a:pt x="39" y="1063"/>
                    </a:lnTo>
                    <a:lnTo>
                      <a:pt x="2416" y="503"/>
                    </a:lnTo>
                    <a:lnTo>
                      <a:pt x="241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7" name="Google Shape;2397;p28"/>
              <p:cNvSpPr/>
              <p:nvPr/>
            </p:nvSpPr>
            <p:spPr>
              <a:xfrm>
                <a:off x="-520663" y="3994549"/>
                <a:ext cx="105221" cy="67091"/>
              </a:xfrm>
              <a:custGeom>
                <a:avLst/>
                <a:gdLst/>
                <a:ahLst/>
                <a:cxnLst/>
                <a:rect l="l" t="t" r="r" b="b"/>
                <a:pathLst>
                  <a:path w="2456" h="1566" extrusionOk="0">
                    <a:moveTo>
                      <a:pt x="1" y="0"/>
                    </a:moveTo>
                    <a:lnTo>
                      <a:pt x="78" y="1565"/>
                    </a:lnTo>
                    <a:lnTo>
                      <a:pt x="2436" y="1005"/>
                    </a:lnTo>
                    <a:lnTo>
                      <a:pt x="2455" y="50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8" name="Google Shape;2398;p28"/>
              <p:cNvSpPr/>
              <p:nvPr/>
            </p:nvSpPr>
            <p:spPr>
              <a:xfrm>
                <a:off x="-352592" y="4016056"/>
                <a:ext cx="103550" cy="45584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1064" extrusionOk="0">
                    <a:moveTo>
                      <a:pt x="1" y="1"/>
                    </a:moveTo>
                    <a:lnTo>
                      <a:pt x="59" y="1063"/>
                    </a:lnTo>
                    <a:lnTo>
                      <a:pt x="2416" y="503"/>
                    </a:lnTo>
                    <a:lnTo>
                      <a:pt x="241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9" name="Google Shape;2399;p28"/>
              <p:cNvSpPr/>
              <p:nvPr/>
            </p:nvSpPr>
            <p:spPr>
              <a:xfrm>
                <a:off x="304783" y="4016056"/>
                <a:ext cx="103507" cy="45584"/>
              </a:xfrm>
              <a:custGeom>
                <a:avLst/>
                <a:gdLst/>
                <a:ahLst/>
                <a:cxnLst/>
                <a:rect l="l" t="t" r="r" b="b"/>
                <a:pathLst>
                  <a:path w="2416" h="1064" extrusionOk="0">
                    <a:moveTo>
                      <a:pt x="0" y="1"/>
                    </a:moveTo>
                    <a:lnTo>
                      <a:pt x="39" y="1063"/>
                    </a:lnTo>
                    <a:lnTo>
                      <a:pt x="2416" y="503"/>
                    </a:lnTo>
                    <a:lnTo>
                      <a:pt x="241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0" name="Google Shape;2400;p28"/>
              <p:cNvSpPr/>
              <p:nvPr/>
            </p:nvSpPr>
            <p:spPr>
              <a:xfrm>
                <a:off x="-614188" y="3971371"/>
                <a:ext cx="1077960" cy="44728"/>
              </a:xfrm>
              <a:custGeom>
                <a:avLst/>
                <a:gdLst/>
                <a:ahLst/>
                <a:cxnLst/>
                <a:rect l="l" t="t" r="r" b="b"/>
                <a:pathLst>
                  <a:path w="25161" h="1044" extrusionOk="0">
                    <a:moveTo>
                      <a:pt x="0" y="0"/>
                    </a:moveTo>
                    <a:cubicBezTo>
                      <a:pt x="116" y="599"/>
                      <a:pt x="638" y="1044"/>
                      <a:pt x="1256" y="1044"/>
                    </a:cubicBezTo>
                    <a:lnTo>
                      <a:pt x="23905" y="1044"/>
                    </a:lnTo>
                    <a:cubicBezTo>
                      <a:pt x="24523" y="1044"/>
                      <a:pt x="25045" y="599"/>
                      <a:pt x="251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401" name="Google Shape;2401;p28"/>
          <p:cNvGrpSpPr/>
          <p:nvPr/>
        </p:nvGrpSpPr>
        <p:grpSpPr>
          <a:xfrm>
            <a:off x="10317598" y="702167"/>
            <a:ext cx="2391741" cy="1529023"/>
            <a:chOff x="2413900" y="1707875"/>
            <a:chExt cx="835650" cy="534225"/>
          </a:xfrm>
        </p:grpSpPr>
        <p:sp>
          <p:nvSpPr>
            <p:cNvPr id="2402" name="Google Shape;2402;p28"/>
            <p:cNvSpPr/>
            <p:nvPr/>
          </p:nvSpPr>
          <p:spPr>
            <a:xfrm>
              <a:off x="2413900" y="2187925"/>
              <a:ext cx="835650" cy="54175"/>
            </a:xfrm>
            <a:custGeom>
              <a:avLst/>
              <a:gdLst/>
              <a:ahLst/>
              <a:cxnLst/>
              <a:rect l="l" t="t" r="r" b="b"/>
              <a:pathLst>
                <a:path w="33426" h="2167" extrusionOk="0">
                  <a:moveTo>
                    <a:pt x="0" y="0"/>
                  </a:moveTo>
                  <a:lnTo>
                    <a:pt x="0" y="621"/>
                  </a:lnTo>
                  <a:lnTo>
                    <a:pt x="33426" y="2166"/>
                  </a:lnTo>
                  <a:lnTo>
                    <a:pt x="334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3" name="Google Shape;2403;p28"/>
            <p:cNvSpPr/>
            <p:nvPr/>
          </p:nvSpPr>
          <p:spPr>
            <a:xfrm>
              <a:off x="2413900" y="1707875"/>
              <a:ext cx="835650" cy="501850"/>
            </a:xfrm>
            <a:custGeom>
              <a:avLst/>
              <a:gdLst/>
              <a:ahLst/>
              <a:cxnLst/>
              <a:rect l="l" t="t" r="r" b="b"/>
              <a:pathLst>
                <a:path w="33426" h="20074" extrusionOk="0">
                  <a:moveTo>
                    <a:pt x="0" y="0"/>
                  </a:moveTo>
                  <a:lnTo>
                    <a:pt x="0" y="19625"/>
                  </a:lnTo>
                  <a:lnTo>
                    <a:pt x="33426" y="20074"/>
                  </a:lnTo>
                  <a:lnTo>
                    <a:pt x="3342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4" name="Google Shape;2404;p28"/>
            <p:cNvSpPr/>
            <p:nvPr/>
          </p:nvSpPr>
          <p:spPr>
            <a:xfrm>
              <a:off x="3231050" y="1720075"/>
              <a:ext cx="5300" cy="466875"/>
            </a:xfrm>
            <a:custGeom>
              <a:avLst/>
              <a:gdLst/>
              <a:ahLst/>
              <a:cxnLst/>
              <a:rect l="l" t="t" r="r" b="b"/>
              <a:pathLst>
                <a:path w="212" h="18675" extrusionOk="0">
                  <a:moveTo>
                    <a:pt x="212" y="1"/>
                  </a:moveTo>
                  <a:lnTo>
                    <a:pt x="0" y="318"/>
                  </a:lnTo>
                  <a:lnTo>
                    <a:pt x="0" y="18529"/>
                  </a:lnTo>
                  <a:lnTo>
                    <a:pt x="212" y="18675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5" name="Google Shape;2405;p28"/>
            <p:cNvSpPr/>
            <p:nvPr/>
          </p:nvSpPr>
          <p:spPr>
            <a:xfrm>
              <a:off x="2427100" y="1720075"/>
              <a:ext cx="809250" cy="7950"/>
            </a:xfrm>
            <a:custGeom>
              <a:avLst/>
              <a:gdLst/>
              <a:ahLst/>
              <a:cxnLst/>
              <a:rect l="l" t="t" r="r" b="b"/>
              <a:pathLst>
                <a:path w="32370" h="318" extrusionOk="0">
                  <a:moveTo>
                    <a:pt x="32370" y="1"/>
                  </a:moveTo>
                  <a:lnTo>
                    <a:pt x="0" y="159"/>
                  </a:lnTo>
                  <a:lnTo>
                    <a:pt x="0" y="318"/>
                  </a:lnTo>
                  <a:lnTo>
                    <a:pt x="32158" y="318"/>
                  </a:lnTo>
                  <a:lnTo>
                    <a:pt x="323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6" name="Google Shape;2406;p28"/>
            <p:cNvSpPr/>
            <p:nvPr/>
          </p:nvSpPr>
          <p:spPr>
            <a:xfrm>
              <a:off x="2427100" y="1724050"/>
              <a:ext cx="5300" cy="463900"/>
            </a:xfrm>
            <a:custGeom>
              <a:avLst/>
              <a:gdLst/>
              <a:ahLst/>
              <a:cxnLst/>
              <a:rect l="l" t="t" r="r" b="b"/>
              <a:pathLst>
                <a:path w="212" h="18556" extrusionOk="0">
                  <a:moveTo>
                    <a:pt x="0" y="0"/>
                  </a:moveTo>
                  <a:lnTo>
                    <a:pt x="0" y="18555"/>
                  </a:lnTo>
                  <a:lnTo>
                    <a:pt x="212" y="18185"/>
                  </a:lnTo>
                  <a:lnTo>
                    <a:pt x="212" y="1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7" name="Google Shape;2407;p28"/>
            <p:cNvSpPr/>
            <p:nvPr/>
          </p:nvSpPr>
          <p:spPr>
            <a:xfrm>
              <a:off x="2427100" y="2173050"/>
              <a:ext cx="809250" cy="14900"/>
            </a:xfrm>
            <a:custGeom>
              <a:avLst/>
              <a:gdLst/>
              <a:ahLst/>
              <a:cxnLst/>
              <a:rect l="l" t="t" r="r" b="b"/>
              <a:pathLst>
                <a:path w="32370" h="596" extrusionOk="0">
                  <a:moveTo>
                    <a:pt x="32158" y="1"/>
                  </a:moveTo>
                  <a:lnTo>
                    <a:pt x="291" y="93"/>
                  </a:lnTo>
                  <a:lnTo>
                    <a:pt x="0" y="595"/>
                  </a:lnTo>
                  <a:lnTo>
                    <a:pt x="32370" y="556"/>
                  </a:lnTo>
                  <a:lnTo>
                    <a:pt x="32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8" name="Google Shape;2408;p28"/>
            <p:cNvSpPr/>
            <p:nvPr/>
          </p:nvSpPr>
          <p:spPr>
            <a:xfrm>
              <a:off x="2432375" y="1728000"/>
              <a:ext cx="798700" cy="455325"/>
            </a:xfrm>
            <a:custGeom>
              <a:avLst/>
              <a:gdLst/>
              <a:ahLst/>
              <a:cxnLst/>
              <a:rect l="l" t="t" r="r" b="b"/>
              <a:pathLst>
                <a:path w="31948" h="18213" extrusionOk="0">
                  <a:moveTo>
                    <a:pt x="1" y="1"/>
                  </a:moveTo>
                  <a:lnTo>
                    <a:pt x="1" y="18027"/>
                  </a:lnTo>
                  <a:lnTo>
                    <a:pt x="31947" y="18212"/>
                  </a:lnTo>
                  <a:lnTo>
                    <a:pt x="319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2409" name="Google Shape;2409;p28"/>
            <p:cNvSpPr/>
            <p:nvPr/>
          </p:nvSpPr>
          <p:spPr>
            <a:xfrm>
              <a:off x="2455825" y="1763000"/>
              <a:ext cx="735625" cy="364200"/>
            </a:xfrm>
            <a:custGeom>
              <a:avLst/>
              <a:gdLst/>
              <a:ahLst/>
              <a:cxnLst/>
              <a:rect l="l" t="t" r="r" b="b"/>
              <a:pathLst>
                <a:path w="29425" h="14568" extrusionOk="0">
                  <a:moveTo>
                    <a:pt x="1678" y="1"/>
                  </a:moveTo>
                  <a:lnTo>
                    <a:pt x="0" y="3923"/>
                  </a:lnTo>
                  <a:lnTo>
                    <a:pt x="11543" y="7224"/>
                  </a:lnTo>
                  <a:lnTo>
                    <a:pt x="885" y="12877"/>
                  </a:lnTo>
                  <a:lnTo>
                    <a:pt x="0" y="14567"/>
                  </a:lnTo>
                  <a:lnTo>
                    <a:pt x="29425" y="9245"/>
                  </a:lnTo>
                  <a:lnTo>
                    <a:pt x="16495" y="4874"/>
                  </a:lnTo>
                  <a:lnTo>
                    <a:pt x="29226" y="2391"/>
                  </a:lnTo>
                  <a:lnTo>
                    <a:pt x="29425" y="1546"/>
                  </a:lnTo>
                  <a:lnTo>
                    <a:pt x="167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0" name="Google Shape;2410;p28"/>
            <p:cNvSpPr/>
            <p:nvPr/>
          </p:nvSpPr>
          <p:spPr>
            <a:xfrm>
              <a:off x="2479700" y="1827050"/>
              <a:ext cx="305325" cy="38025"/>
            </a:xfrm>
            <a:custGeom>
              <a:avLst/>
              <a:gdLst/>
              <a:ahLst/>
              <a:cxnLst/>
              <a:rect l="l" t="t" r="r" b="b"/>
              <a:pathLst>
                <a:path w="12213" h="1521" extrusionOk="0">
                  <a:moveTo>
                    <a:pt x="12120" y="1"/>
                  </a:moveTo>
                  <a:lnTo>
                    <a:pt x="115" y="1361"/>
                  </a:lnTo>
                  <a:cubicBezTo>
                    <a:pt x="1" y="1374"/>
                    <a:pt x="21" y="1520"/>
                    <a:pt x="116" y="1520"/>
                  </a:cubicBezTo>
                  <a:cubicBezTo>
                    <a:pt x="120" y="1520"/>
                    <a:pt x="124" y="1520"/>
                    <a:pt x="128" y="1519"/>
                  </a:cubicBezTo>
                  <a:lnTo>
                    <a:pt x="12133" y="172"/>
                  </a:lnTo>
                  <a:cubicBezTo>
                    <a:pt x="12186" y="159"/>
                    <a:pt x="12212" y="119"/>
                    <a:pt x="12212" y="80"/>
                  </a:cubicBezTo>
                  <a:cubicBezTo>
                    <a:pt x="12199" y="27"/>
                    <a:pt x="12159" y="1"/>
                    <a:pt x="121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1" name="Google Shape;2411;p28"/>
            <p:cNvSpPr/>
            <p:nvPr/>
          </p:nvSpPr>
          <p:spPr>
            <a:xfrm>
              <a:off x="2488500" y="1796350"/>
              <a:ext cx="293875" cy="67975"/>
            </a:xfrm>
            <a:custGeom>
              <a:avLst/>
              <a:gdLst/>
              <a:ahLst/>
              <a:cxnLst/>
              <a:rect l="l" t="t" r="r" b="b"/>
              <a:pathLst>
                <a:path w="11755" h="2719" extrusionOk="0">
                  <a:moveTo>
                    <a:pt x="9074" y="0"/>
                  </a:moveTo>
                  <a:cubicBezTo>
                    <a:pt x="7819" y="0"/>
                    <a:pt x="7053" y="502"/>
                    <a:pt x="6617" y="938"/>
                  </a:cubicBezTo>
                  <a:cubicBezTo>
                    <a:pt x="6380" y="1163"/>
                    <a:pt x="6195" y="1440"/>
                    <a:pt x="6036" y="1730"/>
                  </a:cubicBezTo>
                  <a:cubicBezTo>
                    <a:pt x="5851" y="1479"/>
                    <a:pt x="5640" y="1255"/>
                    <a:pt x="5376" y="1070"/>
                  </a:cubicBezTo>
                  <a:cubicBezTo>
                    <a:pt x="4848" y="701"/>
                    <a:pt x="4221" y="505"/>
                    <a:pt x="3588" y="505"/>
                  </a:cubicBezTo>
                  <a:cubicBezTo>
                    <a:pt x="3383" y="505"/>
                    <a:pt x="3176" y="526"/>
                    <a:pt x="2972" y="568"/>
                  </a:cubicBezTo>
                  <a:cubicBezTo>
                    <a:pt x="767" y="925"/>
                    <a:pt x="14" y="2589"/>
                    <a:pt x="14" y="2602"/>
                  </a:cubicBezTo>
                  <a:cubicBezTo>
                    <a:pt x="1" y="2642"/>
                    <a:pt x="14" y="2694"/>
                    <a:pt x="54" y="2708"/>
                  </a:cubicBezTo>
                  <a:cubicBezTo>
                    <a:pt x="65" y="2715"/>
                    <a:pt x="77" y="2718"/>
                    <a:pt x="89" y="2718"/>
                  </a:cubicBezTo>
                  <a:cubicBezTo>
                    <a:pt x="121" y="2718"/>
                    <a:pt x="153" y="2697"/>
                    <a:pt x="172" y="2668"/>
                  </a:cubicBezTo>
                  <a:cubicBezTo>
                    <a:pt x="172" y="2655"/>
                    <a:pt x="886" y="1070"/>
                    <a:pt x="2999" y="727"/>
                  </a:cubicBezTo>
                  <a:cubicBezTo>
                    <a:pt x="3192" y="688"/>
                    <a:pt x="3386" y="669"/>
                    <a:pt x="3580" y="669"/>
                  </a:cubicBezTo>
                  <a:cubicBezTo>
                    <a:pt x="4181" y="669"/>
                    <a:pt x="4774" y="852"/>
                    <a:pt x="5283" y="1202"/>
                  </a:cubicBezTo>
                  <a:cubicBezTo>
                    <a:pt x="5561" y="1400"/>
                    <a:pt x="5798" y="1651"/>
                    <a:pt x="5983" y="1942"/>
                  </a:cubicBezTo>
                  <a:cubicBezTo>
                    <a:pt x="6001" y="1971"/>
                    <a:pt x="6030" y="1985"/>
                    <a:pt x="6057" y="1985"/>
                  </a:cubicBezTo>
                  <a:cubicBezTo>
                    <a:pt x="6090" y="1985"/>
                    <a:pt x="6121" y="1965"/>
                    <a:pt x="6129" y="1929"/>
                  </a:cubicBezTo>
                  <a:cubicBezTo>
                    <a:pt x="6274" y="1598"/>
                    <a:pt x="6485" y="1295"/>
                    <a:pt x="6749" y="1044"/>
                  </a:cubicBezTo>
                  <a:cubicBezTo>
                    <a:pt x="7344" y="463"/>
                    <a:pt x="8123" y="172"/>
                    <a:pt x="9074" y="172"/>
                  </a:cubicBezTo>
                  <a:cubicBezTo>
                    <a:pt x="10883" y="172"/>
                    <a:pt x="11596" y="1361"/>
                    <a:pt x="11596" y="1374"/>
                  </a:cubicBezTo>
                  <a:cubicBezTo>
                    <a:pt x="11609" y="1400"/>
                    <a:pt x="11649" y="1413"/>
                    <a:pt x="11675" y="1413"/>
                  </a:cubicBezTo>
                  <a:cubicBezTo>
                    <a:pt x="11689" y="1413"/>
                    <a:pt x="11689" y="1400"/>
                    <a:pt x="11702" y="1400"/>
                  </a:cubicBezTo>
                  <a:cubicBezTo>
                    <a:pt x="11741" y="1374"/>
                    <a:pt x="11755" y="1321"/>
                    <a:pt x="11728" y="1281"/>
                  </a:cubicBezTo>
                  <a:cubicBezTo>
                    <a:pt x="11702" y="1242"/>
                    <a:pt x="10975" y="14"/>
                    <a:pt x="9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2" name="Google Shape;2412;p28"/>
            <p:cNvSpPr/>
            <p:nvPr/>
          </p:nvSpPr>
          <p:spPr>
            <a:xfrm>
              <a:off x="2477950" y="1846475"/>
              <a:ext cx="7600" cy="33500"/>
            </a:xfrm>
            <a:custGeom>
              <a:avLst/>
              <a:gdLst/>
              <a:ahLst/>
              <a:cxnLst/>
              <a:rect l="l" t="t" r="r" b="b"/>
              <a:pathLst>
                <a:path w="304" h="1340" extrusionOk="0">
                  <a:moveTo>
                    <a:pt x="95" y="0"/>
                  </a:moveTo>
                  <a:cubicBezTo>
                    <a:pt x="90" y="0"/>
                    <a:pt x="85" y="1"/>
                    <a:pt x="79" y="3"/>
                  </a:cubicBezTo>
                  <a:cubicBezTo>
                    <a:pt x="40" y="3"/>
                    <a:pt x="0" y="42"/>
                    <a:pt x="13" y="95"/>
                  </a:cubicBezTo>
                  <a:lnTo>
                    <a:pt x="145" y="1271"/>
                  </a:lnTo>
                  <a:cubicBezTo>
                    <a:pt x="145" y="1305"/>
                    <a:pt x="175" y="1339"/>
                    <a:pt x="217" y="1339"/>
                  </a:cubicBezTo>
                  <a:cubicBezTo>
                    <a:pt x="224" y="1339"/>
                    <a:pt x="231" y="1338"/>
                    <a:pt x="238" y="1337"/>
                  </a:cubicBezTo>
                  <a:cubicBezTo>
                    <a:pt x="278" y="1337"/>
                    <a:pt x="304" y="1297"/>
                    <a:pt x="304" y="1244"/>
                  </a:cubicBezTo>
                  <a:lnTo>
                    <a:pt x="172" y="69"/>
                  </a:lnTo>
                  <a:cubicBezTo>
                    <a:pt x="160" y="34"/>
                    <a:pt x="129" y="0"/>
                    <a:pt x="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3" name="Google Shape;2413;p28"/>
            <p:cNvSpPr/>
            <p:nvPr/>
          </p:nvSpPr>
          <p:spPr>
            <a:xfrm>
              <a:off x="2779050" y="1812200"/>
              <a:ext cx="7625" cy="33700"/>
            </a:xfrm>
            <a:custGeom>
              <a:avLst/>
              <a:gdLst/>
              <a:ahLst/>
              <a:cxnLst/>
              <a:rect l="l" t="t" r="r" b="b"/>
              <a:pathLst>
                <a:path w="305" h="1348" extrusionOk="0">
                  <a:moveTo>
                    <a:pt x="80" y="0"/>
                  </a:moveTo>
                  <a:cubicBezTo>
                    <a:pt x="27" y="13"/>
                    <a:pt x="1" y="53"/>
                    <a:pt x="1" y="93"/>
                  </a:cubicBezTo>
                  <a:lnTo>
                    <a:pt x="133" y="1281"/>
                  </a:lnTo>
                  <a:cubicBezTo>
                    <a:pt x="146" y="1321"/>
                    <a:pt x="185" y="1347"/>
                    <a:pt x="225" y="1347"/>
                  </a:cubicBezTo>
                  <a:cubicBezTo>
                    <a:pt x="278" y="1347"/>
                    <a:pt x="304" y="1295"/>
                    <a:pt x="304" y="1255"/>
                  </a:cubicBezTo>
                  <a:lnTo>
                    <a:pt x="172" y="80"/>
                  </a:lnTo>
                  <a:cubicBezTo>
                    <a:pt x="159" y="27"/>
                    <a:pt x="119" y="0"/>
                    <a:pt x="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4" name="Google Shape;2414;p28"/>
            <p:cNvSpPr/>
            <p:nvPr/>
          </p:nvSpPr>
          <p:spPr>
            <a:xfrm>
              <a:off x="2574350" y="1921100"/>
              <a:ext cx="244025" cy="209075"/>
            </a:xfrm>
            <a:custGeom>
              <a:avLst/>
              <a:gdLst/>
              <a:ahLst/>
              <a:cxnLst/>
              <a:rect l="l" t="t" r="r" b="b"/>
              <a:pathLst>
                <a:path w="9761" h="8363" extrusionOk="0">
                  <a:moveTo>
                    <a:pt x="5587" y="161"/>
                  </a:moveTo>
                  <a:cubicBezTo>
                    <a:pt x="7806" y="161"/>
                    <a:pt x="9615" y="1957"/>
                    <a:pt x="9615" y="4189"/>
                  </a:cubicBezTo>
                  <a:cubicBezTo>
                    <a:pt x="9615" y="6620"/>
                    <a:pt x="7625" y="8228"/>
                    <a:pt x="5553" y="8228"/>
                  </a:cubicBezTo>
                  <a:cubicBezTo>
                    <a:pt x="4563" y="8228"/>
                    <a:pt x="3554" y="7861"/>
                    <a:pt x="2734" y="7041"/>
                  </a:cubicBezTo>
                  <a:cubicBezTo>
                    <a:pt x="185" y="4506"/>
                    <a:pt x="1981" y="161"/>
                    <a:pt x="5587" y="161"/>
                  </a:cubicBezTo>
                  <a:close/>
                  <a:moveTo>
                    <a:pt x="5549" y="1"/>
                  </a:moveTo>
                  <a:cubicBezTo>
                    <a:pt x="4523" y="1"/>
                    <a:pt x="3478" y="381"/>
                    <a:pt x="2629" y="1231"/>
                  </a:cubicBezTo>
                  <a:cubicBezTo>
                    <a:pt x="1" y="3872"/>
                    <a:pt x="1863" y="8362"/>
                    <a:pt x="5587" y="8362"/>
                  </a:cubicBezTo>
                  <a:cubicBezTo>
                    <a:pt x="7885" y="8362"/>
                    <a:pt x="9760" y="6500"/>
                    <a:pt x="9760" y="4189"/>
                  </a:cubicBezTo>
                  <a:cubicBezTo>
                    <a:pt x="9760" y="1668"/>
                    <a:pt x="7697" y="1"/>
                    <a:pt x="55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5" name="Google Shape;2415;p28"/>
            <p:cNvSpPr/>
            <p:nvPr/>
          </p:nvSpPr>
          <p:spPr>
            <a:xfrm>
              <a:off x="2711875" y="1921650"/>
              <a:ext cx="100225" cy="105825"/>
            </a:xfrm>
            <a:custGeom>
              <a:avLst/>
              <a:gdLst/>
              <a:ahLst/>
              <a:cxnLst/>
              <a:rect l="l" t="t" r="r" b="b"/>
              <a:pathLst>
                <a:path w="4009" h="4233" extrusionOk="0">
                  <a:moveTo>
                    <a:pt x="79" y="0"/>
                  </a:moveTo>
                  <a:cubicBezTo>
                    <a:pt x="40" y="0"/>
                    <a:pt x="0" y="20"/>
                    <a:pt x="7" y="60"/>
                  </a:cubicBezTo>
                  <a:lnTo>
                    <a:pt x="7" y="4167"/>
                  </a:lnTo>
                  <a:cubicBezTo>
                    <a:pt x="7" y="4206"/>
                    <a:pt x="33" y="4233"/>
                    <a:pt x="86" y="4233"/>
                  </a:cubicBezTo>
                  <a:lnTo>
                    <a:pt x="99" y="4233"/>
                  </a:lnTo>
                  <a:lnTo>
                    <a:pt x="3955" y="2793"/>
                  </a:lnTo>
                  <a:cubicBezTo>
                    <a:pt x="3982" y="2780"/>
                    <a:pt x="4008" y="2741"/>
                    <a:pt x="3995" y="2701"/>
                  </a:cubicBezTo>
                  <a:cubicBezTo>
                    <a:pt x="3985" y="2671"/>
                    <a:pt x="3953" y="2656"/>
                    <a:pt x="3926" y="2656"/>
                  </a:cubicBezTo>
                  <a:cubicBezTo>
                    <a:pt x="3917" y="2656"/>
                    <a:pt x="3909" y="2658"/>
                    <a:pt x="3903" y="2661"/>
                  </a:cubicBezTo>
                  <a:lnTo>
                    <a:pt x="152" y="4074"/>
                  </a:lnTo>
                  <a:lnTo>
                    <a:pt x="152" y="60"/>
                  </a:lnTo>
                  <a:cubicBezTo>
                    <a:pt x="159" y="20"/>
                    <a:pt x="119" y="0"/>
                    <a:pt x="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6" name="Google Shape;2416;p28"/>
            <p:cNvSpPr/>
            <p:nvPr/>
          </p:nvSpPr>
          <p:spPr>
            <a:xfrm>
              <a:off x="2712625" y="2023825"/>
              <a:ext cx="32125" cy="102375"/>
            </a:xfrm>
            <a:custGeom>
              <a:avLst/>
              <a:gdLst/>
              <a:ahLst/>
              <a:cxnLst/>
              <a:rect l="l" t="t" r="r" b="b"/>
              <a:pathLst>
                <a:path w="1285" h="4095" extrusionOk="0">
                  <a:moveTo>
                    <a:pt x="92" y="1"/>
                  </a:moveTo>
                  <a:cubicBezTo>
                    <a:pt x="47" y="1"/>
                    <a:pt x="0" y="37"/>
                    <a:pt x="16" y="93"/>
                  </a:cubicBezTo>
                  <a:lnTo>
                    <a:pt x="1126" y="4042"/>
                  </a:lnTo>
                  <a:cubicBezTo>
                    <a:pt x="1139" y="4068"/>
                    <a:pt x="1165" y="4095"/>
                    <a:pt x="1205" y="4095"/>
                  </a:cubicBezTo>
                  <a:lnTo>
                    <a:pt x="1218" y="4095"/>
                  </a:lnTo>
                  <a:cubicBezTo>
                    <a:pt x="1258" y="4081"/>
                    <a:pt x="1284" y="4042"/>
                    <a:pt x="1271" y="4002"/>
                  </a:cubicBezTo>
                  <a:lnTo>
                    <a:pt x="162" y="53"/>
                  </a:lnTo>
                  <a:cubicBezTo>
                    <a:pt x="151" y="17"/>
                    <a:pt x="122" y="1"/>
                    <a:pt x="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7" name="Google Shape;2417;p28"/>
            <p:cNvSpPr/>
            <p:nvPr/>
          </p:nvSpPr>
          <p:spPr>
            <a:xfrm>
              <a:off x="2956025" y="1796650"/>
              <a:ext cx="141200" cy="216075"/>
            </a:xfrm>
            <a:custGeom>
              <a:avLst/>
              <a:gdLst/>
              <a:ahLst/>
              <a:cxnLst/>
              <a:rect l="l" t="t" r="r" b="b"/>
              <a:pathLst>
                <a:path w="5648" h="8643" extrusionOk="0">
                  <a:moveTo>
                    <a:pt x="5455" y="332"/>
                  </a:moveTo>
                  <a:lnTo>
                    <a:pt x="4134" y="8507"/>
                  </a:lnTo>
                  <a:lnTo>
                    <a:pt x="198" y="7873"/>
                  </a:lnTo>
                  <a:lnTo>
                    <a:pt x="5455" y="332"/>
                  </a:lnTo>
                  <a:close/>
                  <a:moveTo>
                    <a:pt x="5576" y="0"/>
                  </a:moveTo>
                  <a:cubicBezTo>
                    <a:pt x="5555" y="0"/>
                    <a:pt x="5535" y="9"/>
                    <a:pt x="5521" y="28"/>
                  </a:cubicBezTo>
                  <a:lnTo>
                    <a:pt x="27" y="7886"/>
                  </a:lnTo>
                  <a:cubicBezTo>
                    <a:pt x="0" y="7925"/>
                    <a:pt x="27" y="7978"/>
                    <a:pt x="66" y="7978"/>
                  </a:cubicBezTo>
                  <a:lnTo>
                    <a:pt x="4174" y="8639"/>
                  </a:lnTo>
                  <a:cubicBezTo>
                    <a:pt x="4181" y="8641"/>
                    <a:pt x="4188" y="8642"/>
                    <a:pt x="4194" y="8642"/>
                  </a:cubicBezTo>
                  <a:cubicBezTo>
                    <a:pt x="4226" y="8642"/>
                    <a:pt x="4253" y="8618"/>
                    <a:pt x="4253" y="8586"/>
                  </a:cubicBezTo>
                  <a:lnTo>
                    <a:pt x="5639" y="81"/>
                  </a:lnTo>
                  <a:cubicBezTo>
                    <a:pt x="5648" y="30"/>
                    <a:pt x="5612" y="0"/>
                    <a:pt x="55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8" name="Google Shape;2418;p28"/>
            <p:cNvSpPr/>
            <p:nvPr/>
          </p:nvSpPr>
          <p:spPr>
            <a:xfrm>
              <a:off x="3059025" y="1796675"/>
              <a:ext cx="106025" cy="232800"/>
            </a:xfrm>
            <a:custGeom>
              <a:avLst/>
              <a:gdLst/>
              <a:ahLst/>
              <a:cxnLst/>
              <a:rect l="l" t="t" r="r" b="b"/>
              <a:pathLst>
                <a:path w="4241" h="9312" extrusionOk="0">
                  <a:moveTo>
                    <a:pt x="1467" y="357"/>
                  </a:moveTo>
                  <a:lnTo>
                    <a:pt x="4082" y="9166"/>
                  </a:lnTo>
                  <a:lnTo>
                    <a:pt x="146" y="8532"/>
                  </a:lnTo>
                  <a:lnTo>
                    <a:pt x="1467" y="357"/>
                  </a:lnTo>
                  <a:close/>
                  <a:moveTo>
                    <a:pt x="1440" y="1"/>
                  </a:moveTo>
                  <a:cubicBezTo>
                    <a:pt x="1414" y="1"/>
                    <a:pt x="1387" y="27"/>
                    <a:pt x="1387" y="53"/>
                  </a:cubicBezTo>
                  <a:lnTo>
                    <a:pt x="1" y="8572"/>
                  </a:lnTo>
                  <a:cubicBezTo>
                    <a:pt x="1" y="8611"/>
                    <a:pt x="27" y="8638"/>
                    <a:pt x="54" y="8651"/>
                  </a:cubicBezTo>
                  <a:lnTo>
                    <a:pt x="4161" y="9311"/>
                  </a:lnTo>
                  <a:cubicBezTo>
                    <a:pt x="4187" y="9311"/>
                    <a:pt x="4200" y="9311"/>
                    <a:pt x="4214" y="9298"/>
                  </a:cubicBezTo>
                  <a:cubicBezTo>
                    <a:pt x="4240" y="9272"/>
                    <a:pt x="4240" y="9258"/>
                    <a:pt x="4227" y="9232"/>
                  </a:cubicBezTo>
                  <a:lnTo>
                    <a:pt x="1506" y="53"/>
                  </a:lnTo>
                  <a:cubicBezTo>
                    <a:pt x="1506" y="27"/>
                    <a:pt x="1480" y="1"/>
                    <a:pt x="14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9" name="Google Shape;2419;p28"/>
            <p:cNvSpPr/>
            <p:nvPr/>
          </p:nvSpPr>
          <p:spPr>
            <a:xfrm>
              <a:off x="2950400" y="2029675"/>
              <a:ext cx="208700" cy="36525"/>
            </a:xfrm>
            <a:custGeom>
              <a:avLst/>
              <a:gdLst/>
              <a:ahLst/>
              <a:cxnLst/>
              <a:rect l="l" t="t" r="r" b="b"/>
              <a:pathLst>
                <a:path w="8348" h="1461" extrusionOk="0">
                  <a:moveTo>
                    <a:pt x="60" y="1"/>
                  </a:moveTo>
                  <a:cubicBezTo>
                    <a:pt x="31" y="1"/>
                    <a:pt x="12" y="25"/>
                    <a:pt x="1" y="57"/>
                  </a:cubicBezTo>
                  <a:cubicBezTo>
                    <a:pt x="1" y="84"/>
                    <a:pt x="27" y="123"/>
                    <a:pt x="54" y="123"/>
                  </a:cubicBezTo>
                  <a:lnTo>
                    <a:pt x="8268" y="1457"/>
                  </a:lnTo>
                  <a:cubicBezTo>
                    <a:pt x="8275" y="1459"/>
                    <a:pt x="8282" y="1460"/>
                    <a:pt x="8288" y="1460"/>
                  </a:cubicBezTo>
                  <a:cubicBezTo>
                    <a:pt x="8317" y="1460"/>
                    <a:pt x="8336" y="1437"/>
                    <a:pt x="8347" y="1404"/>
                  </a:cubicBezTo>
                  <a:cubicBezTo>
                    <a:pt x="8347" y="1365"/>
                    <a:pt x="8321" y="1338"/>
                    <a:pt x="8294" y="1325"/>
                  </a:cubicBezTo>
                  <a:lnTo>
                    <a:pt x="80" y="4"/>
                  </a:lnTo>
                  <a:cubicBezTo>
                    <a:pt x="73" y="2"/>
                    <a:pt x="66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0" name="Google Shape;2420;p28"/>
            <p:cNvSpPr/>
            <p:nvPr/>
          </p:nvSpPr>
          <p:spPr>
            <a:xfrm>
              <a:off x="2945775" y="2057750"/>
              <a:ext cx="209250" cy="36450"/>
            </a:xfrm>
            <a:custGeom>
              <a:avLst/>
              <a:gdLst/>
              <a:ahLst/>
              <a:cxnLst/>
              <a:rect l="l" t="t" r="r" b="b"/>
              <a:pathLst>
                <a:path w="8370" h="1458" extrusionOk="0">
                  <a:moveTo>
                    <a:pt x="60" y="0"/>
                  </a:moveTo>
                  <a:cubicBezTo>
                    <a:pt x="32" y="0"/>
                    <a:pt x="12" y="24"/>
                    <a:pt x="1" y="57"/>
                  </a:cubicBezTo>
                  <a:cubicBezTo>
                    <a:pt x="1" y="83"/>
                    <a:pt x="27" y="123"/>
                    <a:pt x="67" y="123"/>
                  </a:cubicBezTo>
                  <a:lnTo>
                    <a:pt x="8268" y="1457"/>
                  </a:lnTo>
                  <a:cubicBezTo>
                    <a:pt x="8272" y="1457"/>
                    <a:pt x="8276" y="1458"/>
                    <a:pt x="8280" y="1458"/>
                  </a:cubicBezTo>
                  <a:cubicBezTo>
                    <a:pt x="8350" y="1458"/>
                    <a:pt x="8370" y="1350"/>
                    <a:pt x="8295" y="1338"/>
                  </a:cubicBezTo>
                  <a:lnTo>
                    <a:pt x="80" y="4"/>
                  </a:lnTo>
                  <a:cubicBezTo>
                    <a:pt x="73" y="2"/>
                    <a:pt x="66" y="0"/>
                    <a:pt x="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1" name="Google Shape;2421;p28"/>
            <p:cNvSpPr/>
            <p:nvPr/>
          </p:nvSpPr>
          <p:spPr>
            <a:xfrm>
              <a:off x="2941150" y="2085900"/>
              <a:ext cx="208700" cy="36675"/>
            </a:xfrm>
            <a:custGeom>
              <a:avLst/>
              <a:gdLst/>
              <a:ahLst/>
              <a:cxnLst/>
              <a:rect l="l" t="t" r="r" b="b"/>
              <a:pathLst>
                <a:path w="8348" h="1467" extrusionOk="0">
                  <a:moveTo>
                    <a:pt x="80" y="0"/>
                  </a:moveTo>
                  <a:cubicBezTo>
                    <a:pt x="54" y="0"/>
                    <a:pt x="14" y="14"/>
                    <a:pt x="14" y="53"/>
                  </a:cubicBezTo>
                  <a:cubicBezTo>
                    <a:pt x="1" y="93"/>
                    <a:pt x="27" y="119"/>
                    <a:pt x="67" y="133"/>
                  </a:cubicBezTo>
                  <a:lnTo>
                    <a:pt x="8268" y="1466"/>
                  </a:lnTo>
                  <a:cubicBezTo>
                    <a:pt x="8308" y="1466"/>
                    <a:pt x="8334" y="1440"/>
                    <a:pt x="8348" y="1414"/>
                  </a:cubicBezTo>
                  <a:cubicBezTo>
                    <a:pt x="8348" y="1374"/>
                    <a:pt x="8321" y="1334"/>
                    <a:pt x="8295" y="1334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2" name="Google Shape;2422;p28"/>
            <p:cNvSpPr/>
            <p:nvPr/>
          </p:nvSpPr>
          <p:spPr>
            <a:xfrm>
              <a:off x="2831550" y="1781450"/>
              <a:ext cx="35350" cy="44325"/>
            </a:xfrm>
            <a:custGeom>
              <a:avLst/>
              <a:gdLst/>
              <a:ahLst/>
              <a:cxnLst/>
              <a:rect l="l" t="t" r="r" b="b"/>
              <a:pathLst>
                <a:path w="1414" h="1773" extrusionOk="0">
                  <a:moveTo>
                    <a:pt x="880" y="1"/>
                  </a:moveTo>
                  <a:cubicBezTo>
                    <a:pt x="626" y="1"/>
                    <a:pt x="370" y="293"/>
                    <a:pt x="357" y="306"/>
                  </a:cubicBezTo>
                  <a:cubicBezTo>
                    <a:pt x="318" y="344"/>
                    <a:pt x="357" y="397"/>
                    <a:pt x="402" y="397"/>
                  </a:cubicBezTo>
                  <a:cubicBezTo>
                    <a:pt x="418" y="397"/>
                    <a:pt x="435" y="390"/>
                    <a:pt x="449" y="372"/>
                  </a:cubicBezTo>
                  <a:cubicBezTo>
                    <a:pt x="513" y="308"/>
                    <a:pt x="726" y="120"/>
                    <a:pt x="883" y="120"/>
                  </a:cubicBezTo>
                  <a:cubicBezTo>
                    <a:pt x="888" y="120"/>
                    <a:pt x="893" y="120"/>
                    <a:pt x="898" y="121"/>
                  </a:cubicBezTo>
                  <a:cubicBezTo>
                    <a:pt x="978" y="134"/>
                    <a:pt x="1044" y="187"/>
                    <a:pt x="1083" y="253"/>
                  </a:cubicBezTo>
                  <a:cubicBezTo>
                    <a:pt x="1242" y="530"/>
                    <a:pt x="529" y="1191"/>
                    <a:pt x="27" y="1547"/>
                  </a:cubicBezTo>
                  <a:cubicBezTo>
                    <a:pt x="14" y="1560"/>
                    <a:pt x="0" y="1587"/>
                    <a:pt x="14" y="1613"/>
                  </a:cubicBezTo>
                  <a:cubicBezTo>
                    <a:pt x="14" y="1640"/>
                    <a:pt x="40" y="1653"/>
                    <a:pt x="53" y="1653"/>
                  </a:cubicBezTo>
                  <a:lnTo>
                    <a:pt x="1057" y="1772"/>
                  </a:lnTo>
                  <a:cubicBezTo>
                    <a:pt x="1061" y="1772"/>
                    <a:pt x="1065" y="1773"/>
                    <a:pt x="1069" y="1773"/>
                  </a:cubicBezTo>
                  <a:cubicBezTo>
                    <a:pt x="1137" y="1773"/>
                    <a:pt x="1145" y="1666"/>
                    <a:pt x="1070" y="1666"/>
                  </a:cubicBezTo>
                  <a:lnTo>
                    <a:pt x="212" y="1560"/>
                  </a:lnTo>
                  <a:cubicBezTo>
                    <a:pt x="555" y="1296"/>
                    <a:pt x="1414" y="583"/>
                    <a:pt x="1189" y="200"/>
                  </a:cubicBezTo>
                  <a:cubicBezTo>
                    <a:pt x="1136" y="95"/>
                    <a:pt x="1031" y="15"/>
                    <a:pt x="912" y="2"/>
                  </a:cubicBezTo>
                  <a:cubicBezTo>
                    <a:pt x="901" y="1"/>
                    <a:pt x="891" y="1"/>
                    <a:pt x="8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3" name="Google Shape;2423;p28"/>
            <p:cNvSpPr/>
            <p:nvPr/>
          </p:nvSpPr>
          <p:spPr>
            <a:xfrm>
              <a:off x="2890325" y="1788675"/>
              <a:ext cx="35350" cy="44350"/>
            </a:xfrm>
            <a:custGeom>
              <a:avLst/>
              <a:gdLst/>
              <a:ahLst/>
              <a:cxnLst/>
              <a:rect l="l" t="t" r="r" b="b"/>
              <a:pathLst>
                <a:path w="1414" h="1774" extrusionOk="0">
                  <a:moveTo>
                    <a:pt x="878" y="0"/>
                  </a:moveTo>
                  <a:cubicBezTo>
                    <a:pt x="629" y="0"/>
                    <a:pt x="382" y="282"/>
                    <a:pt x="370" y="294"/>
                  </a:cubicBezTo>
                  <a:cubicBezTo>
                    <a:pt x="344" y="321"/>
                    <a:pt x="344" y="360"/>
                    <a:pt x="370" y="373"/>
                  </a:cubicBezTo>
                  <a:cubicBezTo>
                    <a:pt x="377" y="387"/>
                    <a:pt x="390" y="393"/>
                    <a:pt x="405" y="393"/>
                  </a:cubicBezTo>
                  <a:cubicBezTo>
                    <a:pt x="419" y="393"/>
                    <a:pt x="436" y="387"/>
                    <a:pt x="449" y="373"/>
                  </a:cubicBezTo>
                  <a:cubicBezTo>
                    <a:pt x="511" y="299"/>
                    <a:pt x="713" y="120"/>
                    <a:pt x="879" y="120"/>
                  </a:cubicBezTo>
                  <a:cubicBezTo>
                    <a:pt x="890" y="120"/>
                    <a:pt x="901" y="121"/>
                    <a:pt x="911" y="122"/>
                  </a:cubicBezTo>
                  <a:cubicBezTo>
                    <a:pt x="991" y="136"/>
                    <a:pt x="1057" y="188"/>
                    <a:pt x="1083" y="255"/>
                  </a:cubicBezTo>
                  <a:cubicBezTo>
                    <a:pt x="1242" y="532"/>
                    <a:pt x="528" y="1192"/>
                    <a:pt x="40" y="1549"/>
                  </a:cubicBezTo>
                  <a:cubicBezTo>
                    <a:pt x="13" y="1562"/>
                    <a:pt x="0" y="1588"/>
                    <a:pt x="13" y="1615"/>
                  </a:cubicBezTo>
                  <a:cubicBezTo>
                    <a:pt x="13" y="1628"/>
                    <a:pt x="40" y="1654"/>
                    <a:pt x="66" y="1654"/>
                  </a:cubicBezTo>
                  <a:lnTo>
                    <a:pt x="1070" y="1773"/>
                  </a:lnTo>
                  <a:cubicBezTo>
                    <a:pt x="1136" y="1773"/>
                    <a:pt x="1149" y="1681"/>
                    <a:pt x="1083" y="1668"/>
                  </a:cubicBezTo>
                  <a:lnTo>
                    <a:pt x="225" y="1562"/>
                  </a:lnTo>
                  <a:cubicBezTo>
                    <a:pt x="555" y="1298"/>
                    <a:pt x="1413" y="585"/>
                    <a:pt x="1189" y="188"/>
                  </a:cubicBezTo>
                  <a:cubicBezTo>
                    <a:pt x="1136" y="83"/>
                    <a:pt x="1043" y="17"/>
                    <a:pt x="925" y="4"/>
                  </a:cubicBezTo>
                  <a:cubicBezTo>
                    <a:pt x="909" y="1"/>
                    <a:pt x="894" y="0"/>
                    <a:pt x="8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4" name="Google Shape;2424;p28"/>
            <p:cNvSpPr/>
            <p:nvPr/>
          </p:nvSpPr>
          <p:spPr>
            <a:xfrm>
              <a:off x="2871175" y="1797200"/>
              <a:ext cx="12575" cy="24600"/>
            </a:xfrm>
            <a:custGeom>
              <a:avLst/>
              <a:gdLst/>
              <a:ahLst/>
              <a:cxnLst/>
              <a:rect l="l" t="t" r="r" b="b"/>
              <a:pathLst>
                <a:path w="503" h="984" extrusionOk="0">
                  <a:moveTo>
                    <a:pt x="439" y="1"/>
                  </a:moveTo>
                  <a:cubicBezTo>
                    <a:pt x="417" y="1"/>
                    <a:pt x="393" y="13"/>
                    <a:pt x="383" y="32"/>
                  </a:cubicBezTo>
                  <a:lnTo>
                    <a:pt x="13" y="904"/>
                  </a:lnTo>
                  <a:cubicBezTo>
                    <a:pt x="0" y="930"/>
                    <a:pt x="13" y="970"/>
                    <a:pt x="40" y="983"/>
                  </a:cubicBezTo>
                  <a:lnTo>
                    <a:pt x="66" y="983"/>
                  </a:lnTo>
                  <a:cubicBezTo>
                    <a:pt x="79" y="983"/>
                    <a:pt x="106" y="970"/>
                    <a:pt x="119" y="957"/>
                  </a:cubicBezTo>
                  <a:lnTo>
                    <a:pt x="489" y="85"/>
                  </a:lnTo>
                  <a:cubicBezTo>
                    <a:pt x="502" y="59"/>
                    <a:pt x="489" y="19"/>
                    <a:pt x="462" y="6"/>
                  </a:cubicBezTo>
                  <a:cubicBezTo>
                    <a:pt x="455" y="2"/>
                    <a:pt x="447" y="1"/>
                    <a:pt x="4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5" name="Google Shape;2425;p28"/>
            <p:cNvSpPr/>
            <p:nvPr/>
          </p:nvSpPr>
          <p:spPr>
            <a:xfrm>
              <a:off x="2866225" y="1806900"/>
              <a:ext cx="22125" cy="5325"/>
            </a:xfrm>
            <a:custGeom>
              <a:avLst/>
              <a:gdLst/>
              <a:ahLst/>
              <a:cxnLst/>
              <a:rect l="l" t="t" r="r" b="b"/>
              <a:pathLst>
                <a:path w="885" h="213" extrusionOk="0">
                  <a:moveTo>
                    <a:pt x="93" y="1"/>
                  </a:moveTo>
                  <a:cubicBezTo>
                    <a:pt x="13" y="1"/>
                    <a:pt x="0" y="93"/>
                    <a:pt x="66" y="120"/>
                  </a:cubicBezTo>
                  <a:lnTo>
                    <a:pt x="819" y="212"/>
                  </a:lnTo>
                  <a:cubicBezTo>
                    <a:pt x="845" y="212"/>
                    <a:pt x="885" y="186"/>
                    <a:pt x="885" y="159"/>
                  </a:cubicBezTo>
                  <a:cubicBezTo>
                    <a:pt x="885" y="120"/>
                    <a:pt x="859" y="93"/>
                    <a:pt x="832" y="93"/>
                  </a:cubicBezTo>
                  <a:lnTo>
                    <a:pt x="9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6" name="Google Shape;2426;p28"/>
            <p:cNvSpPr/>
            <p:nvPr/>
          </p:nvSpPr>
          <p:spPr>
            <a:xfrm>
              <a:off x="2929375" y="1807550"/>
              <a:ext cx="26575" cy="5675"/>
            </a:xfrm>
            <a:custGeom>
              <a:avLst/>
              <a:gdLst/>
              <a:ahLst/>
              <a:cxnLst/>
              <a:rect l="l" t="t" r="r" b="b"/>
              <a:pathLst>
                <a:path w="1063" h="227" extrusionOk="0">
                  <a:moveTo>
                    <a:pt x="90" y="0"/>
                  </a:moveTo>
                  <a:cubicBezTo>
                    <a:pt x="9" y="0"/>
                    <a:pt x="1" y="120"/>
                    <a:pt x="89" y="120"/>
                  </a:cubicBezTo>
                  <a:lnTo>
                    <a:pt x="974" y="226"/>
                  </a:lnTo>
                  <a:cubicBezTo>
                    <a:pt x="978" y="227"/>
                    <a:pt x="982" y="227"/>
                    <a:pt x="986" y="227"/>
                  </a:cubicBezTo>
                  <a:cubicBezTo>
                    <a:pt x="1054" y="227"/>
                    <a:pt x="1062" y="120"/>
                    <a:pt x="987" y="120"/>
                  </a:cubicBezTo>
                  <a:lnTo>
                    <a:pt x="102" y="1"/>
                  </a:lnTo>
                  <a:cubicBezTo>
                    <a:pt x="98" y="1"/>
                    <a:pt x="94" y="0"/>
                    <a:pt x="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7" name="Google Shape;2427;p28"/>
            <p:cNvSpPr/>
            <p:nvPr/>
          </p:nvSpPr>
          <p:spPr>
            <a:xfrm>
              <a:off x="2926625" y="1818125"/>
              <a:ext cx="25450" cy="5650"/>
            </a:xfrm>
            <a:custGeom>
              <a:avLst/>
              <a:gdLst/>
              <a:ahLst/>
              <a:cxnLst/>
              <a:rect l="l" t="t" r="r" b="b"/>
              <a:pathLst>
                <a:path w="1018" h="226" extrusionOk="0">
                  <a:moveTo>
                    <a:pt x="80" y="1"/>
                  </a:moveTo>
                  <a:cubicBezTo>
                    <a:pt x="41" y="1"/>
                    <a:pt x="14" y="27"/>
                    <a:pt x="14" y="54"/>
                  </a:cubicBezTo>
                  <a:cubicBezTo>
                    <a:pt x="1" y="80"/>
                    <a:pt x="27" y="120"/>
                    <a:pt x="54" y="120"/>
                  </a:cubicBezTo>
                  <a:lnTo>
                    <a:pt x="952" y="225"/>
                  </a:lnTo>
                  <a:cubicBezTo>
                    <a:pt x="978" y="225"/>
                    <a:pt x="1005" y="212"/>
                    <a:pt x="1018" y="173"/>
                  </a:cubicBezTo>
                  <a:cubicBezTo>
                    <a:pt x="1018" y="146"/>
                    <a:pt x="991" y="120"/>
                    <a:pt x="965" y="107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8" name="Google Shape;2428;p28"/>
            <p:cNvSpPr/>
            <p:nvPr/>
          </p:nvSpPr>
          <p:spPr>
            <a:xfrm>
              <a:off x="2965925" y="1800675"/>
              <a:ext cx="27000" cy="20450"/>
            </a:xfrm>
            <a:custGeom>
              <a:avLst/>
              <a:gdLst/>
              <a:ahLst/>
              <a:cxnLst/>
              <a:rect l="l" t="t" r="r" b="b"/>
              <a:pathLst>
                <a:path w="1080" h="818" extrusionOk="0">
                  <a:moveTo>
                    <a:pt x="604" y="0"/>
                  </a:moveTo>
                  <a:cubicBezTo>
                    <a:pt x="592" y="0"/>
                    <a:pt x="579" y="4"/>
                    <a:pt x="568" y="12"/>
                  </a:cubicBezTo>
                  <a:lnTo>
                    <a:pt x="27" y="593"/>
                  </a:lnTo>
                  <a:cubicBezTo>
                    <a:pt x="0" y="607"/>
                    <a:pt x="0" y="633"/>
                    <a:pt x="14" y="659"/>
                  </a:cubicBezTo>
                  <a:cubicBezTo>
                    <a:pt x="14" y="686"/>
                    <a:pt x="27" y="699"/>
                    <a:pt x="53" y="699"/>
                  </a:cubicBezTo>
                  <a:lnTo>
                    <a:pt x="1004" y="818"/>
                  </a:lnTo>
                  <a:lnTo>
                    <a:pt x="991" y="805"/>
                  </a:lnTo>
                  <a:lnTo>
                    <a:pt x="991" y="805"/>
                  </a:lnTo>
                  <a:cubicBezTo>
                    <a:pt x="995" y="805"/>
                    <a:pt x="999" y="806"/>
                    <a:pt x="1003" y="806"/>
                  </a:cubicBezTo>
                  <a:cubicBezTo>
                    <a:pt x="1071" y="806"/>
                    <a:pt x="1080" y="699"/>
                    <a:pt x="1017" y="699"/>
                  </a:cubicBezTo>
                  <a:lnTo>
                    <a:pt x="185" y="593"/>
                  </a:lnTo>
                  <a:lnTo>
                    <a:pt x="648" y="105"/>
                  </a:lnTo>
                  <a:cubicBezTo>
                    <a:pt x="689" y="52"/>
                    <a:pt x="649" y="0"/>
                    <a:pt x="6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9" name="Google Shape;2429;p28"/>
            <p:cNvSpPr/>
            <p:nvPr/>
          </p:nvSpPr>
          <p:spPr>
            <a:xfrm>
              <a:off x="2967575" y="1799100"/>
              <a:ext cx="32050" cy="45475"/>
            </a:xfrm>
            <a:custGeom>
              <a:avLst/>
              <a:gdLst/>
              <a:ahLst/>
              <a:cxnLst/>
              <a:rect l="l" t="t" r="r" b="b"/>
              <a:pathLst>
                <a:path w="1282" h="1819" extrusionOk="0">
                  <a:moveTo>
                    <a:pt x="1218" y="1"/>
                  </a:moveTo>
                  <a:cubicBezTo>
                    <a:pt x="1200" y="1"/>
                    <a:pt x="1184" y="7"/>
                    <a:pt x="1176" y="22"/>
                  </a:cubicBezTo>
                  <a:lnTo>
                    <a:pt x="14" y="1726"/>
                  </a:lnTo>
                  <a:cubicBezTo>
                    <a:pt x="1" y="1752"/>
                    <a:pt x="1" y="1792"/>
                    <a:pt x="27" y="1805"/>
                  </a:cubicBezTo>
                  <a:cubicBezTo>
                    <a:pt x="40" y="1805"/>
                    <a:pt x="53" y="1819"/>
                    <a:pt x="53" y="1819"/>
                  </a:cubicBezTo>
                  <a:cubicBezTo>
                    <a:pt x="80" y="1819"/>
                    <a:pt x="93" y="1805"/>
                    <a:pt x="106" y="1792"/>
                  </a:cubicBezTo>
                  <a:lnTo>
                    <a:pt x="1268" y="88"/>
                  </a:lnTo>
                  <a:cubicBezTo>
                    <a:pt x="1282" y="62"/>
                    <a:pt x="1282" y="36"/>
                    <a:pt x="1255" y="9"/>
                  </a:cubicBezTo>
                  <a:cubicBezTo>
                    <a:pt x="1244" y="4"/>
                    <a:pt x="1231" y="1"/>
                    <a:pt x="12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30" name="Google Shape;2430;p28"/>
          <p:cNvGrpSpPr/>
          <p:nvPr/>
        </p:nvGrpSpPr>
        <p:grpSpPr>
          <a:xfrm>
            <a:off x="11340133" y="3030134"/>
            <a:ext cx="1566467" cy="3341333"/>
            <a:chOff x="8505100" y="2272600"/>
            <a:chExt cx="1174850" cy="2506000"/>
          </a:xfrm>
        </p:grpSpPr>
        <p:sp>
          <p:nvSpPr>
            <p:cNvPr id="2431" name="Google Shape;2431;p28"/>
            <p:cNvSpPr/>
            <p:nvPr/>
          </p:nvSpPr>
          <p:spPr>
            <a:xfrm>
              <a:off x="8814300" y="4665200"/>
              <a:ext cx="748500" cy="113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2" name="Google Shape;2432;p28"/>
            <p:cNvGrpSpPr/>
            <p:nvPr/>
          </p:nvGrpSpPr>
          <p:grpSpPr>
            <a:xfrm>
              <a:off x="8505100" y="2272600"/>
              <a:ext cx="1174850" cy="2455800"/>
              <a:chOff x="8428900" y="2272600"/>
              <a:chExt cx="1174850" cy="2455800"/>
            </a:xfrm>
          </p:grpSpPr>
          <p:sp>
            <p:nvSpPr>
              <p:cNvPr id="2433" name="Google Shape;2433;p28"/>
              <p:cNvSpPr/>
              <p:nvPr/>
            </p:nvSpPr>
            <p:spPr>
              <a:xfrm>
                <a:off x="8818950" y="4235450"/>
                <a:ext cx="574125" cy="492950"/>
              </a:xfrm>
              <a:custGeom>
                <a:avLst/>
                <a:gdLst/>
                <a:ahLst/>
                <a:cxnLst/>
                <a:rect l="l" t="t" r="r" b="b"/>
                <a:pathLst>
                  <a:path w="22965" h="19718" extrusionOk="0">
                    <a:moveTo>
                      <a:pt x="19544" y="1"/>
                    </a:moveTo>
                    <a:cubicBezTo>
                      <a:pt x="18835" y="22"/>
                      <a:pt x="18147" y="105"/>
                      <a:pt x="17458" y="105"/>
                    </a:cubicBezTo>
                    <a:lnTo>
                      <a:pt x="5298" y="105"/>
                    </a:lnTo>
                    <a:cubicBezTo>
                      <a:pt x="4902" y="105"/>
                      <a:pt x="4318" y="147"/>
                      <a:pt x="3922" y="147"/>
                    </a:cubicBezTo>
                    <a:cubicBezTo>
                      <a:pt x="3873" y="154"/>
                      <a:pt x="3822" y="156"/>
                      <a:pt x="3768" y="156"/>
                    </a:cubicBezTo>
                    <a:cubicBezTo>
                      <a:pt x="3660" y="156"/>
                      <a:pt x="3539" y="147"/>
                      <a:pt x="3400" y="147"/>
                    </a:cubicBezTo>
                    <a:lnTo>
                      <a:pt x="3379" y="147"/>
                    </a:lnTo>
                    <a:cubicBezTo>
                      <a:pt x="3025" y="147"/>
                      <a:pt x="2608" y="126"/>
                      <a:pt x="2170" y="126"/>
                    </a:cubicBezTo>
                    <a:cubicBezTo>
                      <a:pt x="1377" y="147"/>
                      <a:pt x="584" y="293"/>
                      <a:pt x="272" y="814"/>
                    </a:cubicBezTo>
                    <a:cubicBezTo>
                      <a:pt x="0" y="1273"/>
                      <a:pt x="522" y="2962"/>
                      <a:pt x="605" y="3484"/>
                    </a:cubicBezTo>
                    <a:cubicBezTo>
                      <a:pt x="730" y="4381"/>
                      <a:pt x="856" y="5278"/>
                      <a:pt x="1002" y="6174"/>
                    </a:cubicBezTo>
                    <a:lnTo>
                      <a:pt x="1168" y="7322"/>
                    </a:lnTo>
                    <a:cubicBezTo>
                      <a:pt x="1669" y="10429"/>
                      <a:pt x="2253" y="13537"/>
                      <a:pt x="2879" y="16624"/>
                    </a:cubicBezTo>
                    <a:cubicBezTo>
                      <a:pt x="3025" y="17271"/>
                      <a:pt x="3150" y="17896"/>
                      <a:pt x="3275" y="18522"/>
                    </a:cubicBezTo>
                    <a:lnTo>
                      <a:pt x="3838" y="18689"/>
                    </a:lnTo>
                    <a:cubicBezTo>
                      <a:pt x="4422" y="18877"/>
                      <a:pt x="5006" y="19023"/>
                      <a:pt x="5590" y="19148"/>
                    </a:cubicBezTo>
                    <a:cubicBezTo>
                      <a:pt x="7319" y="19529"/>
                      <a:pt x="9078" y="19718"/>
                      <a:pt x="10836" y="19718"/>
                    </a:cubicBezTo>
                    <a:cubicBezTo>
                      <a:pt x="13406" y="19718"/>
                      <a:pt x="15974" y="19315"/>
                      <a:pt x="18439" y="18522"/>
                    </a:cubicBezTo>
                    <a:cubicBezTo>
                      <a:pt x="19169" y="15769"/>
                      <a:pt x="19919" y="12974"/>
                      <a:pt x="20670" y="10200"/>
                    </a:cubicBezTo>
                    <a:cubicBezTo>
                      <a:pt x="20775" y="9804"/>
                      <a:pt x="20879" y="9407"/>
                      <a:pt x="20983" y="9032"/>
                    </a:cubicBezTo>
                    <a:cubicBezTo>
                      <a:pt x="21129" y="8427"/>
                      <a:pt x="21296" y="7822"/>
                      <a:pt x="21442" y="7217"/>
                    </a:cubicBezTo>
                    <a:cubicBezTo>
                      <a:pt x="21755" y="6028"/>
                      <a:pt x="22068" y="4840"/>
                      <a:pt x="22422" y="3672"/>
                    </a:cubicBezTo>
                    <a:cubicBezTo>
                      <a:pt x="22777" y="2399"/>
                      <a:pt x="22965" y="522"/>
                      <a:pt x="21275" y="126"/>
                    </a:cubicBezTo>
                    <a:cubicBezTo>
                      <a:pt x="20962" y="42"/>
                      <a:pt x="20629" y="1"/>
                      <a:pt x="203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4" name="Google Shape;2434;p28"/>
              <p:cNvSpPr/>
              <p:nvPr/>
            </p:nvSpPr>
            <p:spPr>
              <a:xfrm>
                <a:off x="8789600" y="4236375"/>
                <a:ext cx="613900" cy="204900"/>
              </a:xfrm>
              <a:custGeom>
                <a:avLst/>
                <a:gdLst/>
                <a:ahLst/>
                <a:cxnLst/>
                <a:rect l="l" t="t" r="r" b="b"/>
                <a:pathLst>
                  <a:path w="24556" h="8196" extrusionOk="0">
                    <a:moveTo>
                      <a:pt x="21731" y="0"/>
                    </a:moveTo>
                    <a:cubicBezTo>
                      <a:pt x="21636" y="0"/>
                      <a:pt x="21542" y="2"/>
                      <a:pt x="21448" y="5"/>
                    </a:cubicBezTo>
                    <a:lnTo>
                      <a:pt x="21427" y="5"/>
                    </a:lnTo>
                    <a:cubicBezTo>
                      <a:pt x="21177" y="5"/>
                      <a:pt x="20927" y="26"/>
                      <a:pt x="20676" y="47"/>
                    </a:cubicBezTo>
                    <a:lnTo>
                      <a:pt x="20655" y="47"/>
                    </a:lnTo>
                    <a:cubicBezTo>
                      <a:pt x="20113" y="68"/>
                      <a:pt x="19571" y="110"/>
                      <a:pt x="19029" y="110"/>
                    </a:cubicBezTo>
                    <a:lnTo>
                      <a:pt x="5867" y="110"/>
                    </a:lnTo>
                    <a:cubicBezTo>
                      <a:pt x="5513" y="110"/>
                      <a:pt x="4970" y="151"/>
                      <a:pt x="4574" y="172"/>
                    </a:cubicBezTo>
                    <a:lnTo>
                      <a:pt x="4407" y="172"/>
                    </a:lnTo>
                    <a:cubicBezTo>
                      <a:pt x="4074" y="172"/>
                      <a:pt x="3719" y="151"/>
                      <a:pt x="3323" y="131"/>
                    </a:cubicBezTo>
                    <a:lnTo>
                      <a:pt x="2968" y="110"/>
                    </a:lnTo>
                    <a:cubicBezTo>
                      <a:pt x="2854" y="105"/>
                      <a:pt x="2739" y="102"/>
                      <a:pt x="2625" y="102"/>
                    </a:cubicBezTo>
                    <a:cubicBezTo>
                      <a:pt x="1279" y="102"/>
                      <a:pt x="1" y="480"/>
                      <a:pt x="423" y="2133"/>
                    </a:cubicBezTo>
                    <a:cubicBezTo>
                      <a:pt x="799" y="3614"/>
                      <a:pt x="1174" y="5095"/>
                      <a:pt x="1550" y="6575"/>
                    </a:cubicBezTo>
                    <a:cubicBezTo>
                      <a:pt x="1592" y="6742"/>
                      <a:pt x="1654" y="6909"/>
                      <a:pt x="1758" y="7034"/>
                    </a:cubicBezTo>
                    <a:cubicBezTo>
                      <a:pt x="1925" y="7180"/>
                      <a:pt x="2134" y="7264"/>
                      <a:pt x="2342" y="7306"/>
                    </a:cubicBezTo>
                    <a:cubicBezTo>
                      <a:pt x="2593" y="7368"/>
                      <a:pt x="2885" y="7389"/>
                      <a:pt x="3072" y="7431"/>
                    </a:cubicBezTo>
                    <a:cubicBezTo>
                      <a:pt x="3698" y="7556"/>
                      <a:pt x="4366" y="7660"/>
                      <a:pt x="5012" y="7764"/>
                    </a:cubicBezTo>
                    <a:cubicBezTo>
                      <a:pt x="7259" y="8043"/>
                      <a:pt x="9517" y="8196"/>
                      <a:pt x="11779" y="8196"/>
                    </a:cubicBezTo>
                    <a:cubicBezTo>
                      <a:pt x="12561" y="8196"/>
                      <a:pt x="13344" y="8177"/>
                      <a:pt x="14127" y="8140"/>
                    </a:cubicBezTo>
                    <a:cubicBezTo>
                      <a:pt x="15524" y="8098"/>
                      <a:pt x="16901" y="7994"/>
                      <a:pt x="18299" y="7848"/>
                    </a:cubicBezTo>
                    <a:cubicBezTo>
                      <a:pt x="19592" y="7702"/>
                      <a:pt x="20885" y="7514"/>
                      <a:pt x="22157" y="7243"/>
                    </a:cubicBezTo>
                    <a:cubicBezTo>
                      <a:pt x="22303" y="7222"/>
                      <a:pt x="22449" y="7201"/>
                      <a:pt x="22595" y="7201"/>
                    </a:cubicBezTo>
                    <a:cubicBezTo>
                      <a:pt x="22622" y="7203"/>
                      <a:pt x="22649" y="7204"/>
                      <a:pt x="22676" y="7204"/>
                    </a:cubicBezTo>
                    <a:cubicBezTo>
                      <a:pt x="22916" y="7204"/>
                      <a:pt x="23133" y="7120"/>
                      <a:pt x="23283" y="6951"/>
                    </a:cubicBezTo>
                    <a:cubicBezTo>
                      <a:pt x="23409" y="6784"/>
                      <a:pt x="23471" y="6596"/>
                      <a:pt x="23492" y="6388"/>
                    </a:cubicBezTo>
                    <a:lnTo>
                      <a:pt x="23555" y="6137"/>
                    </a:lnTo>
                    <a:cubicBezTo>
                      <a:pt x="23784" y="4949"/>
                      <a:pt x="24014" y="3781"/>
                      <a:pt x="24264" y="2592"/>
                    </a:cubicBezTo>
                    <a:cubicBezTo>
                      <a:pt x="24347" y="2195"/>
                      <a:pt x="24431" y="1778"/>
                      <a:pt x="24514" y="1382"/>
                    </a:cubicBezTo>
                    <a:cubicBezTo>
                      <a:pt x="24556" y="1194"/>
                      <a:pt x="24556" y="1007"/>
                      <a:pt x="24514" y="819"/>
                    </a:cubicBezTo>
                    <a:cubicBezTo>
                      <a:pt x="24389" y="485"/>
                      <a:pt x="23492" y="214"/>
                      <a:pt x="23179" y="131"/>
                    </a:cubicBezTo>
                    <a:cubicBezTo>
                      <a:pt x="22693" y="44"/>
                      <a:pt x="22206" y="0"/>
                      <a:pt x="217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5" name="Google Shape;2435;p28"/>
              <p:cNvSpPr/>
              <p:nvPr/>
            </p:nvSpPr>
            <p:spPr>
              <a:xfrm>
                <a:off x="8803300" y="4218250"/>
                <a:ext cx="598650" cy="78750"/>
              </a:xfrm>
              <a:custGeom>
                <a:avLst/>
                <a:gdLst/>
                <a:ahLst/>
                <a:cxnLst/>
                <a:rect l="l" t="t" r="r" b="b"/>
                <a:pathLst>
                  <a:path w="23946" h="3150" extrusionOk="0">
                    <a:moveTo>
                      <a:pt x="11347" y="0"/>
                    </a:moveTo>
                    <a:cubicBezTo>
                      <a:pt x="11013" y="0"/>
                      <a:pt x="10659" y="21"/>
                      <a:pt x="10304" y="21"/>
                    </a:cubicBezTo>
                    <a:lnTo>
                      <a:pt x="8365" y="21"/>
                    </a:lnTo>
                    <a:cubicBezTo>
                      <a:pt x="8344" y="32"/>
                      <a:pt x="8318" y="37"/>
                      <a:pt x="8292" y="37"/>
                    </a:cubicBezTo>
                    <a:cubicBezTo>
                      <a:pt x="8265" y="37"/>
                      <a:pt x="8239" y="32"/>
                      <a:pt x="8219" y="21"/>
                    </a:cubicBezTo>
                    <a:cubicBezTo>
                      <a:pt x="8198" y="32"/>
                      <a:pt x="8182" y="37"/>
                      <a:pt x="8166" y="37"/>
                    </a:cubicBezTo>
                    <a:cubicBezTo>
                      <a:pt x="8151" y="37"/>
                      <a:pt x="8135" y="32"/>
                      <a:pt x="8114" y="21"/>
                    </a:cubicBezTo>
                    <a:lnTo>
                      <a:pt x="7843" y="21"/>
                    </a:lnTo>
                    <a:cubicBezTo>
                      <a:pt x="7655" y="42"/>
                      <a:pt x="7468" y="42"/>
                      <a:pt x="7259" y="63"/>
                    </a:cubicBezTo>
                    <a:lnTo>
                      <a:pt x="6571" y="63"/>
                    </a:lnTo>
                    <a:lnTo>
                      <a:pt x="5716" y="126"/>
                    </a:lnTo>
                    <a:lnTo>
                      <a:pt x="5570" y="146"/>
                    </a:lnTo>
                    <a:lnTo>
                      <a:pt x="5403" y="167"/>
                    </a:lnTo>
                    <a:cubicBezTo>
                      <a:pt x="4402" y="251"/>
                      <a:pt x="3505" y="376"/>
                      <a:pt x="2733" y="501"/>
                    </a:cubicBezTo>
                    <a:lnTo>
                      <a:pt x="2587" y="522"/>
                    </a:lnTo>
                    <a:lnTo>
                      <a:pt x="2441" y="564"/>
                    </a:lnTo>
                    <a:cubicBezTo>
                      <a:pt x="898" y="856"/>
                      <a:pt x="1" y="1189"/>
                      <a:pt x="1" y="1586"/>
                    </a:cubicBezTo>
                    <a:cubicBezTo>
                      <a:pt x="1" y="2024"/>
                      <a:pt x="1252" y="2441"/>
                      <a:pt x="3275" y="2733"/>
                    </a:cubicBezTo>
                    <a:cubicBezTo>
                      <a:pt x="3338" y="2754"/>
                      <a:pt x="3400" y="2754"/>
                      <a:pt x="3463" y="2774"/>
                    </a:cubicBezTo>
                    <a:cubicBezTo>
                      <a:pt x="3505" y="2774"/>
                      <a:pt x="3567" y="2795"/>
                      <a:pt x="3630" y="2795"/>
                    </a:cubicBezTo>
                    <a:cubicBezTo>
                      <a:pt x="3880" y="2816"/>
                      <a:pt x="4130" y="2858"/>
                      <a:pt x="4381" y="2879"/>
                    </a:cubicBezTo>
                    <a:cubicBezTo>
                      <a:pt x="4548" y="2900"/>
                      <a:pt x="4714" y="2920"/>
                      <a:pt x="4881" y="2941"/>
                    </a:cubicBezTo>
                    <a:cubicBezTo>
                      <a:pt x="5382" y="2983"/>
                      <a:pt x="5903" y="3046"/>
                      <a:pt x="6467" y="3066"/>
                    </a:cubicBezTo>
                    <a:lnTo>
                      <a:pt x="6633" y="3087"/>
                    </a:lnTo>
                    <a:lnTo>
                      <a:pt x="6800" y="3087"/>
                    </a:lnTo>
                    <a:cubicBezTo>
                      <a:pt x="6946" y="3108"/>
                      <a:pt x="7071" y="3108"/>
                      <a:pt x="7197" y="3108"/>
                    </a:cubicBezTo>
                    <a:lnTo>
                      <a:pt x="7468" y="3129"/>
                    </a:lnTo>
                    <a:lnTo>
                      <a:pt x="9241" y="3129"/>
                    </a:lnTo>
                    <a:lnTo>
                      <a:pt x="9616" y="3150"/>
                    </a:lnTo>
                    <a:lnTo>
                      <a:pt x="10033" y="3150"/>
                    </a:lnTo>
                    <a:cubicBezTo>
                      <a:pt x="10044" y="3139"/>
                      <a:pt x="10059" y="3134"/>
                      <a:pt x="10075" y="3134"/>
                    </a:cubicBezTo>
                    <a:cubicBezTo>
                      <a:pt x="10091" y="3134"/>
                      <a:pt x="10106" y="3139"/>
                      <a:pt x="10117" y="3150"/>
                    </a:cubicBezTo>
                    <a:lnTo>
                      <a:pt x="14643" y="3150"/>
                    </a:lnTo>
                    <a:cubicBezTo>
                      <a:pt x="14789" y="3150"/>
                      <a:pt x="14914" y="3129"/>
                      <a:pt x="15060" y="3129"/>
                    </a:cubicBezTo>
                    <a:lnTo>
                      <a:pt x="15560" y="3129"/>
                    </a:lnTo>
                    <a:cubicBezTo>
                      <a:pt x="16019" y="3108"/>
                      <a:pt x="16457" y="3087"/>
                      <a:pt x="16895" y="3066"/>
                    </a:cubicBezTo>
                    <a:cubicBezTo>
                      <a:pt x="16916" y="3056"/>
                      <a:pt x="16937" y="3051"/>
                      <a:pt x="16958" y="3051"/>
                    </a:cubicBezTo>
                    <a:cubicBezTo>
                      <a:pt x="16979" y="3051"/>
                      <a:pt x="17000" y="3056"/>
                      <a:pt x="17020" y="3066"/>
                    </a:cubicBezTo>
                    <a:lnTo>
                      <a:pt x="17187" y="3046"/>
                    </a:lnTo>
                    <a:lnTo>
                      <a:pt x="17563" y="3046"/>
                    </a:lnTo>
                    <a:lnTo>
                      <a:pt x="17709" y="3025"/>
                    </a:lnTo>
                    <a:cubicBezTo>
                      <a:pt x="19002" y="2941"/>
                      <a:pt x="20316" y="2774"/>
                      <a:pt x="21588" y="2545"/>
                    </a:cubicBezTo>
                    <a:cubicBezTo>
                      <a:pt x="21651" y="2545"/>
                      <a:pt x="21713" y="2524"/>
                      <a:pt x="21755" y="2524"/>
                    </a:cubicBezTo>
                    <a:lnTo>
                      <a:pt x="21943" y="2482"/>
                    </a:lnTo>
                    <a:cubicBezTo>
                      <a:pt x="23194" y="2211"/>
                      <a:pt x="23945" y="1898"/>
                      <a:pt x="23945" y="1544"/>
                    </a:cubicBezTo>
                    <a:cubicBezTo>
                      <a:pt x="23945" y="1252"/>
                      <a:pt x="23361" y="960"/>
                      <a:pt x="22381" y="710"/>
                    </a:cubicBezTo>
                    <a:cubicBezTo>
                      <a:pt x="22339" y="710"/>
                      <a:pt x="22277" y="689"/>
                      <a:pt x="22235" y="689"/>
                    </a:cubicBezTo>
                    <a:cubicBezTo>
                      <a:pt x="22193" y="668"/>
                      <a:pt x="22131" y="668"/>
                      <a:pt x="22089" y="647"/>
                    </a:cubicBezTo>
                    <a:cubicBezTo>
                      <a:pt x="20858" y="397"/>
                      <a:pt x="19628" y="230"/>
                      <a:pt x="18397" y="126"/>
                    </a:cubicBezTo>
                    <a:cubicBezTo>
                      <a:pt x="18335" y="126"/>
                      <a:pt x="18293" y="126"/>
                      <a:pt x="18230" y="105"/>
                    </a:cubicBezTo>
                    <a:lnTo>
                      <a:pt x="17855" y="105"/>
                    </a:lnTo>
                    <a:cubicBezTo>
                      <a:pt x="17813" y="105"/>
                      <a:pt x="17751" y="105"/>
                      <a:pt x="17709" y="84"/>
                    </a:cubicBezTo>
                    <a:cubicBezTo>
                      <a:pt x="17688" y="94"/>
                      <a:pt x="17667" y="99"/>
                      <a:pt x="17649" y="99"/>
                    </a:cubicBezTo>
                    <a:cubicBezTo>
                      <a:pt x="17631" y="99"/>
                      <a:pt x="17615" y="94"/>
                      <a:pt x="17604" y="84"/>
                    </a:cubicBezTo>
                    <a:lnTo>
                      <a:pt x="17292" y="84"/>
                    </a:lnTo>
                    <a:cubicBezTo>
                      <a:pt x="16812" y="63"/>
                      <a:pt x="16311" y="21"/>
                      <a:pt x="157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28"/>
              <p:cNvSpPr/>
              <p:nvPr/>
            </p:nvSpPr>
            <p:spPr>
              <a:xfrm>
                <a:off x="8813925" y="4282750"/>
                <a:ext cx="405500" cy="41400"/>
              </a:xfrm>
              <a:custGeom>
                <a:avLst/>
                <a:gdLst/>
                <a:ahLst/>
                <a:cxnLst/>
                <a:rect l="l" t="t" r="r" b="b"/>
                <a:pathLst>
                  <a:path w="16220" h="1656" extrusionOk="0">
                    <a:moveTo>
                      <a:pt x="125" y="1"/>
                    </a:moveTo>
                    <a:cubicBezTo>
                      <a:pt x="28" y="1"/>
                      <a:pt x="1" y="159"/>
                      <a:pt x="76" y="215"/>
                    </a:cubicBezTo>
                    <a:cubicBezTo>
                      <a:pt x="493" y="486"/>
                      <a:pt x="973" y="674"/>
                      <a:pt x="1453" y="778"/>
                    </a:cubicBezTo>
                    <a:cubicBezTo>
                      <a:pt x="1953" y="904"/>
                      <a:pt x="2433" y="1008"/>
                      <a:pt x="2934" y="1112"/>
                    </a:cubicBezTo>
                    <a:cubicBezTo>
                      <a:pt x="3956" y="1300"/>
                      <a:pt x="4978" y="1425"/>
                      <a:pt x="6021" y="1508"/>
                    </a:cubicBezTo>
                    <a:cubicBezTo>
                      <a:pt x="7303" y="1608"/>
                      <a:pt x="8593" y="1656"/>
                      <a:pt x="9881" y="1656"/>
                    </a:cubicBezTo>
                    <a:cubicBezTo>
                      <a:pt x="10751" y="1656"/>
                      <a:pt x="11620" y="1634"/>
                      <a:pt x="12487" y="1592"/>
                    </a:cubicBezTo>
                    <a:cubicBezTo>
                      <a:pt x="13655" y="1529"/>
                      <a:pt x="14823" y="1467"/>
                      <a:pt x="15991" y="1383"/>
                    </a:cubicBezTo>
                    <a:cubicBezTo>
                      <a:pt x="16214" y="1363"/>
                      <a:pt x="16220" y="1007"/>
                      <a:pt x="16009" y="1007"/>
                    </a:cubicBezTo>
                    <a:cubicBezTo>
                      <a:pt x="16003" y="1007"/>
                      <a:pt x="15997" y="1007"/>
                      <a:pt x="15991" y="1008"/>
                    </a:cubicBezTo>
                    <a:cubicBezTo>
                      <a:pt x="13760" y="1142"/>
                      <a:pt x="11518" y="1289"/>
                      <a:pt x="9279" y="1289"/>
                    </a:cubicBezTo>
                    <a:cubicBezTo>
                      <a:pt x="7352" y="1289"/>
                      <a:pt x="5428" y="1180"/>
                      <a:pt x="3518" y="862"/>
                    </a:cubicBezTo>
                    <a:cubicBezTo>
                      <a:pt x="2371" y="695"/>
                      <a:pt x="1244" y="403"/>
                      <a:pt x="160" y="7"/>
                    </a:cubicBezTo>
                    <a:cubicBezTo>
                      <a:pt x="147" y="3"/>
                      <a:pt x="136" y="1"/>
                      <a:pt x="1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28"/>
              <p:cNvSpPr/>
              <p:nvPr/>
            </p:nvSpPr>
            <p:spPr>
              <a:xfrm>
                <a:off x="9235575" y="4282375"/>
                <a:ext cx="150725" cy="29850"/>
              </a:xfrm>
              <a:custGeom>
                <a:avLst/>
                <a:gdLst/>
                <a:ahLst/>
                <a:cxnLst/>
                <a:rect l="l" t="t" r="r" b="b"/>
                <a:pathLst>
                  <a:path w="6029" h="1194" extrusionOk="0">
                    <a:moveTo>
                      <a:pt x="5841" y="1"/>
                    </a:moveTo>
                    <a:cubicBezTo>
                      <a:pt x="5632" y="22"/>
                      <a:pt x="5424" y="84"/>
                      <a:pt x="5236" y="189"/>
                    </a:cubicBezTo>
                    <a:cubicBezTo>
                      <a:pt x="5048" y="272"/>
                      <a:pt x="4840" y="335"/>
                      <a:pt x="4631" y="418"/>
                    </a:cubicBezTo>
                    <a:cubicBezTo>
                      <a:pt x="4214" y="543"/>
                      <a:pt x="3797" y="668"/>
                      <a:pt x="3359" y="752"/>
                    </a:cubicBezTo>
                    <a:cubicBezTo>
                      <a:pt x="2274" y="919"/>
                      <a:pt x="1190" y="1002"/>
                      <a:pt x="84" y="1023"/>
                    </a:cubicBezTo>
                    <a:cubicBezTo>
                      <a:pt x="1" y="1044"/>
                      <a:pt x="1" y="1169"/>
                      <a:pt x="84" y="1190"/>
                    </a:cubicBezTo>
                    <a:cubicBezTo>
                      <a:pt x="225" y="1192"/>
                      <a:pt x="365" y="1194"/>
                      <a:pt x="505" y="1194"/>
                    </a:cubicBezTo>
                    <a:cubicBezTo>
                      <a:pt x="1487" y="1194"/>
                      <a:pt x="2454" y="1130"/>
                      <a:pt x="3421" y="1002"/>
                    </a:cubicBezTo>
                    <a:cubicBezTo>
                      <a:pt x="3901" y="939"/>
                      <a:pt x="4360" y="835"/>
                      <a:pt x="4798" y="710"/>
                    </a:cubicBezTo>
                    <a:cubicBezTo>
                      <a:pt x="5173" y="606"/>
                      <a:pt x="5716" y="522"/>
                      <a:pt x="5966" y="209"/>
                    </a:cubicBezTo>
                    <a:cubicBezTo>
                      <a:pt x="6028" y="126"/>
                      <a:pt x="5924" y="1"/>
                      <a:pt x="584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8" name="Google Shape;2438;p28"/>
              <p:cNvSpPr/>
              <p:nvPr/>
            </p:nvSpPr>
            <p:spPr>
              <a:xfrm>
                <a:off x="8952425" y="4681800"/>
                <a:ext cx="277450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1098" h="1028" extrusionOk="0">
                    <a:moveTo>
                      <a:pt x="10868" y="1"/>
                    </a:moveTo>
                    <a:cubicBezTo>
                      <a:pt x="10659" y="1"/>
                      <a:pt x="10451" y="63"/>
                      <a:pt x="10242" y="147"/>
                    </a:cubicBezTo>
                    <a:cubicBezTo>
                      <a:pt x="10033" y="188"/>
                      <a:pt x="9825" y="251"/>
                      <a:pt x="9616" y="293"/>
                    </a:cubicBezTo>
                    <a:cubicBezTo>
                      <a:pt x="9178" y="397"/>
                      <a:pt x="8719" y="480"/>
                      <a:pt x="8261" y="522"/>
                    </a:cubicBezTo>
                    <a:cubicBezTo>
                      <a:pt x="7611" y="599"/>
                      <a:pt x="6950" y="642"/>
                      <a:pt x="6286" y="642"/>
                    </a:cubicBezTo>
                    <a:cubicBezTo>
                      <a:pt x="6054" y="642"/>
                      <a:pt x="5822" y="637"/>
                      <a:pt x="5591" y="626"/>
                    </a:cubicBezTo>
                    <a:cubicBezTo>
                      <a:pt x="4715" y="606"/>
                      <a:pt x="3839" y="543"/>
                      <a:pt x="2942" y="460"/>
                    </a:cubicBezTo>
                    <a:cubicBezTo>
                      <a:pt x="2024" y="376"/>
                      <a:pt x="1065" y="355"/>
                      <a:pt x="126" y="209"/>
                    </a:cubicBezTo>
                    <a:cubicBezTo>
                      <a:pt x="43" y="209"/>
                      <a:pt x="1" y="334"/>
                      <a:pt x="84" y="376"/>
                    </a:cubicBezTo>
                    <a:lnTo>
                      <a:pt x="84" y="355"/>
                    </a:lnTo>
                    <a:cubicBezTo>
                      <a:pt x="981" y="606"/>
                      <a:pt x="1899" y="772"/>
                      <a:pt x="2838" y="835"/>
                    </a:cubicBezTo>
                    <a:cubicBezTo>
                      <a:pt x="3776" y="918"/>
                      <a:pt x="4715" y="1002"/>
                      <a:pt x="5653" y="1023"/>
                    </a:cubicBezTo>
                    <a:cubicBezTo>
                      <a:pt x="5810" y="1026"/>
                      <a:pt x="5966" y="1028"/>
                      <a:pt x="6121" y="1028"/>
                    </a:cubicBezTo>
                    <a:cubicBezTo>
                      <a:pt x="6898" y="1028"/>
                      <a:pt x="7666" y="984"/>
                      <a:pt x="8448" y="898"/>
                    </a:cubicBezTo>
                    <a:cubicBezTo>
                      <a:pt x="8886" y="835"/>
                      <a:pt x="9345" y="772"/>
                      <a:pt x="9783" y="668"/>
                    </a:cubicBezTo>
                    <a:cubicBezTo>
                      <a:pt x="10159" y="585"/>
                      <a:pt x="10680" y="522"/>
                      <a:pt x="10972" y="251"/>
                    </a:cubicBezTo>
                    <a:cubicBezTo>
                      <a:pt x="11097" y="168"/>
                      <a:pt x="10993" y="1"/>
                      <a:pt x="108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9" name="Google Shape;2439;p28"/>
              <p:cNvSpPr/>
              <p:nvPr/>
            </p:nvSpPr>
            <p:spPr>
              <a:xfrm>
                <a:off x="8827300" y="2694875"/>
                <a:ext cx="271175" cy="222400"/>
              </a:xfrm>
              <a:custGeom>
                <a:avLst/>
                <a:gdLst/>
                <a:ahLst/>
                <a:cxnLst/>
                <a:rect l="l" t="t" r="r" b="b"/>
                <a:pathLst>
                  <a:path w="10847" h="8896" extrusionOk="0">
                    <a:moveTo>
                      <a:pt x="9220" y="1"/>
                    </a:moveTo>
                    <a:cubicBezTo>
                      <a:pt x="9158" y="1"/>
                      <a:pt x="9095" y="4"/>
                      <a:pt x="9031" y="11"/>
                    </a:cubicBezTo>
                    <a:cubicBezTo>
                      <a:pt x="8468" y="73"/>
                      <a:pt x="7905" y="261"/>
                      <a:pt x="7425" y="574"/>
                    </a:cubicBezTo>
                    <a:cubicBezTo>
                      <a:pt x="4026" y="2347"/>
                      <a:pt x="1001" y="5100"/>
                      <a:pt x="0" y="8896"/>
                    </a:cubicBezTo>
                    <a:cubicBezTo>
                      <a:pt x="918" y="8354"/>
                      <a:pt x="2023" y="8062"/>
                      <a:pt x="3004" y="7686"/>
                    </a:cubicBezTo>
                    <a:lnTo>
                      <a:pt x="5653" y="6643"/>
                    </a:lnTo>
                    <a:cubicBezTo>
                      <a:pt x="6841" y="6184"/>
                      <a:pt x="8051" y="5705"/>
                      <a:pt x="9052" y="4912"/>
                    </a:cubicBezTo>
                    <a:cubicBezTo>
                      <a:pt x="10033" y="4120"/>
                      <a:pt x="10825" y="2952"/>
                      <a:pt x="10825" y="1700"/>
                    </a:cubicBezTo>
                    <a:cubicBezTo>
                      <a:pt x="10846" y="1325"/>
                      <a:pt x="10742" y="970"/>
                      <a:pt x="10554" y="657"/>
                    </a:cubicBezTo>
                    <a:cubicBezTo>
                      <a:pt x="10238" y="229"/>
                      <a:pt x="9739" y="1"/>
                      <a:pt x="92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28"/>
              <p:cNvSpPr/>
              <p:nvPr/>
            </p:nvSpPr>
            <p:spPr>
              <a:xfrm>
                <a:off x="8821550" y="2922125"/>
                <a:ext cx="286300" cy="197975"/>
              </a:xfrm>
              <a:custGeom>
                <a:avLst/>
                <a:gdLst/>
                <a:ahLst/>
                <a:cxnLst/>
                <a:rect l="l" t="t" r="r" b="b"/>
                <a:pathLst>
                  <a:path w="11452" h="7919" extrusionOk="0">
                    <a:moveTo>
                      <a:pt x="9347" y="1"/>
                    </a:moveTo>
                    <a:cubicBezTo>
                      <a:pt x="8624" y="1"/>
                      <a:pt x="7906" y="285"/>
                      <a:pt x="7238" y="619"/>
                    </a:cubicBezTo>
                    <a:cubicBezTo>
                      <a:pt x="5549" y="1433"/>
                      <a:pt x="4026" y="2580"/>
                      <a:pt x="2754" y="3957"/>
                    </a:cubicBezTo>
                    <a:cubicBezTo>
                      <a:pt x="2274" y="4478"/>
                      <a:pt x="1" y="7648"/>
                      <a:pt x="1419" y="7899"/>
                    </a:cubicBezTo>
                    <a:cubicBezTo>
                      <a:pt x="1491" y="7912"/>
                      <a:pt x="1569" y="7919"/>
                      <a:pt x="1651" y="7919"/>
                    </a:cubicBezTo>
                    <a:cubicBezTo>
                      <a:pt x="2573" y="7919"/>
                      <a:pt x="4093" y="7122"/>
                      <a:pt x="4840" y="6835"/>
                    </a:cubicBezTo>
                    <a:cubicBezTo>
                      <a:pt x="5987" y="6397"/>
                      <a:pt x="7071" y="5875"/>
                      <a:pt x="8156" y="5291"/>
                    </a:cubicBezTo>
                    <a:cubicBezTo>
                      <a:pt x="9199" y="4728"/>
                      <a:pt x="10242" y="4040"/>
                      <a:pt x="10930" y="3060"/>
                    </a:cubicBezTo>
                    <a:cubicBezTo>
                      <a:pt x="11285" y="2622"/>
                      <a:pt x="11452" y="2038"/>
                      <a:pt x="11410" y="1454"/>
                    </a:cubicBezTo>
                    <a:cubicBezTo>
                      <a:pt x="11264" y="640"/>
                      <a:pt x="10429" y="77"/>
                      <a:pt x="9616" y="14"/>
                    </a:cubicBezTo>
                    <a:cubicBezTo>
                      <a:pt x="9526" y="5"/>
                      <a:pt x="9436" y="1"/>
                      <a:pt x="93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28"/>
              <p:cNvSpPr/>
              <p:nvPr/>
            </p:nvSpPr>
            <p:spPr>
              <a:xfrm>
                <a:off x="8607250" y="2631900"/>
                <a:ext cx="211200" cy="281925"/>
              </a:xfrm>
              <a:custGeom>
                <a:avLst/>
                <a:gdLst/>
                <a:ahLst/>
                <a:cxnLst/>
                <a:rect l="l" t="t" r="r" b="b"/>
                <a:pathLst>
                  <a:path w="8448" h="11277" extrusionOk="0">
                    <a:moveTo>
                      <a:pt x="1373" y="0"/>
                    </a:moveTo>
                    <a:cubicBezTo>
                      <a:pt x="1136" y="0"/>
                      <a:pt x="905" y="59"/>
                      <a:pt x="688" y="194"/>
                    </a:cubicBezTo>
                    <a:cubicBezTo>
                      <a:pt x="230" y="527"/>
                      <a:pt x="0" y="1090"/>
                      <a:pt x="84" y="1674"/>
                    </a:cubicBezTo>
                    <a:cubicBezTo>
                      <a:pt x="167" y="2217"/>
                      <a:pt x="355" y="2759"/>
                      <a:pt x="647" y="3239"/>
                    </a:cubicBezTo>
                    <a:cubicBezTo>
                      <a:pt x="1585" y="4991"/>
                      <a:pt x="2774" y="6618"/>
                      <a:pt x="4130" y="8078"/>
                    </a:cubicBezTo>
                    <a:cubicBezTo>
                      <a:pt x="4957" y="8945"/>
                      <a:pt x="6956" y="11277"/>
                      <a:pt x="8313" y="11277"/>
                    </a:cubicBezTo>
                    <a:cubicBezTo>
                      <a:pt x="8358" y="11277"/>
                      <a:pt x="8403" y="11274"/>
                      <a:pt x="8448" y="11269"/>
                    </a:cubicBezTo>
                    <a:cubicBezTo>
                      <a:pt x="7196" y="7619"/>
                      <a:pt x="6070" y="3802"/>
                      <a:pt x="3296" y="986"/>
                    </a:cubicBezTo>
                    <a:cubicBezTo>
                      <a:pt x="2770" y="476"/>
                      <a:pt x="2050" y="0"/>
                      <a:pt x="13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2" name="Google Shape;2442;p28"/>
              <p:cNvSpPr/>
              <p:nvPr/>
            </p:nvSpPr>
            <p:spPr>
              <a:xfrm>
                <a:off x="8602550" y="2932225"/>
                <a:ext cx="250575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10023" h="7613" extrusionOk="0">
                    <a:moveTo>
                      <a:pt x="1795" y="1"/>
                    </a:moveTo>
                    <a:cubicBezTo>
                      <a:pt x="1272" y="1"/>
                      <a:pt x="775" y="140"/>
                      <a:pt x="438" y="528"/>
                    </a:cubicBezTo>
                    <a:cubicBezTo>
                      <a:pt x="0" y="1029"/>
                      <a:pt x="0" y="1801"/>
                      <a:pt x="272" y="2385"/>
                    </a:cubicBezTo>
                    <a:cubicBezTo>
                      <a:pt x="564" y="2969"/>
                      <a:pt x="1002" y="3490"/>
                      <a:pt x="1523" y="3886"/>
                    </a:cubicBezTo>
                    <a:cubicBezTo>
                      <a:pt x="3379" y="5409"/>
                      <a:pt x="5528" y="6556"/>
                      <a:pt x="7822" y="7244"/>
                    </a:cubicBezTo>
                    <a:cubicBezTo>
                      <a:pt x="8358" y="7410"/>
                      <a:pt x="8972" y="7612"/>
                      <a:pt x="9376" y="7612"/>
                    </a:cubicBezTo>
                    <a:cubicBezTo>
                      <a:pt x="9835" y="7612"/>
                      <a:pt x="10022" y="7350"/>
                      <a:pt x="9512" y="6473"/>
                    </a:cubicBezTo>
                    <a:cubicBezTo>
                      <a:pt x="8844" y="5284"/>
                      <a:pt x="8093" y="4178"/>
                      <a:pt x="7238" y="3135"/>
                    </a:cubicBezTo>
                    <a:cubicBezTo>
                      <a:pt x="6028" y="1759"/>
                      <a:pt x="4527" y="591"/>
                      <a:pt x="2754" y="132"/>
                    </a:cubicBezTo>
                    <a:cubicBezTo>
                      <a:pt x="2445" y="53"/>
                      <a:pt x="2115" y="1"/>
                      <a:pt x="17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3" name="Google Shape;2443;p28"/>
              <p:cNvSpPr/>
              <p:nvPr/>
            </p:nvSpPr>
            <p:spPr>
              <a:xfrm>
                <a:off x="8918025" y="3070050"/>
                <a:ext cx="213800" cy="264375"/>
              </a:xfrm>
              <a:custGeom>
                <a:avLst/>
                <a:gdLst/>
                <a:ahLst/>
                <a:cxnLst/>
                <a:rect l="l" t="t" r="r" b="b"/>
                <a:pathLst>
                  <a:path w="8552" h="10575" extrusionOk="0">
                    <a:moveTo>
                      <a:pt x="7280" y="0"/>
                    </a:moveTo>
                    <a:cubicBezTo>
                      <a:pt x="6195" y="0"/>
                      <a:pt x="5152" y="355"/>
                      <a:pt x="4318" y="1043"/>
                    </a:cubicBezTo>
                    <a:cubicBezTo>
                      <a:pt x="3484" y="1710"/>
                      <a:pt x="2774" y="2503"/>
                      <a:pt x="2211" y="3400"/>
                    </a:cubicBezTo>
                    <a:cubicBezTo>
                      <a:pt x="605" y="5736"/>
                      <a:pt x="0" y="7780"/>
                      <a:pt x="0" y="10575"/>
                    </a:cubicBezTo>
                    <a:cubicBezTo>
                      <a:pt x="334" y="9907"/>
                      <a:pt x="1210" y="9136"/>
                      <a:pt x="1815" y="8656"/>
                    </a:cubicBezTo>
                    <a:cubicBezTo>
                      <a:pt x="2316" y="8281"/>
                      <a:pt x="2837" y="7926"/>
                      <a:pt x="3379" y="7592"/>
                    </a:cubicBezTo>
                    <a:cubicBezTo>
                      <a:pt x="4652" y="6779"/>
                      <a:pt x="5986" y="5986"/>
                      <a:pt x="6967" y="4818"/>
                    </a:cubicBezTo>
                    <a:cubicBezTo>
                      <a:pt x="7947" y="3671"/>
                      <a:pt x="8552" y="2065"/>
                      <a:pt x="8114" y="626"/>
                    </a:cubicBezTo>
                    <a:cubicBezTo>
                      <a:pt x="8072" y="459"/>
                      <a:pt x="7989" y="313"/>
                      <a:pt x="7864" y="188"/>
                    </a:cubicBezTo>
                    <a:cubicBezTo>
                      <a:pt x="7697" y="63"/>
                      <a:pt x="7488" y="0"/>
                      <a:pt x="72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28"/>
              <p:cNvSpPr/>
              <p:nvPr/>
            </p:nvSpPr>
            <p:spPr>
              <a:xfrm>
                <a:off x="9355000" y="2794100"/>
                <a:ext cx="213800" cy="263975"/>
              </a:xfrm>
              <a:custGeom>
                <a:avLst/>
                <a:gdLst/>
                <a:ahLst/>
                <a:cxnLst/>
                <a:rect l="l" t="t" r="r" b="b"/>
                <a:pathLst>
                  <a:path w="8552" h="10559" extrusionOk="0">
                    <a:moveTo>
                      <a:pt x="7359" y="1"/>
                    </a:moveTo>
                    <a:cubicBezTo>
                      <a:pt x="7332" y="1"/>
                      <a:pt x="7306" y="2"/>
                      <a:pt x="7279" y="5"/>
                    </a:cubicBezTo>
                    <a:cubicBezTo>
                      <a:pt x="7251" y="4"/>
                      <a:pt x="7223" y="4"/>
                      <a:pt x="7195" y="4"/>
                    </a:cubicBezTo>
                    <a:cubicBezTo>
                      <a:pt x="6160" y="4"/>
                      <a:pt x="5130" y="377"/>
                      <a:pt x="4318" y="1047"/>
                    </a:cubicBezTo>
                    <a:cubicBezTo>
                      <a:pt x="3504" y="1715"/>
                      <a:pt x="2795" y="2507"/>
                      <a:pt x="2211" y="3404"/>
                    </a:cubicBezTo>
                    <a:cubicBezTo>
                      <a:pt x="605" y="5720"/>
                      <a:pt x="0" y="7764"/>
                      <a:pt x="0" y="10558"/>
                    </a:cubicBezTo>
                    <a:cubicBezTo>
                      <a:pt x="355" y="9891"/>
                      <a:pt x="1231" y="9119"/>
                      <a:pt x="1836" y="8660"/>
                    </a:cubicBezTo>
                    <a:cubicBezTo>
                      <a:pt x="2336" y="8264"/>
                      <a:pt x="2878" y="7910"/>
                      <a:pt x="3400" y="7576"/>
                    </a:cubicBezTo>
                    <a:cubicBezTo>
                      <a:pt x="4672" y="6762"/>
                      <a:pt x="5986" y="5970"/>
                      <a:pt x="6987" y="4823"/>
                    </a:cubicBezTo>
                    <a:cubicBezTo>
                      <a:pt x="7968" y="3655"/>
                      <a:pt x="8552" y="2069"/>
                      <a:pt x="8114" y="609"/>
                    </a:cubicBezTo>
                    <a:cubicBezTo>
                      <a:pt x="8072" y="443"/>
                      <a:pt x="7989" y="297"/>
                      <a:pt x="7863" y="171"/>
                    </a:cubicBezTo>
                    <a:cubicBezTo>
                      <a:pt x="7718" y="62"/>
                      <a:pt x="7540" y="1"/>
                      <a:pt x="73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28"/>
              <p:cNvSpPr/>
              <p:nvPr/>
            </p:nvSpPr>
            <p:spPr>
              <a:xfrm>
                <a:off x="8590550" y="3124400"/>
                <a:ext cx="309775" cy="168175"/>
              </a:xfrm>
              <a:custGeom>
                <a:avLst/>
                <a:gdLst/>
                <a:ahLst/>
                <a:cxnLst/>
                <a:rect l="l" t="t" r="r" b="b"/>
                <a:pathLst>
                  <a:path w="12391" h="6727" extrusionOk="0">
                    <a:moveTo>
                      <a:pt x="2567" y="1"/>
                    </a:moveTo>
                    <a:cubicBezTo>
                      <a:pt x="2241" y="1"/>
                      <a:pt x="1918" y="49"/>
                      <a:pt x="1607" y="162"/>
                    </a:cubicBezTo>
                    <a:cubicBezTo>
                      <a:pt x="689" y="496"/>
                      <a:pt x="1" y="1539"/>
                      <a:pt x="334" y="2457"/>
                    </a:cubicBezTo>
                    <a:cubicBezTo>
                      <a:pt x="522" y="2999"/>
                      <a:pt x="1023" y="3374"/>
                      <a:pt x="1502" y="3687"/>
                    </a:cubicBezTo>
                    <a:cubicBezTo>
                      <a:pt x="4002" y="5320"/>
                      <a:pt x="7060" y="6727"/>
                      <a:pt x="10104" y="6727"/>
                    </a:cubicBezTo>
                    <a:cubicBezTo>
                      <a:pt x="10870" y="6727"/>
                      <a:pt x="11635" y="6637"/>
                      <a:pt x="12390" y="6440"/>
                    </a:cubicBezTo>
                    <a:cubicBezTo>
                      <a:pt x="9491" y="4813"/>
                      <a:pt x="7489" y="1768"/>
                      <a:pt x="4443" y="433"/>
                    </a:cubicBezTo>
                    <a:cubicBezTo>
                      <a:pt x="3850" y="185"/>
                      <a:pt x="3203" y="1"/>
                      <a:pt x="25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6" name="Google Shape;2446;p28"/>
              <p:cNvSpPr/>
              <p:nvPr/>
            </p:nvSpPr>
            <p:spPr>
              <a:xfrm>
                <a:off x="9194375" y="3377975"/>
                <a:ext cx="204450" cy="110800"/>
              </a:xfrm>
              <a:custGeom>
                <a:avLst/>
                <a:gdLst/>
                <a:ahLst/>
                <a:cxnLst/>
                <a:rect l="l" t="t" r="r" b="b"/>
                <a:pathLst>
                  <a:path w="8178" h="4432" extrusionOk="0">
                    <a:moveTo>
                      <a:pt x="1708" y="1"/>
                    </a:moveTo>
                    <a:cubicBezTo>
                      <a:pt x="1490" y="1"/>
                      <a:pt x="1273" y="35"/>
                      <a:pt x="1065" y="114"/>
                    </a:cubicBezTo>
                    <a:cubicBezTo>
                      <a:pt x="460" y="323"/>
                      <a:pt x="1" y="1011"/>
                      <a:pt x="230" y="1616"/>
                    </a:cubicBezTo>
                    <a:cubicBezTo>
                      <a:pt x="397" y="1971"/>
                      <a:pt x="668" y="2242"/>
                      <a:pt x="1002" y="2429"/>
                    </a:cubicBezTo>
                    <a:cubicBezTo>
                      <a:pt x="2654" y="3497"/>
                      <a:pt x="4666" y="4432"/>
                      <a:pt x="6676" y="4432"/>
                    </a:cubicBezTo>
                    <a:cubicBezTo>
                      <a:pt x="7178" y="4432"/>
                      <a:pt x="7681" y="4373"/>
                      <a:pt x="8177" y="4244"/>
                    </a:cubicBezTo>
                    <a:cubicBezTo>
                      <a:pt x="6258" y="3159"/>
                      <a:pt x="4944" y="1178"/>
                      <a:pt x="2921" y="302"/>
                    </a:cubicBezTo>
                    <a:cubicBezTo>
                      <a:pt x="2539" y="124"/>
                      <a:pt x="2120" y="1"/>
                      <a:pt x="170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7" name="Google Shape;2447;p28"/>
              <p:cNvSpPr/>
              <p:nvPr/>
            </p:nvSpPr>
            <p:spPr>
              <a:xfrm>
                <a:off x="9176125" y="3514300"/>
                <a:ext cx="161150" cy="161150"/>
              </a:xfrm>
              <a:custGeom>
                <a:avLst/>
                <a:gdLst/>
                <a:ahLst/>
                <a:cxnLst/>
                <a:rect l="l" t="t" r="r" b="b"/>
                <a:pathLst>
                  <a:path w="6446" h="6446" extrusionOk="0">
                    <a:moveTo>
                      <a:pt x="1275" y="0"/>
                    </a:moveTo>
                    <a:cubicBezTo>
                      <a:pt x="661" y="0"/>
                      <a:pt x="1" y="473"/>
                      <a:pt x="1" y="1106"/>
                    </a:cubicBezTo>
                    <a:cubicBezTo>
                      <a:pt x="22" y="1482"/>
                      <a:pt x="168" y="1857"/>
                      <a:pt x="418" y="2149"/>
                    </a:cubicBezTo>
                    <a:cubicBezTo>
                      <a:pt x="1857" y="4151"/>
                      <a:pt x="3901" y="6154"/>
                      <a:pt x="6446" y="6446"/>
                    </a:cubicBezTo>
                    <a:cubicBezTo>
                      <a:pt x="5048" y="4735"/>
                      <a:pt x="4569" y="2399"/>
                      <a:pt x="3004" y="856"/>
                    </a:cubicBezTo>
                    <a:cubicBezTo>
                      <a:pt x="2545" y="397"/>
                      <a:pt x="1961" y="22"/>
                      <a:pt x="1315" y="1"/>
                    </a:cubicBezTo>
                    <a:cubicBezTo>
                      <a:pt x="1302" y="0"/>
                      <a:pt x="1289" y="0"/>
                      <a:pt x="1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28"/>
              <p:cNvSpPr/>
              <p:nvPr/>
            </p:nvSpPr>
            <p:spPr>
              <a:xfrm>
                <a:off x="8696925" y="3376625"/>
                <a:ext cx="293075" cy="116850"/>
              </a:xfrm>
              <a:custGeom>
                <a:avLst/>
                <a:gdLst/>
                <a:ahLst/>
                <a:cxnLst/>
                <a:rect l="l" t="t" r="r" b="b"/>
                <a:pathLst>
                  <a:path w="11723" h="4674" extrusionOk="0">
                    <a:moveTo>
                      <a:pt x="2028" y="0"/>
                    </a:moveTo>
                    <a:cubicBezTo>
                      <a:pt x="1236" y="0"/>
                      <a:pt x="326" y="241"/>
                      <a:pt x="126" y="982"/>
                    </a:cubicBezTo>
                    <a:cubicBezTo>
                      <a:pt x="1" y="1482"/>
                      <a:pt x="168" y="2004"/>
                      <a:pt x="543" y="2358"/>
                    </a:cubicBezTo>
                    <a:cubicBezTo>
                      <a:pt x="1169" y="3005"/>
                      <a:pt x="2107" y="3255"/>
                      <a:pt x="2983" y="3443"/>
                    </a:cubicBezTo>
                    <a:cubicBezTo>
                      <a:pt x="5883" y="4110"/>
                      <a:pt x="8740" y="4632"/>
                      <a:pt x="11723" y="4673"/>
                    </a:cubicBezTo>
                    <a:cubicBezTo>
                      <a:pt x="10972" y="4131"/>
                      <a:pt x="10283" y="3505"/>
                      <a:pt x="9658" y="2817"/>
                    </a:cubicBezTo>
                    <a:cubicBezTo>
                      <a:pt x="9011" y="2150"/>
                      <a:pt x="8302" y="1816"/>
                      <a:pt x="7426" y="1461"/>
                    </a:cubicBezTo>
                    <a:cubicBezTo>
                      <a:pt x="5716" y="752"/>
                      <a:pt x="3964" y="43"/>
                      <a:pt x="2128" y="1"/>
                    </a:cubicBezTo>
                    <a:cubicBezTo>
                      <a:pt x="2095" y="1"/>
                      <a:pt x="2062" y="0"/>
                      <a:pt x="202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9" name="Google Shape;2449;p28"/>
              <p:cNvSpPr/>
              <p:nvPr/>
            </p:nvSpPr>
            <p:spPr>
              <a:xfrm>
                <a:off x="9116700" y="2971975"/>
                <a:ext cx="247700" cy="99125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3965" extrusionOk="0">
                    <a:moveTo>
                      <a:pt x="1701" y="1"/>
                    </a:moveTo>
                    <a:cubicBezTo>
                      <a:pt x="1034" y="1"/>
                      <a:pt x="283" y="218"/>
                      <a:pt x="84" y="836"/>
                    </a:cubicBezTo>
                    <a:cubicBezTo>
                      <a:pt x="0" y="1253"/>
                      <a:pt x="146" y="1691"/>
                      <a:pt x="459" y="1983"/>
                    </a:cubicBezTo>
                    <a:cubicBezTo>
                      <a:pt x="980" y="2547"/>
                      <a:pt x="1773" y="2755"/>
                      <a:pt x="2524" y="2922"/>
                    </a:cubicBezTo>
                    <a:cubicBezTo>
                      <a:pt x="4964" y="3485"/>
                      <a:pt x="7405" y="3923"/>
                      <a:pt x="9907" y="3965"/>
                    </a:cubicBezTo>
                    <a:cubicBezTo>
                      <a:pt x="9261" y="3506"/>
                      <a:pt x="8698" y="2985"/>
                      <a:pt x="8176" y="2401"/>
                    </a:cubicBezTo>
                    <a:cubicBezTo>
                      <a:pt x="7634" y="1817"/>
                      <a:pt x="7008" y="1545"/>
                      <a:pt x="6278" y="1233"/>
                    </a:cubicBezTo>
                    <a:cubicBezTo>
                      <a:pt x="4818" y="649"/>
                      <a:pt x="3337" y="44"/>
                      <a:pt x="1794" y="2"/>
                    </a:cubicBezTo>
                    <a:cubicBezTo>
                      <a:pt x="1763" y="1"/>
                      <a:pt x="1732" y="1"/>
                      <a:pt x="17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0" name="Google Shape;2450;p28"/>
              <p:cNvSpPr/>
              <p:nvPr/>
            </p:nvSpPr>
            <p:spPr>
              <a:xfrm>
                <a:off x="9003025" y="3311325"/>
                <a:ext cx="185650" cy="245775"/>
              </a:xfrm>
              <a:custGeom>
                <a:avLst/>
                <a:gdLst/>
                <a:ahLst/>
                <a:cxnLst/>
                <a:rect l="l" t="t" r="r" b="b"/>
                <a:pathLst>
                  <a:path w="7426" h="9831" extrusionOk="0">
                    <a:moveTo>
                      <a:pt x="6365" y="1"/>
                    </a:moveTo>
                    <a:cubicBezTo>
                      <a:pt x="6329" y="1"/>
                      <a:pt x="6293" y="3"/>
                      <a:pt x="6257" y="6"/>
                    </a:cubicBezTo>
                    <a:cubicBezTo>
                      <a:pt x="4881" y="48"/>
                      <a:pt x="3588" y="840"/>
                      <a:pt x="2712" y="1904"/>
                    </a:cubicBezTo>
                    <a:cubicBezTo>
                      <a:pt x="1836" y="2947"/>
                      <a:pt x="1293" y="4261"/>
                      <a:pt x="897" y="5575"/>
                    </a:cubicBezTo>
                    <a:cubicBezTo>
                      <a:pt x="459" y="6993"/>
                      <a:pt x="42" y="8307"/>
                      <a:pt x="0" y="9830"/>
                    </a:cubicBezTo>
                    <a:cubicBezTo>
                      <a:pt x="814" y="8474"/>
                      <a:pt x="2357" y="7786"/>
                      <a:pt x="3629" y="6931"/>
                    </a:cubicBezTo>
                    <a:cubicBezTo>
                      <a:pt x="5444" y="5659"/>
                      <a:pt x="7008" y="3802"/>
                      <a:pt x="7342" y="1591"/>
                    </a:cubicBezTo>
                    <a:cubicBezTo>
                      <a:pt x="7425" y="1049"/>
                      <a:pt x="7363" y="361"/>
                      <a:pt x="6862" y="110"/>
                    </a:cubicBezTo>
                    <a:cubicBezTo>
                      <a:pt x="6707" y="41"/>
                      <a:pt x="6537" y="1"/>
                      <a:pt x="636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28"/>
              <p:cNvSpPr/>
              <p:nvPr/>
            </p:nvSpPr>
            <p:spPr>
              <a:xfrm>
                <a:off x="9193875" y="3897725"/>
                <a:ext cx="274300" cy="153175"/>
              </a:xfrm>
              <a:custGeom>
                <a:avLst/>
                <a:gdLst/>
                <a:ahLst/>
                <a:cxnLst/>
                <a:rect l="l" t="t" r="r" b="b"/>
                <a:pathLst>
                  <a:path w="10972" h="6127" extrusionOk="0">
                    <a:moveTo>
                      <a:pt x="8262" y="1"/>
                    </a:moveTo>
                    <a:cubicBezTo>
                      <a:pt x="7541" y="1"/>
                      <a:pt x="6808" y="160"/>
                      <a:pt x="6132" y="432"/>
                    </a:cubicBezTo>
                    <a:cubicBezTo>
                      <a:pt x="4860" y="933"/>
                      <a:pt x="3775" y="1829"/>
                      <a:pt x="2795" y="2810"/>
                    </a:cubicBezTo>
                    <a:cubicBezTo>
                      <a:pt x="1752" y="3853"/>
                      <a:pt x="772" y="4833"/>
                      <a:pt x="0" y="6126"/>
                    </a:cubicBezTo>
                    <a:cubicBezTo>
                      <a:pt x="1377" y="5334"/>
                      <a:pt x="3045" y="5459"/>
                      <a:pt x="4568" y="5292"/>
                    </a:cubicBezTo>
                    <a:cubicBezTo>
                      <a:pt x="6779" y="5021"/>
                      <a:pt x="9031" y="4103"/>
                      <a:pt x="10366" y="2330"/>
                    </a:cubicBezTo>
                    <a:cubicBezTo>
                      <a:pt x="10700" y="1892"/>
                      <a:pt x="10971" y="1245"/>
                      <a:pt x="10658" y="807"/>
                    </a:cubicBezTo>
                    <a:cubicBezTo>
                      <a:pt x="10512" y="641"/>
                      <a:pt x="10345" y="515"/>
                      <a:pt x="10158" y="432"/>
                    </a:cubicBezTo>
                    <a:cubicBezTo>
                      <a:pt x="9570" y="133"/>
                      <a:pt x="8921" y="1"/>
                      <a:pt x="82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2" name="Google Shape;2452;p28"/>
              <p:cNvSpPr/>
              <p:nvPr/>
            </p:nvSpPr>
            <p:spPr>
              <a:xfrm>
                <a:off x="9417550" y="3063075"/>
                <a:ext cx="186200" cy="245300"/>
              </a:xfrm>
              <a:custGeom>
                <a:avLst/>
                <a:gdLst/>
                <a:ahLst/>
                <a:cxnLst/>
                <a:rect l="l" t="t" r="r" b="b"/>
                <a:pathLst>
                  <a:path w="7448" h="9812" extrusionOk="0">
                    <a:moveTo>
                      <a:pt x="6427" y="0"/>
                    </a:moveTo>
                    <a:cubicBezTo>
                      <a:pt x="6378" y="0"/>
                      <a:pt x="6328" y="3"/>
                      <a:pt x="6279" y="8"/>
                    </a:cubicBezTo>
                    <a:cubicBezTo>
                      <a:pt x="4903" y="50"/>
                      <a:pt x="3609" y="821"/>
                      <a:pt x="2733" y="1885"/>
                    </a:cubicBezTo>
                    <a:cubicBezTo>
                      <a:pt x="1857" y="2949"/>
                      <a:pt x="1315" y="4242"/>
                      <a:pt x="898" y="5556"/>
                    </a:cubicBezTo>
                    <a:cubicBezTo>
                      <a:pt x="460" y="6974"/>
                      <a:pt x="64" y="8309"/>
                      <a:pt x="1" y="9811"/>
                    </a:cubicBezTo>
                    <a:cubicBezTo>
                      <a:pt x="835" y="8476"/>
                      <a:pt x="2379" y="7788"/>
                      <a:pt x="3630" y="6912"/>
                    </a:cubicBezTo>
                    <a:cubicBezTo>
                      <a:pt x="5466" y="5640"/>
                      <a:pt x="7030" y="3783"/>
                      <a:pt x="7364" y="1572"/>
                    </a:cubicBezTo>
                    <a:cubicBezTo>
                      <a:pt x="7447" y="1030"/>
                      <a:pt x="7385" y="363"/>
                      <a:pt x="6884" y="91"/>
                    </a:cubicBezTo>
                    <a:cubicBezTo>
                      <a:pt x="6741" y="28"/>
                      <a:pt x="6585" y="0"/>
                      <a:pt x="642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3" name="Google Shape;2453;p28"/>
              <p:cNvSpPr/>
              <p:nvPr/>
            </p:nvSpPr>
            <p:spPr>
              <a:xfrm>
                <a:off x="8752725" y="3554275"/>
                <a:ext cx="265950" cy="79100"/>
              </a:xfrm>
              <a:custGeom>
                <a:avLst/>
                <a:gdLst/>
                <a:ahLst/>
                <a:cxnLst/>
                <a:rect l="l" t="t" r="r" b="b"/>
                <a:pathLst>
                  <a:path w="10638" h="3164" extrusionOk="0">
                    <a:moveTo>
                      <a:pt x="3386" y="0"/>
                    </a:moveTo>
                    <a:cubicBezTo>
                      <a:pt x="2711" y="0"/>
                      <a:pt x="2042" y="107"/>
                      <a:pt x="1398" y="300"/>
                    </a:cubicBezTo>
                    <a:cubicBezTo>
                      <a:pt x="960" y="425"/>
                      <a:pt x="584" y="696"/>
                      <a:pt x="313" y="1030"/>
                    </a:cubicBezTo>
                    <a:cubicBezTo>
                      <a:pt x="42" y="1405"/>
                      <a:pt x="0" y="1885"/>
                      <a:pt x="230" y="2281"/>
                    </a:cubicBezTo>
                    <a:cubicBezTo>
                      <a:pt x="459" y="2657"/>
                      <a:pt x="939" y="2803"/>
                      <a:pt x="1377" y="2886"/>
                    </a:cubicBezTo>
                    <a:cubicBezTo>
                      <a:pt x="2305" y="3072"/>
                      <a:pt x="3244" y="3164"/>
                      <a:pt x="4181" y="3164"/>
                    </a:cubicBezTo>
                    <a:cubicBezTo>
                      <a:pt x="5457" y="3164"/>
                      <a:pt x="6730" y="2993"/>
                      <a:pt x="7968" y="2657"/>
                    </a:cubicBezTo>
                    <a:cubicBezTo>
                      <a:pt x="8802" y="2427"/>
                      <a:pt x="9887" y="2302"/>
                      <a:pt x="10638" y="1989"/>
                    </a:cubicBezTo>
                    <a:cubicBezTo>
                      <a:pt x="10200" y="1176"/>
                      <a:pt x="8364" y="821"/>
                      <a:pt x="7530" y="613"/>
                    </a:cubicBezTo>
                    <a:cubicBezTo>
                      <a:pt x="6383" y="279"/>
                      <a:pt x="5173" y="91"/>
                      <a:pt x="3984" y="29"/>
                    </a:cubicBezTo>
                    <a:cubicBezTo>
                      <a:pt x="3785" y="10"/>
                      <a:pt x="3585" y="0"/>
                      <a:pt x="3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4" name="Google Shape;2454;p28"/>
              <p:cNvSpPr/>
              <p:nvPr/>
            </p:nvSpPr>
            <p:spPr>
              <a:xfrm>
                <a:off x="9186050" y="3145675"/>
                <a:ext cx="234150" cy="145475"/>
              </a:xfrm>
              <a:custGeom>
                <a:avLst/>
                <a:gdLst/>
                <a:ahLst/>
                <a:cxnLst/>
                <a:rect l="l" t="t" r="r" b="b"/>
                <a:pathLst>
                  <a:path w="9366" h="5819" extrusionOk="0">
                    <a:moveTo>
                      <a:pt x="1535" y="0"/>
                    </a:moveTo>
                    <a:cubicBezTo>
                      <a:pt x="1241" y="0"/>
                      <a:pt x="949" y="60"/>
                      <a:pt x="668" y="187"/>
                    </a:cubicBezTo>
                    <a:cubicBezTo>
                      <a:pt x="250" y="375"/>
                      <a:pt x="0" y="771"/>
                      <a:pt x="0" y="1230"/>
                    </a:cubicBezTo>
                    <a:cubicBezTo>
                      <a:pt x="42" y="1668"/>
                      <a:pt x="396" y="2023"/>
                      <a:pt x="751" y="2294"/>
                    </a:cubicBezTo>
                    <a:cubicBezTo>
                      <a:pt x="2482" y="3691"/>
                      <a:pt x="4505" y="4672"/>
                      <a:pt x="6675" y="5172"/>
                    </a:cubicBezTo>
                    <a:cubicBezTo>
                      <a:pt x="7530" y="5360"/>
                      <a:pt x="8552" y="5756"/>
                      <a:pt x="9365" y="5819"/>
                    </a:cubicBezTo>
                    <a:cubicBezTo>
                      <a:pt x="9344" y="4901"/>
                      <a:pt x="7884" y="3733"/>
                      <a:pt x="7259" y="3149"/>
                    </a:cubicBezTo>
                    <a:cubicBezTo>
                      <a:pt x="6383" y="2336"/>
                      <a:pt x="5423" y="1606"/>
                      <a:pt x="4380" y="1001"/>
                    </a:cubicBezTo>
                    <a:cubicBezTo>
                      <a:pt x="3650" y="521"/>
                      <a:pt x="2837" y="187"/>
                      <a:pt x="1961" y="41"/>
                    </a:cubicBezTo>
                    <a:cubicBezTo>
                      <a:pt x="1819" y="14"/>
                      <a:pt x="1676" y="0"/>
                      <a:pt x="153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5" name="Google Shape;2455;p28"/>
              <p:cNvSpPr/>
              <p:nvPr/>
            </p:nvSpPr>
            <p:spPr>
              <a:xfrm>
                <a:off x="9047850" y="3459600"/>
                <a:ext cx="200800" cy="206950"/>
              </a:xfrm>
              <a:custGeom>
                <a:avLst/>
                <a:gdLst/>
                <a:ahLst/>
                <a:cxnLst/>
                <a:rect l="l" t="t" r="r" b="b"/>
                <a:pathLst>
                  <a:path w="8032" h="8278" extrusionOk="0">
                    <a:moveTo>
                      <a:pt x="7024" y="0"/>
                    </a:moveTo>
                    <a:cubicBezTo>
                      <a:pt x="6676" y="0"/>
                      <a:pt x="6296" y="125"/>
                      <a:pt x="5987" y="291"/>
                    </a:cubicBezTo>
                    <a:cubicBezTo>
                      <a:pt x="4527" y="1042"/>
                      <a:pt x="3359" y="2293"/>
                      <a:pt x="2462" y="3690"/>
                    </a:cubicBezTo>
                    <a:cubicBezTo>
                      <a:pt x="2233" y="4024"/>
                      <a:pt x="1" y="7904"/>
                      <a:pt x="752" y="8258"/>
                    </a:cubicBezTo>
                    <a:cubicBezTo>
                      <a:pt x="781" y="8271"/>
                      <a:pt x="815" y="8278"/>
                      <a:pt x="855" y="8278"/>
                    </a:cubicBezTo>
                    <a:cubicBezTo>
                      <a:pt x="1441" y="8278"/>
                      <a:pt x="3115" y="6906"/>
                      <a:pt x="3526" y="6652"/>
                    </a:cubicBezTo>
                    <a:cubicBezTo>
                      <a:pt x="4569" y="6006"/>
                      <a:pt x="5632" y="5338"/>
                      <a:pt x="6488" y="4441"/>
                    </a:cubicBezTo>
                    <a:cubicBezTo>
                      <a:pt x="7343" y="3544"/>
                      <a:pt x="7989" y="2418"/>
                      <a:pt x="8010" y="1188"/>
                    </a:cubicBezTo>
                    <a:cubicBezTo>
                      <a:pt x="8031" y="896"/>
                      <a:pt x="7969" y="604"/>
                      <a:pt x="7802" y="353"/>
                    </a:cubicBezTo>
                    <a:cubicBezTo>
                      <a:pt x="7615" y="98"/>
                      <a:pt x="7332" y="0"/>
                      <a:pt x="70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6" name="Google Shape;2456;p28"/>
              <p:cNvSpPr/>
              <p:nvPr/>
            </p:nvSpPr>
            <p:spPr>
              <a:xfrm>
                <a:off x="8857000" y="3677150"/>
                <a:ext cx="240950" cy="117350"/>
              </a:xfrm>
              <a:custGeom>
                <a:avLst/>
                <a:gdLst/>
                <a:ahLst/>
                <a:cxnLst/>
                <a:rect l="l" t="t" r="r" b="b"/>
                <a:pathLst>
                  <a:path w="9638" h="4694" extrusionOk="0">
                    <a:moveTo>
                      <a:pt x="2173" y="0"/>
                    </a:moveTo>
                    <a:cubicBezTo>
                      <a:pt x="1699" y="0"/>
                      <a:pt x="1226" y="96"/>
                      <a:pt x="773" y="286"/>
                    </a:cubicBezTo>
                    <a:cubicBezTo>
                      <a:pt x="376" y="474"/>
                      <a:pt x="1" y="891"/>
                      <a:pt x="168" y="1287"/>
                    </a:cubicBezTo>
                    <a:cubicBezTo>
                      <a:pt x="251" y="1454"/>
                      <a:pt x="376" y="1579"/>
                      <a:pt x="522" y="1663"/>
                    </a:cubicBezTo>
                    <a:cubicBezTo>
                      <a:pt x="1836" y="2685"/>
                      <a:pt x="3317" y="3477"/>
                      <a:pt x="4903" y="3999"/>
                    </a:cubicBezTo>
                    <a:cubicBezTo>
                      <a:pt x="5756" y="4279"/>
                      <a:pt x="7171" y="4693"/>
                      <a:pt x="8347" y="4693"/>
                    </a:cubicBezTo>
                    <a:cubicBezTo>
                      <a:pt x="8838" y="4693"/>
                      <a:pt x="9287" y="4621"/>
                      <a:pt x="9637" y="4437"/>
                    </a:cubicBezTo>
                    <a:cubicBezTo>
                      <a:pt x="9011" y="2935"/>
                      <a:pt x="6884" y="1955"/>
                      <a:pt x="5549" y="1204"/>
                    </a:cubicBezTo>
                    <a:cubicBezTo>
                      <a:pt x="4819" y="766"/>
                      <a:pt x="4047" y="411"/>
                      <a:pt x="3234" y="161"/>
                    </a:cubicBezTo>
                    <a:cubicBezTo>
                      <a:pt x="2885" y="54"/>
                      <a:pt x="2529" y="0"/>
                      <a:pt x="21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7" name="Google Shape;2457;p28"/>
              <p:cNvSpPr/>
              <p:nvPr/>
            </p:nvSpPr>
            <p:spPr>
              <a:xfrm>
                <a:off x="9113550" y="3656125"/>
                <a:ext cx="215400" cy="197650"/>
              </a:xfrm>
              <a:custGeom>
                <a:avLst/>
                <a:gdLst/>
                <a:ahLst/>
                <a:cxnLst/>
                <a:rect l="l" t="t" r="r" b="b"/>
                <a:pathLst>
                  <a:path w="8616" h="7906" extrusionOk="0">
                    <a:moveTo>
                      <a:pt x="7299" y="1"/>
                    </a:moveTo>
                    <a:cubicBezTo>
                      <a:pt x="7090" y="1"/>
                      <a:pt x="6873" y="46"/>
                      <a:pt x="6675" y="105"/>
                    </a:cubicBezTo>
                    <a:cubicBezTo>
                      <a:pt x="4882" y="648"/>
                      <a:pt x="3359" y="1941"/>
                      <a:pt x="2254" y="3484"/>
                    </a:cubicBezTo>
                    <a:cubicBezTo>
                      <a:pt x="1357" y="4673"/>
                      <a:pt x="293" y="6404"/>
                      <a:pt x="1" y="7906"/>
                    </a:cubicBezTo>
                    <a:cubicBezTo>
                      <a:pt x="502" y="7551"/>
                      <a:pt x="1044" y="7259"/>
                      <a:pt x="1607" y="7009"/>
                    </a:cubicBezTo>
                    <a:cubicBezTo>
                      <a:pt x="3171" y="6404"/>
                      <a:pt x="4798" y="5987"/>
                      <a:pt x="6175" y="5049"/>
                    </a:cubicBezTo>
                    <a:cubicBezTo>
                      <a:pt x="7551" y="4110"/>
                      <a:pt x="8615" y="2483"/>
                      <a:pt x="8261" y="856"/>
                    </a:cubicBezTo>
                    <a:cubicBezTo>
                      <a:pt x="8219" y="606"/>
                      <a:pt x="8115" y="376"/>
                      <a:pt x="7927" y="210"/>
                    </a:cubicBezTo>
                    <a:cubicBezTo>
                      <a:pt x="7751" y="56"/>
                      <a:pt x="7530" y="1"/>
                      <a:pt x="72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8" name="Google Shape;2458;p28"/>
              <p:cNvSpPr/>
              <p:nvPr/>
            </p:nvSpPr>
            <p:spPr>
              <a:xfrm>
                <a:off x="9384200" y="3297650"/>
                <a:ext cx="215375" cy="197900"/>
              </a:xfrm>
              <a:custGeom>
                <a:avLst/>
                <a:gdLst/>
                <a:ahLst/>
                <a:cxnLst/>
                <a:rect l="l" t="t" r="r" b="b"/>
                <a:pathLst>
                  <a:path w="8615" h="7916" extrusionOk="0">
                    <a:moveTo>
                      <a:pt x="7339" y="0"/>
                    </a:moveTo>
                    <a:cubicBezTo>
                      <a:pt x="7118" y="0"/>
                      <a:pt x="6883" y="53"/>
                      <a:pt x="6675" y="115"/>
                    </a:cubicBezTo>
                    <a:cubicBezTo>
                      <a:pt x="4881" y="637"/>
                      <a:pt x="3358" y="1951"/>
                      <a:pt x="2253" y="3473"/>
                    </a:cubicBezTo>
                    <a:cubicBezTo>
                      <a:pt x="1377" y="4704"/>
                      <a:pt x="292" y="6414"/>
                      <a:pt x="0" y="7916"/>
                    </a:cubicBezTo>
                    <a:cubicBezTo>
                      <a:pt x="501" y="7561"/>
                      <a:pt x="1043" y="7248"/>
                      <a:pt x="1627" y="7019"/>
                    </a:cubicBezTo>
                    <a:cubicBezTo>
                      <a:pt x="3170" y="6414"/>
                      <a:pt x="4818" y="5997"/>
                      <a:pt x="6174" y="5058"/>
                    </a:cubicBezTo>
                    <a:cubicBezTo>
                      <a:pt x="7551" y="4120"/>
                      <a:pt x="8614" y="2472"/>
                      <a:pt x="8260" y="845"/>
                    </a:cubicBezTo>
                    <a:cubicBezTo>
                      <a:pt x="8218" y="616"/>
                      <a:pt x="8114" y="386"/>
                      <a:pt x="7926" y="199"/>
                    </a:cubicBezTo>
                    <a:cubicBezTo>
                      <a:pt x="7770" y="53"/>
                      <a:pt x="7561" y="0"/>
                      <a:pt x="73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9" name="Google Shape;2459;p28"/>
              <p:cNvSpPr/>
              <p:nvPr/>
            </p:nvSpPr>
            <p:spPr>
              <a:xfrm>
                <a:off x="9309625" y="3584200"/>
                <a:ext cx="259700" cy="115775"/>
              </a:xfrm>
              <a:custGeom>
                <a:avLst/>
                <a:gdLst/>
                <a:ahLst/>
                <a:cxnLst/>
                <a:rect l="l" t="t" r="r" b="b"/>
                <a:pathLst>
                  <a:path w="10388" h="4631" extrusionOk="0">
                    <a:moveTo>
                      <a:pt x="8408" y="0"/>
                    </a:moveTo>
                    <a:cubicBezTo>
                      <a:pt x="6780" y="0"/>
                      <a:pt x="5168" y="568"/>
                      <a:pt x="3776" y="1418"/>
                    </a:cubicBezTo>
                    <a:cubicBezTo>
                      <a:pt x="2462" y="2190"/>
                      <a:pt x="814" y="3358"/>
                      <a:pt x="0" y="4630"/>
                    </a:cubicBezTo>
                    <a:cubicBezTo>
                      <a:pt x="605" y="4505"/>
                      <a:pt x="1210" y="4442"/>
                      <a:pt x="1815" y="4442"/>
                    </a:cubicBezTo>
                    <a:cubicBezTo>
                      <a:pt x="2824" y="4468"/>
                      <a:pt x="3848" y="4572"/>
                      <a:pt x="4865" y="4572"/>
                    </a:cubicBezTo>
                    <a:cubicBezTo>
                      <a:pt x="5508" y="4572"/>
                      <a:pt x="6148" y="4530"/>
                      <a:pt x="6779" y="4401"/>
                    </a:cubicBezTo>
                    <a:cubicBezTo>
                      <a:pt x="8406" y="4067"/>
                      <a:pt x="10012" y="2982"/>
                      <a:pt x="10325" y="1355"/>
                    </a:cubicBezTo>
                    <a:cubicBezTo>
                      <a:pt x="10388" y="1105"/>
                      <a:pt x="10367" y="855"/>
                      <a:pt x="10283" y="625"/>
                    </a:cubicBezTo>
                    <a:cubicBezTo>
                      <a:pt x="10096" y="229"/>
                      <a:pt x="9595" y="83"/>
                      <a:pt x="9157" y="41"/>
                    </a:cubicBezTo>
                    <a:cubicBezTo>
                      <a:pt x="8907" y="14"/>
                      <a:pt x="8657" y="0"/>
                      <a:pt x="84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0" name="Google Shape;2460;p28"/>
              <p:cNvSpPr/>
              <p:nvPr/>
            </p:nvSpPr>
            <p:spPr>
              <a:xfrm>
                <a:off x="8834075" y="3824050"/>
                <a:ext cx="271175" cy="191900"/>
              </a:xfrm>
              <a:custGeom>
                <a:avLst/>
                <a:gdLst/>
                <a:ahLst/>
                <a:cxnLst/>
                <a:rect l="l" t="t" r="r" b="b"/>
                <a:pathLst>
                  <a:path w="10847" h="7676" extrusionOk="0">
                    <a:moveTo>
                      <a:pt x="1398" y="0"/>
                    </a:moveTo>
                    <a:cubicBezTo>
                      <a:pt x="1205" y="0"/>
                      <a:pt x="1015" y="28"/>
                      <a:pt x="835" y="84"/>
                    </a:cubicBezTo>
                    <a:cubicBezTo>
                      <a:pt x="209" y="334"/>
                      <a:pt x="0" y="1189"/>
                      <a:pt x="251" y="1794"/>
                    </a:cubicBezTo>
                    <a:cubicBezTo>
                      <a:pt x="501" y="2420"/>
                      <a:pt x="1064" y="2858"/>
                      <a:pt x="1627" y="3233"/>
                    </a:cubicBezTo>
                    <a:cubicBezTo>
                      <a:pt x="2712" y="3942"/>
                      <a:pt x="3880" y="4505"/>
                      <a:pt x="5090" y="4922"/>
                    </a:cubicBezTo>
                    <a:cubicBezTo>
                      <a:pt x="6132" y="5298"/>
                      <a:pt x="7217" y="5548"/>
                      <a:pt x="8239" y="5965"/>
                    </a:cubicBezTo>
                    <a:cubicBezTo>
                      <a:pt x="8760" y="6174"/>
                      <a:pt x="9261" y="6466"/>
                      <a:pt x="9720" y="6779"/>
                    </a:cubicBezTo>
                    <a:cubicBezTo>
                      <a:pt x="10054" y="7050"/>
                      <a:pt x="10450" y="7634"/>
                      <a:pt x="10846" y="7676"/>
                    </a:cubicBezTo>
                    <a:cubicBezTo>
                      <a:pt x="10262" y="3650"/>
                      <a:pt x="5423" y="459"/>
                      <a:pt x="1690" y="21"/>
                    </a:cubicBezTo>
                    <a:cubicBezTo>
                      <a:pt x="1592" y="7"/>
                      <a:pt x="1495" y="0"/>
                      <a:pt x="13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1" name="Google Shape;2461;p28"/>
              <p:cNvSpPr/>
              <p:nvPr/>
            </p:nvSpPr>
            <p:spPr>
              <a:xfrm>
                <a:off x="9111625" y="3808000"/>
                <a:ext cx="237650" cy="201450"/>
              </a:xfrm>
              <a:custGeom>
                <a:avLst/>
                <a:gdLst/>
                <a:ahLst/>
                <a:cxnLst/>
                <a:rect l="l" t="t" r="r" b="b"/>
                <a:pathLst>
                  <a:path w="9506" h="8058" extrusionOk="0">
                    <a:moveTo>
                      <a:pt x="7717" y="1"/>
                    </a:moveTo>
                    <a:cubicBezTo>
                      <a:pt x="6594" y="1"/>
                      <a:pt x="5463" y="446"/>
                      <a:pt x="4562" y="1122"/>
                    </a:cubicBezTo>
                    <a:cubicBezTo>
                      <a:pt x="2748" y="2498"/>
                      <a:pt x="1350" y="4814"/>
                      <a:pt x="537" y="6899"/>
                    </a:cubicBezTo>
                    <a:cubicBezTo>
                      <a:pt x="305" y="7461"/>
                      <a:pt x="1" y="8058"/>
                      <a:pt x="574" y="8058"/>
                    </a:cubicBezTo>
                    <a:cubicBezTo>
                      <a:pt x="619" y="8058"/>
                      <a:pt x="669" y="8054"/>
                      <a:pt x="725" y="8047"/>
                    </a:cubicBezTo>
                    <a:cubicBezTo>
                      <a:pt x="1267" y="7984"/>
                      <a:pt x="2101" y="7296"/>
                      <a:pt x="2623" y="7045"/>
                    </a:cubicBezTo>
                    <a:cubicBezTo>
                      <a:pt x="3290" y="6712"/>
                      <a:pt x="3937" y="6399"/>
                      <a:pt x="4583" y="6023"/>
                    </a:cubicBezTo>
                    <a:cubicBezTo>
                      <a:pt x="6168" y="5126"/>
                      <a:pt x="7587" y="3938"/>
                      <a:pt x="8755" y="2519"/>
                    </a:cubicBezTo>
                    <a:cubicBezTo>
                      <a:pt x="9047" y="2227"/>
                      <a:pt x="9255" y="1873"/>
                      <a:pt x="9380" y="1476"/>
                    </a:cubicBezTo>
                    <a:cubicBezTo>
                      <a:pt x="9506" y="1080"/>
                      <a:pt x="9401" y="642"/>
                      <a:pt x="9130" y="350"/>
                    </a:cubicBezTo>
                    <a:cubicBezTo>
                      <a:pt x="8922" y="183"/>
                      <a:pt x="8671" y="79"/>
                      <a:pt x="8400" y="58"/>
                    </a:cubicBezTo>
                    <a:cubicBezTo>
                      <a:pt x="8174" y="19"/>
                      <a:pt x="7946" y="1"/>
                      <a:pt x="77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2" name="Google Shape;2462;p28"/>
              <p:cNvSpPr/>
              <p:nvPr/>
            </p:nvSpPr>
            <p:spPr>
              <a:xfrm>
                <a:off x="9167275" y="2953000"/>
                <a:ext cx="261250" cy="1345050"/>
              </a:xfrm>
              <a:custGeom>
                <a:avLst/>
                <a:gdLst/>
                <a:ahLst/>
                <a:cxnLst/>
                <a:rect l="l" t="t" r="r" b="b"/>
                <a:pathLst>
                  <a:path w="10450" h="53802" extrusionOk="0">
                    <a:moveTo>
                      <a:pt x="4737" y="0"/>
                    </a:moveTo>
                    <a:cubicBezTo>
                      <a:pt x="4498" y="0"/>
                      <a:pt x="4291" y="331"/>
                      <a:pt x="4485" y="573"/>
                    </a:cubicBezTo>
                    <a:cubicBezTo>
                      <a:pt x="9345" y="6288"/>
                      <a:pt x="10450" y="13985"/>
                      <a:pt x="8740" y="21160"/>
                    </a:cubicBezTo>
                    <a:cubicBezTo>
                      <a:pt x="6988" y="28522"/>
                      <a:pt x="2253" y="34780"/>
                      <a:pt x="814" y="42267"/>
                    </a:cubicBezTo>
                    <a:cubicBezTo>
                      <a:pt x="313" y="44979"/>
                      <a:pt x="42" y="47753"/>
                      <a:pt x="21" y="50506"/>
                    </a:cubicBezTo>
                    <a:cubicBezTo>
                      <a:pt x="0" y="51612"/>
                      <a:pt x="21" y="52717"/>
                      <a:pt x="63" y="53802"/>
                    </a:cubicBezTo>
                    <a:cubicBezTo>
                      <a:pt x="209" y="53802"/>
                      <a:pt x="334" y="53781"/>
                      <a:pt x="459" y="53781"/>
                    </a:cubicBezTo>
                    <a:lnTo>
                      <a:pt x="501" y="53781"/>
                    </a:lnTo>
                    <a:cubicBezTo>
                      <a:pt x="543" y="52696"/>
                      <a:pt x="563" y="51612"/>
                      <a:pt x="605" y="50527"/>
                    </a:cubicBezTo>
                    <a:cubicBezTo>
                      <a:pt x="709" y="47815"/>
                      <a:pt x="876" y="45104"/>
                      <a:pt x="1398" y="42413"/>
                    </a:cubicBezTo>
                    <a:cubicBezTo>
                      <a:pt x="2149" y="38450"/>
                      <a:pt x="3817" y="34800"/>
                      <a:pt x="5528" y="31150"/>
                    </a:cubicBezTo>
                    <a:cubicBezTo>
                      <a:pt x="7154" y="27688"/>
                      <a:pt x="8760" y="24184"/>
                      <a:pt x="9532" y="20409"/>
                    </a:cubicBezTo>
                    <a:cubicBezTo>
                      <a:pt x="10262" y="17009"/>
                      <a:pt x="10346" y="13505"/>
                      <a:pt x="9762" y="10063"/>
                    </a:cubicBezTo>
                    <a:cubicBezTo>
                      <a:pt x="9115" y="6434"/>
                      <a:pt x="7592" y="2742"/>
                      <a:pt x="4944" y="94"/>
                    </a:cubicBezTo>
                    <a:cubicBezTo>
                      <a:pt x="4878" y="28"/>
                      <a:pt x="4806" y="0"/>
                      <a:pt x="47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3" name="Google Shape;2463;p28"/>
              <p:cNvSpPr/>
              <p:nvPr/>
            </p:nvSpPr>
            <p:spPr>
              <a:xfrm>
                <a:off x="8428900" y="3567825"/>
                <a:ext cx="175750" cy="105025"/>
              </a:xfrm>
              <a:custGeom>
                <a:avLst/>
                <a:gdLst/>
                <a:ahLst/>
                <a:cxnLst/>
                <a:rect l="l" t="t" r="r" b="b"/>
                <a:pathLst>
                  <a:path w="7030" h="4201" extrusionOk="0">
                    <a:moveTo>
                      <a:pt x="1519" y="0"/>
                    </a:moveTo>
                    <a:cubicBezTo>
                      <a:pt x="1112" y="0"/>
                      <a:pt x="706" y="93"/>
                      <a:pt x="335" y="279"/>
                    </a:cubicBezTo>
                    <a:cubicBezTo>
                      <a:pt x="209" y="321"/>
                      <a:pt x="105" y="425"/>
                      <a:pt x="63" y="530"/>
                    </a:cubicBezTo>
                    <a:cubicBezTo>
                      <a:pt x="22" y="634"/>
                      <a:pt x="1" y="738"/>
                      <a:pt x="43" y="842"/>
                    </a:cubicBezTo>
                    <a:cubicBezTo>
                      <a:pt x="168" y="1739"/>
                      <a:pt x="898" y="2469"/>
                      <a:pt x="1732" y="2845"/>
                    </a:cubicBezTo>
                    <a:cubicBezTo>
                      <a:pt x="2566" y="3220"/>
                      <a:pt x="3505" y="3324"/>
                      <a:pt x="4402" y="3450"/>
                    </a:cubicBezTo>
                    <a:cubicBezTo>
                      <a:pt x="4777" y="3491"/>
                      <a:pt x="5174" y="3554"/>
                      <a:pt x="5549" y="3637"/>
                    </a:cubicBezTo>
                    <a:cubicBezTo>
                      <a:pt x="6070" y="3721"/>
                      <a:pt x="6571" y="3929"/>
                      <a:pt x="7030" y="4200"/>
                    </a:cubicBezTo>
                    <a:cubicBezTo>
                      <a:pt x="6404" y="2782"/>
                      <a:pt x="5340" y="1593"/>
                      <a:pt x="3985" y="842"/>
                    </a:cubicBezTo>
                    <a:cubicBezTo>
                      <a:pt x="3442" y="488"/>
                      <a:pt x="2837" y="238"/>
                      <a:pt x="2212" y="92"/>
                    </a:cubicBezTo>
                    <a:cubicBezTo>
                      <a:pt x="1984" y="31"/>
                      <a:pt x="1751" y="0"/>
                      <a:pt x="1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4" name="Google Shape;2464;p28"/>
              <p:cNvSpPr/>
              <p:nvPr/>
            </p:nvSpPr>
            <p:spPr>
              <a:xfrm>
                <a:off x="8689625" y="3814550"/>
                <a:ext cx="92325" cy="102850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4114" extrusionOk="0">
                    <a:moveTo>
                      <a:pt x="2918" y="0"/>
                    </a:moveTo>
                    <a:cubicBezTo>
                      <a:pt x="2891" y="0"/>
                      <a:pt x="2864" y="2"/>
                      <a:pt x="2837" y="5"/>
                    </a:cubicBezTo>
                    <a:cubicBezTo>
                      <a:pt x="2462" y="67"/>
                      <a:pt x="2107" y="276"/>
                      <a:pt x="1857" y="589"/>
                    </a:cubicBezTo>
                    <a:cubicBezTo>
                      <a:pt x="981" y="1590"/>
                      <a:pt x="772" y="3029"/>
                      <a:pt x="1" y="4114"/>
                    </a:cubicBezTo>
                    <a:cubicBezTo>
                      <a:pt x="1523" y="3822"/>
                      <a:pt x="2691" y="2528"/>
                      <a:pt x="3463" y="1277"/>
                    </a:cubicBezTo>
                    <a:cubicBezTo>
                      <a:pt x="3609" y="1089"/>
                      <a:pt x="3672" y="860"/>
                      <a:pt x="3692" y="630"/>
                    </a:cubicBezTo>
                    <a:cubicBezTo>
                      <a:pt x="3615" y="261"/>
                      <a:pt x="3283" y="0"/>
                      <a:pt x="29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5" name="Google Shape;2465;p28"/>
              <p:cNvSpPr/>
              <p:nvPr/>
            </p:nvSpPr>
            <p:spPr>
              <a:xfrm>
                <a:off x="8602550" y="3571375"/>
                <a:ext cx="118900" cy="110850"/>
              </a:xfrm>
              <a:custGeom>
                <a:avLst/>
                <a:gdLst/>
                <a:ahLst/>
                <a:cxnLst/>
                <a:rect l="l" t="t" r="r" b="b"/>
                <a:pathLst>
                  <a:path w="4756" h="4434" extrusionOk="0">
                    <a:moveTo>
                      <a:pt x="4084" y="0"/>
                    </a:moveTo>
                    <a:cubicBezTo>
                      <a:pt x="3864" y="0"/>
                      <a:pt x="3624" y="77"/>
                      <a:pt x="3421" y="179"/>
                    </a:cubicBezTo>
                    <a:cubicBezTo>
                      <a:pt x="2587" y="596"/>
                      <a:pt x="1919" y="1305"/>
                      <a:pt x="1294" y="1994"/>
                    </a:cubicBezTo>
                    <a:cubicBezTo>
                      <a:pt x="960" y="2306"/>
                      <a:pt x="710" y="2703"/>
                      <a:pt x="543" y="3120"/>
                    </a:cubicBezTo>
                    <a:cubicBezTo>
                      <a:pt x="397" y="3579"/>
                      <a:pt x="209" y="4017"/>
                      <a:pt x="0" y="4434"/>
                    </a:cubicBezTo>
                    <a:cubicBezTo>
                      <a:pt x="1335" y="3746"/>
                      <a:pt x="2608" y="2911"/>
                      <a:pt x="3776" y="1973"/>
                    </a:cubicBezTo>
                    <a:cubicBezTo>
                      <a:pt x="4151" y="1681"/>
                      <a:pt x="4527" y="1368"/>
                      <a:pt x="4673" y="930"/>
                    </a:cubicBezTo>
                    <a:cubicBezTo>
                      <a:pt x="4756" y="680"/>
                      <a:pt x="4714" y="408"/>
                      <a:pt x="4568" y="200"/>
                    </a:cubicBezTo>
                    <a:cubicBezTo>
                      <a:pt x="4444" y="56"/>
                      <a:pt x="4271" y="0"/>
                      <a:pt x="408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6" name="Google Shape;2466;p28"/>
              <p:cNvSpPr/>
              <p:nvPr/>
            </p:nvSpPr>
            <p:spPr>
              <a:xfrm>
                <a:off x="8472700" y="3726950"/>
                <a:ext cx="161675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3947" extrusionOk="0">
                    <a:moveTo>
                      <a:pt x="1581" y="1"/>
                    </a:moveTo>
                    <a:cubicBezTo>
                      <a:pt x="1215" y="1"/>
                      <a:pt x="848" y="65"/>
                      <a:pt x="501" y="192"/>
                    </a:cubicBezTo>
                    <a:cubicBezTo>
                      <a:pt x="397" y="234"/>
                      <a:pt x="293" y="317"/>
                      <a:pt x="209" y="401"/>
                    </a:cubicBezTo>
                    <a:cubicBezTo>
                      <a:pt x="1" y="672"/>
                      <a:pt x="147" y="1068"/>
                      <a:pt x="335" y="1339"/>
                    </a:cubicBezTo>
                    <a:cubicBezTo>
                      <a:pt x="1085" y="2445"/>
                      <a:pt x="2399" y="3071"/>
                      <a:pt x="3734" y="3300"/>
                    </a:cubicBezTo>
                    <a:cubicBezTo>
                      <a:pt x="4652" y="3446"/>
                      <a:pt x="5674" y="3425"/>
                      <a:pt x="6467" y="3947"/>
                    </a:cubicBezTo>
                    <a:cubicBezTo>
                      <a:pt x="6029" y="3196"/>
                      <a:pt x="5507" y="2487"/>
                      <a:pt x="4882" y="1861"/>
                    </a:cubicBezTo>
                    <a:cubicBezTo>
                      <a:pt x="4339" y="1235"/>
                      <a:pt x="3672" y="693"/>
                      <a:pt x="2942" y="317"/>
                    </a:cubicBezTo>
                    <a:cubicBezTo>
                      <a:pt x="2519" y="106"/>
                      <a:pt x="2051" y="1"/>
                      <a:pt x="15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7" name="Google Shape;2467;p28"/>
              <p:cNvSpPr/>
              <p:nvPr/>
            </p:nvSpPr>
            <p:spPr>
              <a:xfrm>
                <a:off x="8622875" y="3683775"/>
                <a:ext cx="105875" cy="133000"/>
              </a:xfrm>
              <a:custGeom>
                <a:avLst/>
                <a:gdLst/>
                <a:ahLst/>
                <a:cxnLst/>
                <a:rect l="l" t="t" r="r" b="b"/>
                <a:pathLst>
                  <a:path w="4235" h="5320" extrusionOk="0">
                    <a:moveTo>
                      <a:pt x="3547" y="0"/>
                    </a:moveTo>
                    <a:cubicBezTo>
                      <a:pt x="3276" y="0"/>
                      <a:pt x="3004" y="105"/>
                      <a:pt x="2796" y="272"/>
                    </a:cubicBezTo>
                    <a:cubicBezTo>
                      <a:pt x="2358" y="564"/>
                      <a:pt x="2003" y="960"/>
                      <a:pt x="1711" y="1398"/>
                    </a:cubicBezTo>
                    <a:cubicBezTo>
                      <a:pt x="1315" y="2003"/>
                      <a:pt x="960" y="2649"/>
                      <a:pt x="689" y="3317"/>
                    </a:cubicBezTo>
                    <a:cubicBezTo>
                      <a:pt x="501" y="3817"/>
                      <a:pt x="1" y="4819"/>
                      <a:pt x="230" y="5319"/>
                    </a:cubicBezTo>
                    <a:cubicBezTo>
                      <a:pt x="668" y="5090"/>
                      <a:pt x="1127" y="4610"/>
                      <a:pt x="1544" y="4276"/>
                    </a:cubicBezTo>
                    <a:cubicBezTo>
                      <a:pt x="2587" y="3463"/>
                      <a:pt x="3463" y="2399"/>
                      <a:pt x="4047" y="1189"/>
                    </a:cubicBezTo>
                    <a:cubicBezTo>
                      <a:pt x="4193" y="960"/>
                      <a:pt x="4235" y="668"/>
                      <a:pt x="4172" y="418"/>
                    </a:cubicBezTo>
                    <a:cubicBezTo>
                      <a:pt x="4068" y="167"/>
                      <a:pt x="3818" y="0"/>
                      <a:pt x="35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8" name="Google Shape;2468;p28"/>
              <p:cNvSpPr/>
              <p:nvPr/>
            </p:nvSpPr>
            <p:spPr>
              <a:xfrm>
                <a:off x="8541025" y="3854825"/>
                <a:ext cx="159575" cy="66875"/>
              </a:xfrm>
              <a:custGeom>
                <a:avLst/>
                <a:gdLst/>
                <a:ahLst/>
                <a:cxnLst/>
                <a:rect l="l" t="t" r="r" b="b"/>
                <a:pathLst>
                  <a:path w="6383" h="2675" extrusionOk="0">
                    <a:moveTo>
                      <a:pt x="1349" y="1"/>
                    </a:moveTo>
                    <a:cubicBezTo>
                      <a:pt x="1136" y="1"/>
                      <a:pt x="923" y="14"/>
                      <a:pt x="709" y="41"/>
                    </a:cubicBezTo>
                    <a:cubicBezTo>
                      <a:pt x="438" y="41"/>
                      <a:pt x="188" y="187"/>
                      <a:pt x="42" y="417"/>
                    </a:cubicBezTo>
                    <a:cubicBezTo>
                      <a:pt x="0" y="542"/>
                      <a:pt x="0" y="709"/>
                      <a:pt x="42" y="855"/>
                    </a:cubicBezTo>
                    <a:cubicBezTo>
                      <a:pt x="271" y="1835"/>
                      <a:pt x="1273" y="2461"/>
                      <a:pt x="2274" y="2607"/>
                    </a:cubicBezTo>
                    <a:cubicBezTo>
                      <a:pt x="2562" y="2656"/>
                      <a:pt x="2853" y="2674"/>
                      <a:pt x="3146" y="2674"/>
                    </a:cubicBezTo>
                    <a:cubicBezTo>
                      <a:pt x="3851" y="2674"/>
                      <a:pt x="4564" y="2568"/>
                      <a:pt x="5256" y="2523"/>
                    </a:cubicBezTo>
                    <a:cubicBezTo>
                      <a:pt x="5350" y="2518"/>
                      <a:pt x="5444" y="2516"/>
                      <a:pt x="5538" y="2516"/>
                    </a:cubicBezTo>
                    <a:cubicBezTo>
                      <a:pt x="5820" y="2516"/>
                      <a:pt x="6101" y="2539"/>
                      <a:pt x="6383" y="2586"/>
                    </a:cubicBezTo>
                    <a:cubicBezTo>
                      <a:pt x="5840" y="1835"/>
                      <a:pt x="4818" y="1189"/>
                      <a:pt x="4005" y="751"/>
                    </a:cubicBezTo>
                    <a:cubicBezTo>
                      <a:pt x="3190" y="258"/>
                      <a:pt x="2278" y="1"/>
                      <a:pt x="13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9" name="Google Shape;2469;p28"/>
              <p:cNvSpPr/>
              <p:nvPr/>
            </p:nvSpPr>
            <p:spPr>
              <a:xfrm>
                <a:off x="8627575" y="3991325"/>
                <a:ext cx="166375" cy="63925"/>
              </a:xfrm>
              <a:custGeom>
                <a:avLst/>
                <a:gdLst/>
                <a:ahLst/>
                <a:cxnLst/>
                <a:rect l="l" t="t" r="r" b="b"/>
                <a:pathLst>
                  <a:path w="6655" h="2557" extrusionOk="0">
                    <a:moveTo>
                      <a:pt x="3066" y="1"/>
                    </a:moveTo>
                    <a:cubicBezTo>
                      <a:pt x="2155" y="1"/>
                      <a:pt x="1255" y="225"/>
                      <a:pt x="459" y="672"/>
                    </a:cubicBezTo>
                    <a:cubicBezTo>
                      <a:pt x="230" y="797"/>
                      <a:pt x="42" y="1026"/>
                      <a:pt x="1" y="1277"/>
                    </a:cubicBezTo>
                    <a:cubicBezTo>
                      <a:pt x="1" y="1444"/>
                      <a:pt x="63" y="1569"/>
                      <a:pt x="167" y="1694"/>
                    </a:cubicBezTo>
                    <a:cubicBezTo>
                      <a:pt x="601" y="2297"/>
                      <a:pt x="1355" y="2556"/>
                      <a:pt x="2116" y="2556"/>
                    </a:cubicBezTo>
                    <a:cubicBezTo>
                      <a:pt x="2381" y="2556"/>
                      <a:pt x="2647" y="2525"/>
                      <a:pt x="2900" y="2466"/>
                    </a:cubicBezTo>
                    <a:cubicBezTo>
                      <a:pt x="3859" y="2215"/>
                      <a:pt x="4714" y="1652"/>
                      <a:pt x="5611" y="1193"/>
                    </a:cubicBezTo>
                    <a:cubicBezTo>
                      <a:pt x="5945" y="1047"/>
                      <a:pt x="6300" y="922"/>
                      <a:pt x="6654" y="839"/>
                    </a:cubicBezTo>
                    <a:cubicBezTo>
                      <a:pt x="5882" y="359"/>
                      <a:pt x="4673" y="150"/>
                      <a:pt x="3776" y="46"/>
                    </a:cubicBezTo>
                    <a:cubicBezTo>
                      <a:pt x="3540" y="16"/>
                      <a:pt x="3303" y="1"/>
                      <a:pt x="30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0" name="Google Shape;2470;p28"/>
              <p:cNvSpPr/>
              <p:nvPr/>
            </p:nvSpPr>
            <p:spPr>
              <a:xfrm>
                <a:off x="8566050" y="3596425"/>
                <a:ext cx="456275" cy="701100"/>
              </a:xfrm>
              <a:custGeom>
                <a:avLst/>
                <a:gdLst/>
                <a:ahLst/>
                <a:cxnLst/>
                <a:rect l="l" t="t" r="r" b="b"/>
                <a:pathLst>
                  <a:path w="18251" h="28044" extrusionOk="0">
                    <a:moveTo>
                      <a:pt x="2065" y="0"/>
                    </a:moveTo>
                    <a:cubicBezTo>
                      <a:pt x="1977" y="0"/>
                      <a:pt x="1890" y="48"/>
                      <a:pt x="1857" y="157"/>
                    </a:cubicBezTo>
                    <a:cubicBezTo>
                      <a:pt x="0" y="5413"/>
                      <a:pt x="2941" y="11212"/>
                      <a:pt x="6675" y="14820"/>
                    </a:cubicBezTo>
                    <a:cubicBezTo>
                      <a:pt x="8802" y="16885"/>
                      <a:pt x="11264" y="18554"/>
                      <a:pt x="13287" y="20744"/>
                    </a:cubicBezTo>
                    <a:cubicBezTo>
                      <a:pt x="14434" y="21995"/>
                      <a:pt x="15414" y="23413"/>
                      <a:pt x="16228" y="24915"/>
                    </a:cubicBezTo>
                    <a:cubicBezTo>
                      <a:pt x="16812" y="25937"/>
                      <a:pt x="17333" y="27001"/>
                      <a:pt x="17896" y="28044"/>
                    </a:cubicBezTo>
                    <a:lnTo>
                      <a:pt x="18251" y="28044"/>
                    </a:lnTo>
                    <a:cubicBezTo>
                      <a:pt x="17792" y="26959"/>
                      <a:pt x="17271" y="25916"/>
                      <a:pt x="16687" y="24873"/>
                    </a:cubicBezTo>
                    <a:cubicBezTo>
                      <a:pt x="16082" y="23747"/>
                      <a:pt x="15372" y="22683"/>
                      <a:pt x="14601" y="21661"/>
                    </a:cubicBezTo>
                    <a:cubicBezTo>
                      <a:pt x="12932" y="19513"/>
                      <a:pt x="10784" y="17865"/>
                      <a:pt x="8719" y="16134"/>
                    </a:cubicBezTo>
                    <a:cubicBezTo>
                      <a:pt x="4047" y="12129"/>
                      <a:pt x="626" y="6623"/>
                      <a:pt x="2274" y="282"/>
                    </a:cubicBezTo>
                    <a:cubicBezTo>
                      <a:pt x="2324" y="108"/>
                      <a:pt x="2194" y="0"/>
                      <a:pt x="20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1" name="Google Shape;2471;p28"/>
              <p:cNvSpPr/>
              <p:nvPr/>
            </p:nvSpPr>
            <p:spPr>
              <a:xfrm>
                <a:off x="8799125" y="2433975"/>
                <a:ext cx="322275" cy="1865125"/>
              </a:xfrm>
              <a:custGeom>
                <a:avLst/>
                <a:gdLst/>
                <a:ahLst/>
                <a:cxnLst/>
                <a:rect l="l" t="t" r="r" b="b"/>
                <a:pathLst>
                  <a:path w="12891" h="74605" extrusionOk="0">
                    <a:moveTo>
                      <a:pt x="816" y="1"/>
                    </a:moveTo>
                    <a:cubicBezTo>
                      <a:pt x="751" y="1"/>
                      <a:pt x="687" y="39"/>
                      <a:pt x="668" y="122"/>
                    </a:cubicBezTo>
                    <a:cubicBezTo>
                      <a:pt x="105" y="2458"/>
                      <a:pt x="126" y="4982"/>
                      <a:pt x="63" y="7401"/>
                    </a:cubicBezTo>
                    <a:cubicBezTo>
                      <a:pt x="1" y="9821"/>
                      <a:pt x="22" y="12240"/>
                      <a:pt x="188" y="14660"/>
                    </a:cubicBezTo>
                    <a:cubicBezTo>
                      <a:pt x="522" y="19520"/>
                      <a:pt x="1273" y="24338"/>
                      <a:pt x="2441" y="29072"/>
                    </a:cubicBezTo>
                    <a:cubicBezTo>
                      <a:pt x="3609" y="33890"/>
                      <a:pt x="5215" y="38583"/>
                      <a:pt x="7238" y="43089"/>
                    </a:cubicBezTo>
                    <a:cubicBezTo>
                      <a:pt x="8302" y="45508"/>
                      <a:pt x="9533" y="47844"/>
                      <a:pt x="10450" y="50326"/>
                    </a:cubicBezTo>
                    <a:cubicBezTo>
                      <a:pt x="11368" y="52829"/>
                      <a:pt x="11910" y="55457"/>
                      <a:pt x="12077" y="58127"/>
                    </a:cubicBezTo>
                    <a:cubicBezTo>
                      <a:pt x="12349" y="62486"/>
                      <a:pt x="11952" y="66887"/>
                      <a:pt x="11514" y="71246"/>
                    </a:cubicBezTo>
                    <a:cubicBezTo>
                      <a:pt x="11410" y="72373"/>
                      <a:pt x="11306" y="73478"/>
                      <a:pt x="11201" y="74604"/>
                    </a:cubicBezTo>
                    <a:lnTo>
                      <a:pt x="11785" y="74604"/>
                    </a:lnTo>
                    <a:cubicBezTo>
                      <a:pt x="11910" y="73478"/>
                      <a:pt x="12036" y="72352"/>
                      <a:pt x="12161" y="71225"/>
                    </a:cubicBezTo>
                    <a:cubicBezTo>
                      <a:pt x="12536" y="67575"/>
                      <a:pt x="12891" y="63884"/>
                      <a:pt x="12828" y="60213"/>
                    </a:cubicBezTo>
                    <a:cubicBezTo>
                      <a:pt x="12766" y="55228"/>
                      <a:pt x="11556" y="50764"/>
                      <a:pt x="9470" y="46259"/>
                    </a:cubicBezTo>
                    <a:cubicBezTo>
                      <a:pt x="5132" y="36894"/>
                      <a:pt x="2066" y="27237"/>
                      <a:pt x="1085" y="16912"/>
                    </a:cubicBezTo>
                    <a:cubicBezTo>
                      <a:pt x="814" y="14222"/>
                      <a:pt x="668" y="11490"/>
                      <a:pt x="668" y="8778"/>
                    </a:cubicBezTo>
                    <a:cubicBezTo>
                      <a:pt x="668" y="5900"/>
                      <a:pt x="1065" y="3042"/>
                      <a:pt x="981" y="164"/>
                    </a:cubicBezTo>
                    <a:cubicBezTo>
                      <a:pt x="981" y="60"/>
                      <a:pt x="898" y="1"/>
                      <a:pt x="8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2" name="Google Shape;2472;p28"/>
              <p:cNvSpPr/>
              <p:nvPr/>
            </p:nvSpPr>
            <p:spPr>
              <a:xfrm>
                <a:off x="8745425" y="2272600"/>
                <a:ext cx="121000" cy="407950"/>
              </a:xfrm>
              <a:custGeom>
                <a:avLst/>
                <a:gdLst/>
                <a:ahLst/>
                <a:cxnLst/>
                <a:rect l="l" t="t" r="r" b="b"/>
                <a:pathLst>
                  <a:path w="4840" h="16318" extrusionOk="0">
                    <a:moveTo>
                      <a:pt x="2636" y="0"/>
                    </a:moveTo>
                    <a:cubicBezTo>
                      <a:pt x="1929" y="0"/>
                      <a:pt x="1246" y="817"/>
                      <a:pt x="939" y="1551"/>
                    </a:cubicBezTo>
                    <a:cubicBezTo>
                      <a:pt x="105" y="3657"/>
                      <a:pt x="0" y="5951"/>
                      <a:pt x="292" y="8183"/>
                    </a:cubicBezTo>
                    <a:cubicBezTo>
                      <a:pt x="564" y="10248"/>
                      <a:pt x="1002" y="12897"/>
                      <a:pt x="1898" y="14774"/>
                    </a:cubicBezTo>
                    <a:cubicBezTo>
                      <a:pt x="2149" y="15296"/>
                      <a:pt x="2378" y="15838"/>
                      <a:pt x="2670" y="16318"/>
                    </a:cubicBezTo>
                    <a:cubicBezTo>
                      <a:pt x="3150" y="15421"/>
                      <a:pt x="3317" y="14274"/>
                      <a:pt x="3588" y="13293"/>
                    </a:cubicBezTo>
                    <a:cubicBezTo>
                      <a:pt x="3963" y="11938"/>
                      <a:pt x="4255" y="10582"/>
                      <a:pt x="4464" y="9184"/>
                    </a:cubicBezTo>
                    <a:cubicBezTo>
                      <a:pt x="4839" y="6473"/>
                      <a:pt x="4756" y="3657"/>
                      <a:pt x="3776" y="1092"/>
                    </a:cubicBezTo>
                    <a:cubicBezTo>
                      <a:pt x="3671" y="695"/>
                      <a:pt x="3421" y="362"/>
                      <a:pt x="3108" y="132"/>
                    </a:cubicBezTo>
                    <a:cubicBezTo>
                      <a:pt x="2952" y="41"/>
                      <a:pt x="2794" y="0"/>
                      <a:pt x="26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3" name="Google Shape;2473;p28"/>
              <p:cNvSpPr/>
              <p:nvPr/>
            </p:nvSpPr>
            <p:spPr>
              <a:xfrm>
                <a:off x="9113550" y="2722675"/>
                <a:ext cx="188800" cy="262925"/>
              </a:xfrm>
              <a:custGeom>
                <a:avLst/>
                <a:gdLst/>
                <a:ahLst/>
                <a:cxnLst/>
                <a:rect l="l" t="t" r="r" b="b"/>
                <a:pathLst>
                  <a:path w="7552" h="10517" extrusionOk="0">
                    <a:moveTo>
                      <a:pt x="1351" y="1"/>
                    </a:moveTo>
                    <a:cubicBezTo>
                      <a:pt x="1318" y="1"/>
                      <a:pt x="1285" y="2"/>
                      <a:pt x="1252" y="4"/>
                    </a:cubicBezTo>
                    <a:cubicBezTo>
                      <a:pt x="335" y="150"/>
                      <a:pt x="1" y="1276"/>
                      <a:pt x="84" y="2048"/>
                    </a:cubicBezTo>
                    <a:cubicBezTo>
                      <a:pt x="272" y="3821"/>
                      <a:pt x="1127" y="5323"/>
                      <a:pt x="2254" y="6595"/>
                    </a:cubicBezTo>
                    <a:cubicBezTo>
                      <a:pt x="3338" y="7784"/>
                      <a:pt x="4777" y="9223"/>
                      <a:pt x="6279" y="9953"/>
                    </a:cubicBezTo>
                    <a:cubicBezTo>
                      <a:pt x="6696" y="10141"/>
                      <a:pt x="7093" y="10370"/>
                      <a:pt x="7531" y="10516"/>
                    </a:cubicBezTo>
                    <a:cubicBezTo>
                      <a:pt x="7551" y="9682"/>
                      <a:pt x="7218" y="8889"/>
                      <a:pt x="7030" y="8118"/>
                    </a:cubicBezTo>
                    <a:cubicBezTo>
                      <a:pt x="6801" y="7075"/>
                      <a:pt x="6467" y="6053"/>
                      <a:pt x="6071" y="5052"/>
                    </a:cubicBezTo>
                    <a:cubicBezTo>
                      <a:pt x="5257" y="3133"/>
                      <a:pt x="4026" y="1402"/>
                      <a:pt x="2170" y="275"/>
                    </a:cubicBezTo>
                    <a:cubicBezTo>
                      <a:pt x="1926" y="87"/>
                      <a:pt x="1648" y="1"/>
                      <a:pt x="13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4" name="Google Shape;2474;p28"/>
              <p:cNvSpPr/>
              <p:nvPr/>
            </p:nvSpPr>
            <p:spPr>
              <a:xfrm>
                <a:off x="8597850" y="3434275"/>
                <a:ext cx="73025" cy="184875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7395" extrusionOk="0">
                    <a:moveTo>
                      <a:pt x="1636" y="0"/>
                    </a:moveTo>
                    <a:cubicBezTo>
                      <a:pt x="1572" y="0"/>
                      <a:pt x="1506" y="10"/>
                      <a:pt x="1440" y="31"/>
                    </a:cubicBezTo>
                    <a:cubicBezTo>
                      <a:pt x="1252" y="94"/>
                      <a:pt x="1085" y="240"/>
                      <a:pt x="981" y="407"/>
                    </a:cubicBezTo>
                    <a:cubicBezTo>
                      <a:pt x="314" y="1491"/>
                      <a:pt x="1" y="2764"/>
                      <a:pt x="84" y="4036"/>
                    </a:cubicBezTo>
                    <a:cubicBezTo>
                      <a:pt x="126" y="4683"/>
                      <a:pt x="209" y="5329"/>
                      <a:pt x="355" y="5955"/>
                    </a:cubicBezTo>
                    <a:cubicBezTo>
                      <a:pt x="439" y="6414"/>
                      <a:pt x="460" y="6956"/>
                      <a:pt x="689" y="7394"/>
                    </a:cubicBezTo>
                    <a:cubicBezTo>
                      <a:pt x="877" y="7206"/>
                      <a:pt x="1064" y="6977"/>
                      <a:pt x="1231" y="6768"/>
                    </a:cubicBezTo>
                    <a:cubicBezTo>
                      <a:pt x="1878" y="5976"/>
                      <a:pt x="2295" y="4808"/>
                      <a:pt x="2566" y="3890"/>
                    </a:cubicBezTo>
                    <a:cubicBezTo>
                      <a:pt x="2900" y="2910"/>
                      <a:pt x="2921" y="1846"/>
                      <a:pt x="2608" y="845"/>
                    </a:cubicBezTo>
                    <a:cubicBezTo>
                      <a:pt x="2462" y="462"/>
                      <a:pt x="2078" y="0"/>
                      <a:pt x="16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475" name="Google Shape;2475;p28"/>
          <p:cNvSpPr txBox="1">
            <a:spLocks noGrp="1"/>
          </p:cNvSpPr>
          <p:nvPr>
            <p:ph type="title"/>
          </p:nvPr>
        </p:nvSpPr>
        <p:spPr>
          <a:xfrm>
            <a:off x="960000" y="702167"/>
            <a:ext cx="102720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3637253"/>
      </p:ext>
    </p:extLst>
  </p:cSld>
  <p:clrMapOvr>
    <a:masterClrMapping/>
  </p:clrMapOvr>
  <p:transition spd="slow" advClick="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2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4" name="Google Shape;2614;p30"/>
          <p:cNvSpPr/>
          <p:nvPr/>
        </p:nvSpPr>
        <p:spPr>
          <a:xfrm>
            <a:off x="-267" y="6144669"/>
            <a:ext cx="12192029" cy="758705"/>
          </a:xfrm>
          <a:custGeom>
            <a:avLst/>
            <a:gdLst/>
            <a:ahLst/>
            <a:cxnLst/>
            <a:rect l="l" t="t" r="r" b="b"/>
            <a:pathLst>
              <a:path w="212763" h="27210" extrusionOk="0">
                <a:moveTo>
                  <a:pt x="1" y="1"/>
                </a:moveTo>
                <a:lnTo>
                  <a:pt x="1" y="27210"/>
                </a:lnTo>
                <a:lnTo>
                  <a:pt x="212763" y="27210"/>
                </a:lnTo>
                <a:lnTo>
                  <a:pt x="2127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5" name="Google Shape;2615;p30"/>
          <p:cNvSpPr/>
          <p:nvPr/>
        </p:nvSpPr>
        <p:spPr>
          <a:xfrm flipH="1">
            <a:off x="-38283" y="6482533"/>
            <a:ext cx="12230000" cy="4208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6" name="Google Shape;2616;p30"/>
          <p:cNvSpPr/>
          <p:nvPr/>
        </p:nvSpPr>
        <p:spPr>
          <a:xfrm>
            <a:off x="-233" y="0"/>
            <a:ext cx="12191972" cy="593331"/>
          </a:xfrm>
          <a:custGeom>
            <a:avLst/>
            <a:gdLst/>
            <a:ahLst/>
            <a:cxnLst/>
            <a:rect l="l" t="t" r="r" b="b"/>
            <a:pathLst>
              <a:path w="212762" h="36098" extrusionOk="0">
                <a:moveTo>
                  <a:pt x="0" y="0"/>
                </a:moveTo>
                <a:lnTo>
                  <a:pt x="0" y="5701"/>
                </a:lnTo>
                <a:lnTo>
                  <a:pt x="212762" y="36098"/>
                </a:lnTo>
                <a:lnTo>
                  <a:pt x="21276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 </a:t>
            </a:r>
            <a:endParaRPr sz="2400">
              <a:solidFill>
                <a:schemeClr val="dk1"/>
              </a:solidFill>
            </a:endParaRPr>
          </a:p>
        </p:txBody>
      </p:sp>
      <p:grpSp>
        <p:nvGrpSpPr>
          <p:cNvPr id="2617" name="Google Shape;2617;p30"/>
          <p:cNvGrpSpPr/>
          <p:nvPr/>
        </p:nvGrpSpPr>
        <p:grpSpPr>
          <a:xfrm>
            <a:off x="3915393" y="-439395"/>
            <a:ext cx="3912311" cy="944411"/>
            <a:chOff x="2375925" y="3297600"/>
            <a:chExt cx="735950" cy="177650"/>
          </a:xfrm>
        </p:grpSpPr>
        <p:sp>
          <p:nvSpPr>
            <p:cNvPr id="2618" name="Google Shape;2618;p30"/>
            <p:cNvSpPr/>
            <p:nvPr/>
          </p:nvSpPr>
          <p:spPr>
            <a:xfrm>
              <a:off x="239507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80" y="1"/>
                  </a:moveTo>
                  <a:lnTo>
                    <a:pt x="0" y="67"/>
                  </a:lnTo>
                  <a:lnTo>
                    <a:pt x="4425" y="5521"/>
                  </a:lnTo>
                  <a:lnTo>
                    <a:pt x="4504" y="5455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9" name="Google Shape;2619;p30"/>
            <p:cNvSpPr/>
            <p:nvPr/>
          </p:nvSpPr>
          <p:spPr>
            <a:xfrm>
              <a:off x="2375925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0" y="0"/>
                  </a:moveTo>
                  <a:lnTo>
                    <a:pt x="344" y="251"/>
                  </a:lnTo>
                  <a:lnTo>
                    <a:pt x="1347" y="264"/>
                  </a:lnTo>
                  <a:lnTo>
                    <a:pt x="15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0" name="Google Shape;2620;p30"/>
            <p:cNvSpPr/>
            <p:nvPr/>
          </p:nvSpPr>
          <p:spPr>
            <a:xfrm>
              <a:off x="298012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4425" y="1"/>
                  </a:moveTo>
                  <a:lnTo>
                    <a:pt x="0" y="5455"/>
                  </a:lnTo>
                  <a:lnTo>
                    <a:pt x="80" y="5521"/>
                  </a:lnTo>
                  <a:lnTo>
                    <a:pt x="4504" y="67"/>
                  </a:lnTo>
                  <a:lnTo>
                    <a:pt x="44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1" name="Google Shape;2621;p30"/>
            <p:cNvSpPr/>
            <p:nvPr/>
          </p:nvSpPr>
          <p:spPr>
            <a:xfrm>
              <a:off x="3071900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1" y="0"/>
                  </a:moveTo>
                  <a:lnTo>
                    <a:pt x="265" y="264"/>
                  </a:lnTo>
                  <a:lnTo>
                    <a:pt x="1255" y="251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2" name="Google Shape;2622;p30"/>
            <p:cNvSpPr/>
            <p:nvPr/>
          </p:nvSpPr>
          <p:spPr>
            <a:xfrm>
              <a:off x="2446900" y="3428675"/>
              <a:ext cx="594000" cy="35675"/>
            </a:xfrm>
            <a:custGeom>
              <a:avLst/>
              <a:gdLst/>
              <a:ahLst/>
              <a:cxnLst/>
              <a:rect l="l" t="t" r="r" b="b"/>
              <a:pathLst>
                <a:path w="23760" h="1427" extrusionOk="0">
                  <a:moveTo>
                    <a:pt x="1" y="0"/>
                  </a:moveTo>
                  <a:lnTo>
                    <a:pt x="1" y="1427"/>
                  </a:lnTo>
                  <a:lnTo>
                    <a:pt x="23759" y="1427"/>
                  </a:lnTo>
                  <a:lnTo>
                    <a:pt x="237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3" name="Google Shape;2623;p30"/>
            <p:cNvSpPr/>
            <p:nvPr/>
          </p:nvSpPr>
          <p:spPr>
            <a:xfrm>
              <a:off x="2446900" y="3464325"/>
              <a:ext cx="594000" cy="10925"/>
            </a:xfrm>
            <a:custGeom>
              <a:avLst/>
              <a:gdLst/>
              <a:ahLst/>
              <a:cxnLst/>
              <a:rect l="l" t="t" r="r" b="b"/>
              <a:pathLst>
                <a:path w="23760" h="437" extrusionOk="0">
                  <a:moveTo>
                    <a:pt x="1" y="1"/>
                  </a:moveTo>
                  <a:lnTo>
                    <a:pt x="1255" y="436"/>
                  </a:lnTo>
                  <a:lnTo>
                    <a:pt x="23284" y="436"/>
                  </a:lnTo>
                  <a:lnTo>
                    <a:pt x="237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24" name="Google Shape;2624;p30"/>
          <p:cNvGrpSpPr/>
          <p:nvPr/>
        </p:nvGrpSpPr>
        <p:grpSpPr>
          <a:xfrm flipH="1">
            <a:off x="-1755447" y="1961809"/>
            <a:ext cx="2211123" cy="4182875"/>
            <a:chOff x="6265575" y="1978274"/>
            <a:chExt cx="1536925" cy="2057017"/>
          </a:xfrm>
        </p:grpSpPr>
        <p:sp>
          <p:nvSpPr>
            <p:cNvPr id="2625" name="Google Shape;2625;p30"/>
            <p:cNvSpPr/>
            <p:nvPr/>
          </p:nvSpPr>
          <p:spPr>
            <a:xfrm>
              <a:off x="7369046" y="1978274"/>
              <a:ext cx="433454" cy="2057017"/>
            </a:xfrm>
            <a:custGeom>
              <a:avLst/>
              <a:gdLst/>
              <a:ahLst/>
              <a:cxnLst/>
              <a:rect l="l" t="t" r="r" b="b"/>
              <a:pathLst>
                <a:path w="11538" h="76313" extrusionOk="0">
                  <a:moveTo>
                    <a:pt x="2029" y="1"/>
                  </a:moveTo>
                  <a:lnTo>
                    <a:pt x="0" y="2725"/>
                  </a:lnTo>
                  <a:lnTo>
                    <a:pt x="0" y="76312"/>
                  </a:lnTo>
                  <a:lnTo>
                    <a:pt x="11537" y="76312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6" name="Google Shape;2626;p30"/>
            <p:cNvGrpSpPr/>
            <p:nvPr/>
          </p:nvGrpSpPr>
          <p:grpSpPr>
            <a:xfrm>
              <a:off x="6265575" y="1978281"/>
              <a:ext cx="1179732" cy="2056993"/>
              <a:chOff x="-221497" y="1179358"/>
              <a:chExt cx="1179732" cy="2866889"/>
            </a:xfrm>
          </p:grpSpPr>
          <p:grpSp>
            <p:nvGrpSpPr>
              <p:cNvPr id="2627" name="Google Shape;2627;p30"/>
              <p:cNvGrpSpPr/>
              <p:nvPr/>
            </p:nvGrpSpPr>
            <p:grpSpPr>
              <a:xfrm>
                <a:off x="-221497" y="1179358"/>
                <a:ext cx="1179732" cy="2866889"/>
                <a:chOff x="-221497" y="1179358"/>
                <a:chExt cx="1179732" cy="2866889"/>
              </a:xfrm>
            </p:grpSpPr>
            <p:sp>
              <p:nvSpPr>
                <p:cNvPr id="2628" name="Google Shape;2628;p30"/>
                <p:cNvSpPr/>
                <p:nvPr/>
              </p:nvSpPr>
              <p:spPr>
                <a:xfrm>
                  <a:off x="-221497" y="1179358"/>
                  <a:ext cx="1179732" cy="2866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03" h="76313" extrusionOk="0">
                      <a:moveTo>
                        <a:pt x="0" y="1"/>
                      </a:moveTo>
                      <a:lnTo>
                        <a:pt x="0" y="76312"/>
                      </a:lnTo>
                      <a:lnTo>
                        <a:pt x="31402" y="76312"/>
                      </a:lnTo>
                      <a:lnTo>
                        <a:pt x="3140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9" name="Google Shape;2629;p30"/>
                <p:cNvSpPr/>
                <p:nvPr/>
              </p:nvSpPr>
              <p:spPr>
                <a:xfrm>
                  <a:off x="592290" y="1179358"/>
                  <a:ext cx="365945" cy="2866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76313" extrusionOk="0">
                      <a:moveTo>
                        <a:pt x="1" y="1"/>
                      </a:moveTo>
                      <a:lnTo>
                        <a:pt x="1" y="76312"/>
                      </a:lnTo>
                      <a:lnTo>
                        <a:pt x="9740" y="76312"/>
                      </a:lnTo>
                      <a:lnTo>
                        <a:pt x="974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0" name="Google Shape;2630;p30"/>
                <p:cNvSpPr/>
                <p:nvPr/>
              </p:nvSpPr>
              <p:spPr>
                <a:xfrm>
                  <a:off x="706270" y="1865416"/>
                  <a:ext cx="175741" cy="2180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8" h="58051" extrusionOk="0">
                      <a:moveTo>
                        <a:pt x="1122" y="19904"/>
                      </a:moveTo>
                      <a:lnTo>
                        <a:pt x="1" y="24658"/>
                      </a:lnTo>
                      <a:lnTo>
                        <a:pt x="1" y="58050"/>
                      </a:lnTo>
                      <a:lnTo>
                        <a:pt x="1122" y="58050"/>
                      </a:lnTo>
                      <a:lnTo>
                        <a:pt x="1122" y="19904"/>
                      </a:lnTo>
                      <a:close/>
                      <a:moveTo>
                        <a:pt x="4677" y="0"/>
                      </a:moveTo>
                      <a:lnTo>
                        <a:pt x="2822" y="4986"/>
                      </a:lnTo>
                      <a:lnTo>
                        <a:pt x="2822" y="55132"/>
                      </a:lnTo>
                      <a:lnTo>
                        <a:pt x="2822" y="58050"/>
                      </a:lnTo>
                      <a:lnTo>
                        <a:pt x="4677" y="58050"/>
                      </a:lnTo>
                      <a:lnTo>
                        <a:pt x="4677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1" name="Google Shape;2631;p30"/>
                <p:cNvSpPr/>
                <p:nvPr/>
              </p:nvSpPr>
              <p:spPr>
                <a:xfrm>
                  <a:off x="-140915" y="1281730"/>
                  <a:ext cx="649767" cy="739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6" h="19673" extrusionOk="0">
                      <a:moveTo>
                        <a:pt x="0" y="0"/>
                      </a:moveTo>
                      <a:lnTo>
                        <a:pt x="0" y="19672"/>
                      </a:lnTo>
                      <a:lnTo>
                        <a:pt x="17296" y="19672"/>
                      </a:lnTo>
                      <a:lnTo>
                        <a:pt x="17296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2" name="Google Shape;2632;p30"/>
                <p:cNvSpPr/>
                <p:nvPr/>
              </p:nvSpPr>
              <p:spPr>
                <a:xfrm>
                  <a:off x="-140915" y="1281730"/>
                  <a:ext cx="271538" cy="739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8" h="19673" extrusionOk="0">
                      <a:moveTo>
                        <a:pt x="0" y="0"/>
                      </a:moveTo>
                      <a:lnTo>
                        <a:pt x="0" y="19672"/>
                      </a:lnTo>
                      <a:lnTo>
                        <a:pt x="7228" y="19672"/>
                      </a:lnTo>
                      <a:lnTo>
                        <a:pt x="722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3" name="Google Shape;2633;p30"/>
                <p:cNvSpPr/>
                <p:nvPr/>
              </p:nvSpPr>
              <p:spPr>
                <a:xfrm>
                  <a:off x="-140915" y="2088266"/>
                  <a:ext cx="649767" cy="773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6" h="20582" extrusionOk="0">
                      <a:moveTo>
                        <a:pt x="17296" y="1"/>
                      </a:moveTo>
                      <a:lnTo>
                        <a:pt x="0" y="909"/>
                      </a:lnTo>
                      <a:lnTo>
                        <a:pt x="0" y="20581"/>
                      </a:lnTo>
                      <a:lnTo>
                        <a:pt x="17296" y="20581"/>
                      </a:lnTo>
                      <a:lnTo>
                        <a:pt x="17296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4" name="Google Shape;2634;p30"/>
                <p:cNvSpPr/>
                <p:nvPr/>
              </p:nvSpPr>
              <p:spPr>
                <a:xfrm>
                  <a:off x="-140915" y="2108590"/>
                  <a:ext cx="271538" cy="752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8" h="20041" extrusionOk="0">
                      <a:moveTo>
                        <a:pt x="7228" y="1"/>
                      </a:moveTo>
                      <a:lnTo>
                        <a:pt x="0" y="368"/>
                      </a:lnTo>
                      <a:lnTo>
                        <a:pt x="0" y="20040"/>
                      </a:lnTo>
                      <a:lnTo>
                        <a:pt x="7228" y="20040"/>
                      </a:lnTo>
                      <a:lnTo>
                        <a:pt x="722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5" name="Google Shape;2635;p30"/>
                <p:cNvSpPr/>
                <p:nvPr/>
              </p:nvSpPr>
              <p:spPr>
                <a:xfrm>
                  <a:off x="-140915" y="2933310"/>
                  <a:ext cx="649767" cy="769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6" h="20484" extrusionOk="0">
                      <a:moveTo>
                        <a:pt x="0" y="0"/>
                      </a:moveTo>
                      <a:lnTo>
                        <a:pt x="0" y="20484"/>
                      </a:lnTo>
                      <a:lnTo>
                        <a:pt x="17296" y="20484"/>
                      </a:lnTo>
                      <a:lnTo>
                        <a:pt x="17296" y="79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636" name="Google Shape;2636;p30"/>
              <p:cNvSpPr/>
              <p:nvPr/>
            </p:nvSpPr>
            <p:spPr>
              <a:xfrm>
                <a:off x="-140915" y="2933310"/>
                <a:ext cx="271538" cy="769533"/>
              </a:xfrm>
              <a:custGeom>
                <a:avLst/>
                <a:gdLst/>
                <a:ahLst/>
                <a:cxnLst/>
                <a:rect l="l" t="t" r="r" b="b"/>
                <a:pathLst>
                  <a:path w="7228" h="20484" extrusionOk="0">
                    <a:moveTo>
                      <a:pt x="0" y="0"/>
                    </a:moveTo>
                    <a:lnTo>
                      <a:pt x="0" y="20484"/>
                    </a:lnTo>
                    <a:lnTo>
                      <a:pt x="7228" y="20484"/>
                    </a:lnTo>
                    <a:lnTo>
                      <a:pt x="7228" y="3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637" name="Google Shape;2637;p30"/>
          <p:cNvGrpSpPr/>
          <p:nvPr/>
        </p:nvGrpSpPr>
        <p:grpSpPr>
          <a:xfrm flipH="1">
            <a:off x="-598944" y="2349291"/>
            <a:ext cx="935431" cy="846933"/>
            <a:chOff x="791550" y="2156375"/>
            <a:chExt cx="1145425" cy="1118900"/>
          </a:xfrm>
        </p:grpSpPr>
        <p:sp>
          <p:nvSpPr>
            <p:cNvPr id="2638" name="Google Shape;2638;p30"/>
            <p:cNvSpPr/>
            <p:nvPr/>
          </p:nvSpPr>
          <p:spPr>
            <a:xfrm>
              <a:off x="791550" y="2228725"/>
              <a:ext cx="242350" cy="1046550"/>
            </a:xfrm>
            <a:custGeom>
              <a:avLst/>
              <a:gdLst/>
              <a:ahLst/>
              <a:cxnLst/>
              <a:rect l="l" t="t" r="r" b="b"/>
              <a:pathLst>
                <a:path w="9694" h="41862" extrusionOk="0">
                  <a:moveTo>
                    <a:pt x="0" y="0"/>
                  </a:moveTo>
                  <a:lnTo>
                    <a:pt x="0" y="41862"/>
                  </a:lnTo>
                  <a:lnTo>
                    <a:pt x="9694" y="41862"/>
                  </a:lnTo>
                  <a:lnTo>
                    <a:pt x="969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9" name="Google Shape;2639;p30"/>
            <p:cNvSpPr/>
            <p:nvPr/>
          </p:nvSpPr>
          <p:spPr>
            <a:xfrm>
              <a:off x="791550" y="2428875"/>
              <a:ext cx="242350" cy="645050"/>
            </a:xfrm>
            <a:custGeom>
              <a:avLst/>
              <a:gdLst/>
              <a:ahLst/>
              <a:cxnLst/>
              <a:rect l="l" t="t" r="r" b="b"/>
              <a:pathLst>
                <a:path w="9694" h="25802" extrusionOk="0">
                  <a:moveTo>
                    <a:pt x="0" y="0"/>
                  </a:moveTo>
                  <a:lnTo>
                    <a:pt x="0" y="25802"/>
                  </a:lnTo>
                  <a:lnTo>
                    <a:pt x="9694" y="25802"/>
                  </a:lnTo>
                  <a:lnTo>
                    <a:pt x="969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0" name="Google Shape;2640;p30"/>
            <p:cNvSpPr/>
            <p:nvPr/>
          </p:nvSpPr>
          <p:spPr>
            <a:xfrm>
              <a:off x="1033875" y="2323975"/>
              <a:ext cx="118200" cy="951300"/>
            </a:xfrm>
            <a:custGeom>
              <a:avLst/>
              <a:gdLst/>
              <a:ahLst/>
              <a:cxnLst/>
              <a:rect l="l" t="t" r="r" b="b"/>
              <a:pathLst>
                <a:path w="4728" h="38052" extrusionOk="0">
                  <a:moveTo>
                    <a:pt x="1" y="0"/>
                  </a:moveTo>
                  <a:lnTo>
                    <a:pt x="1" y="38052"/>
                  </a:lnTo>
                  <a:lnTo>
                    <a:pt x="4727" y="38052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1" name="Google Shape;2641;p30"/>
            <p:cNvSpPr/>
            <p:nvPr/>
          </p:nvSpPr>
          <p:spPr>
            <a:xfrm>
              <a:off x="1152050" y="2156375"/>
              <a:ext cx="184475" cy="1118900"/>
            </a:xfrm>
            <a:custGeom>
              <a:avLst/>
              <a:gdLst/>
              <a:ahLst/>
              <a:cxnLst/>
              <a:rect l="l" t="t" r="r" b="b"/>
              <a:pathLst>
                <a:path w="7379" h="44756" extrusionOk="0">
                  <a:moveTo>
                    <a:pt x="0" y="1"/>
                  </a:moveTo>
                  <a:lnTo>
                    <a:pt x="0" y="44756"/>
                  </a:lnTo>
                  <a:lnTo>
                    <a:pt x="7379" y="44756"/>
                  </a:lnTo>
                  <a:lnTo>
                    <a:pt x="73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2" name="Google Shape;2642;p30"/>
            <p:cNvSpPr/>
            <p:nvPr/>
          </p:nvSpPr>
          <p:spPr>
            <a:xfrm>
              <a:off x="1336500" y="2228725"/>
              <a:ext cx="232725" cy="1046550"/>
            </a:xfrm>
            <a:custGeom>
              <a:avLst/>
              <a:gdLst/>
              <a:ahLst/>
              <a:cxnLst/>
              <a:rect l="l" t="t" r="r" b="b"/>
              <a:pathLst>
                <a:path w="9309" h="41862" extrusionOk="0">
                  <a:moveTo>
                    <a:pt x="1" y="0"/>
                  </a:moveTo>
                  <a:lnTo>
                    <a:pt x="1" y="41862"/>
                  </a:lnTo>
                  <a:lnTo>
                    <a:pt x="9309" y="41862"/>
                  </a:lnTo>
                  <a:lnTo>
                    <a:pt x="930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3" name="Google Shape;2643;p30"/>
            <p:cNvSpPr/>
            <p:nvPr/>
          </p:nvSpPr>
          <p:spPr>
            <a:xfrm>
              <a:off x="1395600" y="2450575"/>
              <a:ext cx="114550" cy="601650"/>
            </a:xfrm>
            <a:custGeom>
              <a:avLst/>
              <a:gdLst/>
              <a:ahLst/>
              <a:cxnLst/>
              <a:rect l="l" t="t" r="r" b="b"/>
              <a:pathLst>
                <a:path w="4582" h="24066" extrusionOk="0">
                  <a:moveTo>
                    <a:pt x="0" y="0"/>
                  </a:moveTo>
                  <a:lnTo>
                    <a:pt x="0" y="24066"/>
                  </a:lnTo>
                  <a:lnTo>
                    <a:pt x="4582" y="24066"/>
                  </a:lnTo>
                  <a:lnTo>
                    <a:pt x="45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4" name="Google Shape;2644;p30"/>
            <p:cNvSpPr/>
            <p:nvPr/>
          </p:nvSpPr>
          <p:spPr>
            <a:xfrm>
              <a:off x="1395600" y="3113700"/>
              <a:ext cx="114550" cy="41025"/>
            </a:xfrm>
            <a:custGeom>
              <a:avLst/>
              <a:gdLst/>
              <a:ahLst/>
              <a:cxnLst/>
              <a:rect l="l" t="t" r="r" b="b"/>
              <a:pathLst>
                <a:path w="4582" h="1641" extrusionOk="0">
                  <a:moveTo>
                    <a:pt x="0" y="0"/>
                  </a:moveTo>
                  <a:lnTo>
                    <a:pt x="0" y="1640"/>
                  </a:lnTo>
                  <a:lnTo>
                    <a:pt x="4582" y="1640"/>
                  </a:lnTo>
                  <a:lnTo>
                    <a:pt x="45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5" name="Google Shape;2645;p30"/>
            <p:cNvSpPr/>
            <p:nvPr/>
          </p:nvSpPr>
          <p:spPr>
            <a:xfrm>
              <a:off x="1152050" y="2228725"/>
              <a:ext cx="184475" cy="95275"/>
            </a:xfrm>
            <a:custGeom>
              <a:avLst/>
              <a:gdLst/>
              <a:ahLst/>
              <a:cxnLst/>
              <a:rect l="l" t="t" r="r" b="b"/>
              <a:pathLst>
                <a:path w="7379" h="3811" extrusionOk="0">
                  <a:moveTo>
                    <a:pt x="0" y="0"/>
                  </a:moveTo>
                  <a:lnTo>
                    <a:pt x="0" y="3810"/>
                  </a:lnTo>
                  <a:lnTo>
                    <a:pt x="7379" y="3810"/>
                  </a:lnTo>
                  <a:lnTo>
                    <a:pt x="737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6" name="Google Shape;2646;p30"/>
            <p:cNvSpPr/>
            <p:nvPr/>
          </p:nvSpPr>
          <p:spPr>
            <a:xfrm>
              <a:off x="1152050" y="2715825"/>
              <a:ext cx="184475" cy="358100"/>
            </a:xfrm>
            <a:custGeom>
              <a:avLst/>
              <a:gdLst/>
              <a:ahLst/>
              <a:cxnLst/>
              <a:rect l="l" t="t" r="r" b="b"/>
              <a:pathLst>
                <a:path w="7379" h="14324" extrusionOk="0">
                  <a:moveTo>
                    <a:pt x="0" y="0"/>
                  </a:moveTo>
                  <a:lnTo>
                    <a:pt x="0" y="14324"/>
                  </a:lnTo>
                  <a:lnTo>
                    <a:pt x="7379" y="14324"/>
                  </a:lnTo>
                  <a:lnTo>
                    <a:pt x="737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7" name="Google Shape;2647;p30"/>
            <p:cNvSpPr/>
            <p:nvPr/>
          </p:nvSpPr>
          <p:spPr>
            <a:xfrm>
              <a:off x="1033875" y="2592825"/>
              <a:ext cx="118200" cy="123025"/>
            </a:xfrm>
            <a:custGeom>
              <a:avLst/>
              <a:gdLst/>
              <a:ahLst/>
              <a:cxnLst/>
              <a:rect l="l" t="t" r="r" b="b"/>
              <a:pathLst>
                <a:path w="4728" h="4921" extrusionOk="0">
                  <a:moveTo>
                    <a:pt x="1" y="1"/>
                  </a:moveTo>
                  <a:lnTo>
                    <a:pt x="1" y="4920"/>
                  </a:lnTo>
                  <a:lnTo>
                    <a:pt x="4727" y="4920"/>
                  </a:lnTo>
                  <a:lnTo>
                    <a:pt x="47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8" name="Google Shape;2648;p30"/>
            <p:cNvSpPr/>
            <p:nvPr/>
          </p:nvSpPr>
          <p:spPr>
            <a:xfrm>
              <a:off x="1067650" y="2806250"/>
              <a:ext cx="50650" cy="288175"/>
            </a:xfrm>
            <a:custGeom>
              <a:avLst/>
              <a:gdLst/>
              <a:ahLst/>
              <a:cxnLst/>
              <a:rect l="l" t="t" r="r" b="b"/>
              <a:pathLst>
                <a:path w="2026" h="11527" extrusionOk="0">
                  <a:moveTo>
                    <a:pt x="0" y="0"/>
                  </a:moveTo>
                  <a:lnTo>
                    <a:pt x="0" y="11527"/>
                  </a:lnTo>
                  <a:lnTo>
                    <a:pt x="2026" y="11527"/>
                  </a:lnTo>
                  <a:lnTo>
                    <a:pt x="202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9" name="Google Shape;2649;p30"/>
            <p:cNvSpPr/>
            <p:nvPr/>
          </p:nvSpPr>
          <p:spPr>
            <a:xfrm>
              <a:off x="1569200" y="2323975"/>
              <a:ext cx="264075" cy="951300"/>
            </a:xfrm>
            <a:custGeom>
              <a:avLst/>
              <a:gdLst/>
              <a:ahLst/>
              <a:cxnLst/>
              <a:rect l="l" t="t" r="r" b="b"/>
              <a:pathLst>
                <a:path w="10563" h="38052" extrusionOk="0">
                  <a:moveTo>
                    <a:pt x="1" y="0"/>
                  </a:moveTo>
                  <a:lnTo>
                    <a:pt x="1" y="38052"/>
                  </a:lnTo>
                  <a:lnTo>
                    <a:pt x="10563" y="38052"/>
                  </a:lnTo>
                  <a:lnTo>
                    <a:pt x="105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0" name="Google Shape;2650;p30"/>
            <p:cNvSpPr/>
            <p:nvPr/>
          </p:nvSpPr>
          <p:spPr>
            <a:xfrm>
              <a:off x="1833250" y="2228725"/>
              <a:ext cx="103725" cy="1046550"/>
            </a:xfrm>
            <a:custGeom>
              <a:avLst/>
              <a:gdLst/>
              <a:ahLst/>
              <a:cxnLst/>
              <a:rect l="l" t="t" r="r" b="b"/>
              <a:pathLst>
                <a:path w="4149" h="41862" extrusionOk="0">
                  <a:moveTo>
                    <a:pt x="1" y="0"/>
                  </a:moveTo>
                  <a:lnTo>
                    <a:pt x="1" y="41862"/>
                  </a:lnTo>
                  <a:lnTo>
                    <a:pt x="4148" y="41862"/>
                  </a:lnTo>
                  <a:lnTo>
                    <a:pt x="41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1" name="Google Shape;2651;p30"/>
            <p:cNvSpPr/>
            <p:nvPr/>
          </p:nvSpPr>
          <p:spPr>
            <a:xfrm>
              <a:off x="1569200" y="2450575"/>
              <a:ext cx="264075" cy="71150"/>
            </a:xfrm>
            <a:custGeom>
              <a:avLst/>
              <a:gdLst/>
              <a:ahLst/>
              <a:cxnLst/>
              <a:rect l="l" t="t" r="r" b="b"/>
              <a:pathLst>
                <a:path w="10563" h="2846" extrusionOk="0">
                  <a:moveTo>
                    <a:pt x="1" y="0"/>
                  </a:moveTo>
                  <a:lnTo>
                    <a:pt x="1" y="2846"/>
                  </a:lnTo>
                  <a:lnTo>
                    <a:pt x="10563" y="2846"/>
                  </a:lnTo>
                  <a:lnTo>
                    <a:pt x="105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2" name="Google Shape;2652;p30"/>
            <p:cNvSpPr/>
            <p:nvPr/>
          </p:nvSpPr>
          <p:spPr>
            <a:xfrm>
              <a:off x="1569200" y="2592825"/>
              <a:ext cx="264075" cy="71175"/>
            </a:xfrm>
            <a:custGeom>
              <a:avLst/>
              <a:gdLst/>
              <a:ahLst/>
              <a:cxnLst/>
              <a:rect l="l" t="t" r="r" b="b"/>
              <a:pathLst>
                <a:path w="10563" h="2847" extrusionOk="0">
                  <a:moveTo>
                    <a:pt x="1" y="1"/>
                  </a:moveTo>
                  <a:lnTo>
                    <a:pt x="1" y="2846"/>
                  </a:lnTo>
                  <a:lnTo>
                    <a:pt x="10563" y="2846"/>
                  </a:lnTo>
                  <a:lnTo>
                    <a:pt x="105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53" name="Google Shape;2653;p30"/>
          <p:cNvGrpSpPr/>
          <p:nvPr/>
        </p:nvGrpSpPr>
        <p:grpSpPr>
          <a:xfrm flipH="1">
            <a:off x="-598944" y="3569206"/>
            <a:ext cx="935431" cy="846933"/>
            <a:chOff x="791550" y="2156375"/>
            <a:chExt cx="1145425" cy="1118900"/>
          </a:xfrm>
        </p:grpSpPr>
        <p:sp>
          <p:nvSpPr>
            <p:cNvPr id="2654" name="Google Shape;2654;p30"/>
            <p:cNvSpPr/>
            <p:nvPr/>
          </p:nvSpPr>
          <p:spPr>
            <a:xfrm>
              <a:off x="791550" y="2228725"/>
              <a:ext cx="242350" cy="1046550"/>
            </a:xfrm>
            <a:custGeom>
              <a:avLst/>
              <a:gdLst/>
              <a:ahLst/>
              <a:cxnLst/>
              <a:rect l="l" t="t" r="r" b="b"/>
              <a:pathLst>
                <a:path w="9694" h="41862" extrusionOk="0">
                  <a:moveTo>
                    <a:pt x="0" y="0"/>
                  </a:moveTo>
                  <a:lnTo>
                    <a:pt x="0" y="41862"/>
                  </a:lnTo>
                  <a:lnTo>
                    <a:pt x="9694" y="41862"/>
                  </a:lnTo>
                  <a:lnTo>
                    <a:pt x="969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5" name="Google Shape;2655;p30"/>
            <p:cNvSpPr/>
            <p:nvPr/>
          </p:nvSpPr>
          <p:spPr>
            <a:xfrm>
              <a:off x="860860" y="2428887"/>
              <a:ext cx="103726" cy="645050"/>
            </a:xfrm>
            <a:custGeom>
              <a:avLst/>
              <a:gdLst/>
              <a:ahLst/>
              <a:cxnLst/>
              <a:rect l="l" t="t" r="r" b="b"/>
              <a:pathLst>
                <a:path w="9694" h="25802" extrusionOk="0">
                  <a:moveTo>
                    <a:pt x="0" y="0"/>
                  </a:moveTo>
                  <a:lnTo>
                    <a:pt x="0" y="25802"/>
                  </a:lnTo>
                  <a:lnTo>
                    <a:pt x="9694" y="25802"/>
                  </a:lnTo>
                  <a:lnTo>
                    <a:pt x="969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6" name="Google Shape;2656;p30"/>
            <p:cNvSpPr/>
            <p:nvPr/>
          </p:nvSpPr>
          <p:spPr>
            <a:xfrm>
              <a:off x="1033875" y="2323975"/>
              <a:ext cx="118200" cy="951300"/>
            </a:xfrm>
            <a:custGeom>
              <a:avLst/>
              <a:gdLst/>
              <a:ahLst/>
              <a:cxnLst/>
              <a:rect l="l" t="t" r="r" b="b"/>
              <a:pathLst>
                <a:path w="4728" h="38052" extrusionOk="0">
                  <a:moveTo>
                    <a:pt x="1" y="0"/>
                  </a:moveTo>
                  <a:lnTo>
                    <a:pt x="1" y="38052"/>
                  </a:lnTo>
                  <a:lnTo>
                    <a:pt x="4727" y="38052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7" name="Google Shape;2657;p30"/>
            <p:cNvSpPr/>
            <p:nvPr/>
          </p:nvSpPr>
          <p:spPr>
            <a:xfrm>
              <a:off x="1152050" y="2156375"/>
              <a:ext cx="184475" cy="1118900"/>
            </a:xfrm>
            <a:custGeom>
              <a:avLst/>
              <a:gdLst/>
              <a:ahLst/>
              <a:cxnLst/>
              <a:rect l="l" t="t" r="r" b="b"/>
              <a:pathLst>
                <a:path w="7379" h="44756" extrusionOk="0">
                  <a:moveTo>
                    <a:pt x="0" y="1"/>
                  </a:moveTo>
                  <a:lnTo>
                    <a:pt x="0" y="44756"/>
                  </a:lnTo>
                  <a:lnTo>
                    <a:pt x="7379" y="44756"/>
                  </a:lnTo>
                  <a:lnTo>
                    <a:pt x="737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8" name="Google Shape;2658;p30"/>
            <p:cNvSpPr/>
            <p:nvPr/>
          </p:nvSpPr>
          <p:spPr>
            <a:xfrm>
              <a:off x="1336500" y="2228725"/>
              <a:ext cx="232725" cy="1046550"/>
            </a:xfrm>
            <a:custGeom>
              <a:avLst/>
              <a:gdLst/>
              <a:ahLst/>
              <a:cxnLst/>
              <a:rect l="l" t="t" r="r" b="b"/>
              <a:pathLst>
                <a:path w="9309" h="41862" extrusionOk="0">
                  <a:moveTo>
                    <a:pt x="1" y="0"/>
                  </a:moveTo>
                  <a:lnTo>
                    <a:pt x="1" y="41862"/>
                  </a:lnTo>
                  <a:lnTo>
                    <a:pt x="9309" y="41862"/>
                  </a:lnTo>
                  <a:lnTo>
                    <a:pt x="930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9" name="Google Shape;2659;p30"/>
            <p:cNvSpPr/>
            <p:nvPr/>
          </p:nvSpPr>
          <p:spPr>
            <a:xfrm>
              <a:off x="1336502" y="2450553"/>
              <a:ext cx="237531" cy="601710"/>
            </a:xfrm>
            <a:custGeom>
              <a:avLst/>
              <a:gdLst/>
              <a:ahLst/>
              <a:cxnLst/>
              <a:rect l="l" t="t" r="r" b="b"/>
              <a:pathLst>
                <a:path w="4582" h="24066" extrusionOk="0">
                  <a:moveTo>
                    <a:pt x="0" y="0"/>
                  </a:moveTo>
                  <a:lnTo>
                    <a:pt x="0" y="24066"/>
                  </a:lnTo>
                  <a:lnTo>
                    <a:pt x="4582" y="24066"/>
                  </a:lnTo>
                  <a:lnTo>
                    <a:pt x="45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0" name="Google Shape;2660;p30"/>
            <p:cNvSpPr/>
            <p:nvPr/>
          </p:nvSpPr>
          <p:spPr>
            <a:xfrm>
              <a:off x="1152050" y="2228725"/>
              <a:ext cx="184475" cy="95275"/>
            </a:xfrm>
            <a:custGeom>
              <a:avLst/>
              <a:gdLst/>
              <a:ahLst/>
              <a:cxnLst/>
              <a:rect l="l" t="t" r="r" b="b"/>
              <a:pathLst>
                <a:path w="7379" h="3811" extrusionOk="0">
                  <a:moveTo>
                    <a:pt x="0" y="0"/>
                  </a:moveTo>
                  <a:lnTo>
                    <a:pt x="0" y="3810"/>
                  </a:lnTo>
                  <a:lnTo>
                    <a:pt x="7379" y="3810"/>
                  </a:lnTo>
                  <a:lnTo>
                    <a:pt x="737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1" name="Google Shape;2661;p30"/>
            <p:cNvSpPr/>
            <p:nvPr/>
          </p:nvSpPr>
          <p:spPr>
            <a:xfrm>
              <a:off x="1152040" y="2715834"/>
              <a:ext cx="184512" cy="358100"/>
            </a:xfrm>
            <a:custGeom>
              <a:avLst/>
              <a:gdLst/>
              <a:ahLst/>
              <a:cxnLst/>
              <a:rect l="l" t="t" r="r" b="b"/>
              <a:pathLst>
                <a:path w="7379" h="14324" extrusionOk="0">
                  <a:moveTo>
                    <a:pt x="0" y="0"/>
                  </a:moveTo>
                  <a:lnTo>
                    <a:pt x="0" y="14324"/>
                  </a:lnTo>
                  <a:lnTo>
                    <a:pt x="7379" y="14324"/>
                  </a:lnTo>
                  <a:lnTo>
                    <a:pt x="737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2" name="Google Shape;2662;p30"/>
            <p:cNvSpPr/>
            <p:nvPr/>
          </p:nvSpPr>
          <p:spPr>
            <a:xfrm>
              <a:off x="1033875" y="2323977"/>
              <a:ext cx="118200" cy="123025"/>
            </a:xfrm>
            <a:custGeom>
              <a:avLst/>
              <a:gdLst/>
              <a:ahLst/>
              <a:cxnLst/>
              <a:rect l="l" t="t" r="r" b="b"/>
              <a:pathLst>
                <a:path w="4728" h="4921" extrusionOk="0">
                  <a:moveTo>
                    <a:pt x="1" y="1"/>
                  </a:moveTo>
                  <a:lnTo>
                    <a:pt x="1" y="4920"/>
                  </a:lnTo>
                  <a:lnTo>
                    <a:pt x="4727" y="4920"/>
                  </a:lnTo>
                  <a:lnTo>
                    <a:pt x="472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3" name="Google Shape;2663;p30"/>
            <p:cNvSpPr/>
            <p:nvPr/>
          </p:nvSpPr>
          <p:spPr>
            <a:xfrm>
              <a:off x="1067650" y="2537402"/>
              <a:ext cx="50650" cy="288175"/>
            </a:xfrm>
            <a:custGeom>
              <a:avLst/>
              <a:gdLst/>
              <a:ahLst/>
              <a:cxnLst/>
              <a:rect l="l" t="t" r="r" b="b"/>
              <a:pathLst>
                <a:path w="2026" h="11527" extrusionOk="0">
                  <a:moveTo>
                    <a:pt x="0" y="0"/>
                  </a:moveTo>
                  <a:lnTo>
                    <a:pt x="0" y="11527"/>
                  </a:lnTo>
                  <a:lnTo>
                    <a:pt x="2026" y="11527"/>
                  </a:lnTo>
                  <a:lnTo>
                    <a:pt x="202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4" name="Google Shape;2664;p30"/>
            <p:cNvSpPr/>
            <p:nvPr/>
          </p:nvSpPr>
          <p:spPr>
            <a:xfrm>
              <a:off x="1569200" y="2323975"/>
              <a:ext cx="264075" cy="951300"/>
            </a:xfrm>
            <a:custGeom>
              <a:avLst/>
              <a:gdLst/>
              <a:ahLst/>
              <a:cxnLst/>
              <a:rect l="l" t="t" r="r" b="b"/>
              <a:pathLst>
                <a:path w="10563" h="38052" extrusionOk="0">
                  <a:moveTo>
                    <a:pt x="1" y="0"/>
                  </a:moveTo>
                  <a:lnTo>
                    <a:pt x="1" y="38052"/>
                  </a:lnTo>
                  <a:lnTo>
                    <a:pt x="10563" y="38052"/>
                  </a:lnTo>
                  <a:lnTo>
                    <a:pt x="105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5" name="Google Shape;2665;p30"/>
            <p:cNvSpPr/>
            <p:nvPr/>
          </p:nvSpPr>
          <p:spPr>
            <a:xfrm>
              <a:off x="1833250" y="2228725"/>
              <a:ext cx="103725" cy="1046550"/>
            </a:xfrm>
            <a:custGeom>
              <a:avLst/>
              <a:gdLst/>
              <a:ahLst/>
              <a:cxnLst/>
              <a:rect l="l" t="t" r="r" b="b"/>
              <a:pathLst>
                <a:path w="4149" h="41862" extrusionOk="0">
                  <a:moveTo>
                    <a:pt x="1" y="0"/>
                  </a:moveTo>
                  <a:lnTo>
                    <a:pt x="1" y="41862"/>
                  </a:lnTo>
                  <a:lnTo>
                    <a:pt x="4148" y="41862"/>
                  </a:lnTo>
                  <a:lnTo>
                    <a:pt x="414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6" name="Google Shape;2666;p30"/>
            <p:cNvSpPr/>
            <p:nvPr/>
          </p:nvSpPr>
          <p:spPr>
            <a:xfrm>
              <a:off x="1569200" y="2450575"/>
              <a:ext cx="264075" cy="71150"/>
            </a:xfrm>
            <a:custGeom>
              <a:avLst/>
              <a:gdLst/>
              <a:ahLst/>
              <a:cxnLst/>
              <a:rect l="l" t="t" r="r" b="b"/>
              <a:pathLst>
                <a:path w="10563" h="2846" extrusionOk="0">
                  <a:moveTo>
                    <a:pt x="1" y="0"/>
                  </a:moveTo>
                  <a:lnTo>
                    <a:pt x="1" y="2846"/>
                  </a:lnTo>
                  <a:lnTo>
                    <a:pt x="10563" y="2846"/>
                  </a:lnTo>
                  <a:lnTo>
                    <a:pt x="105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7" name="Google Shape;2667;p30"/>
            <p:cNvSpPr/>
            <p:nvPr/>
          </p:nvSpPr>
          <p:spPr>
            <a:xfrm>
              <a:off x="1569200" y="2592825"/>
              <a:ext cx="264075" cy="71175"/>
            </a:xfrm>
            <a:custGeom>
              <a:avLst/>
              <a:gdLst/>
              <a:ahLst/>
              <a:cxnLst/>
              <a:rect l="l" t="t" r="r" b="b"/>
              <a:pathLst>
                <a:path w="10563" h="2847" extrusionOk="0">
                  <a:moveTo>
                    <a:pt x="1" y="1"/>
                  </a:moveTo>
                  <a:lnTo>
                    <a:pt x="1" y="2846"/>
                  </a:lnTo>
                  <a:lnTo>
                    <a:pt x="10563" y="2846"/>
                  </a:lnTo>
                  <a:lnTo>
                    <a:pt x="105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68" name="Google Shape;2668;p30"/>
          <p:cNvGrpSpPr/>
          <p:nvPr/>
        </p:nvGrpSpPr>
        <p:grpSpPr>
          <a:xfrm flipH="1">
            <a:off x="-598886" y="4795448"/>
            <a:ext cx="935340" cy="846933"/>
            <a:chOff x="8817561" y="3596620"/>
            <a:chExt cx="650143" cy="635200"/>
          </a:xfrm>
        </p:grpSpPr>
        <p:grpSp>
          <p:nvGrpSpPr>
            <p:cNvPr id="2669" name="Google Shape;2669;p30"/>
            <p:cNvGrpSpPr/>
            <p:nvPr/>
          </p:nvGrpSpPr>
          <p:grpSpPr>
            <a:xfrm>
              <a:off x="8817561" y="3596620"/>
              <a:ext cx="650143" cy="635200"/>
              <a:chOff x="791550" y="2156375"/>
              <a:chExt cx="1145425" cy="1118900"/>
            </a:xfrm>
          </p:grpSpPr>
          <p:sp>
            <p:nvSpPr>
              <p:cNvPr id="2670" name="Google Shape;2670;p30"/>
              <p:cNvSpPr/>
              <p:nvPr/>
            </p:nvSpPr>
            <p:spPr>
              <a:xfrm>
                <a:off x="791550" y="2228725"/>
                <a:ext cx="242350" cy="1046550"/>
              </a:xfrm>
              <a:custGeom>
                <a:avLst/>
                <a:gdLst/>
                <a:ahLst/>
                <a:cxnLst/>
                <a:rect l="l" t="t" r="r" b="b"/>
                <a:pathLst>
                  <a:path w="9694" h="41862" extrusionOk="0">
                    <a:moveTo>
                      <a:pt x="0" y="0"/>
                    </a:moveTo>
                    <a:lnTo>
                      <a:pt x="0" y="41862"/>
                    </a:lnTo>
                    <a:lnTo>
                      <a:pt x="9694" y="41862"/>
                    </a:lnTo>
                    <a:lnTo>
                      <a:pt x="969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1" name="Google Shape;2671;p30"/>
              <p:cNvSpPr/>
              <p:nvPr/>
            </p:nvSpPr>
            <p:spPr>
              <a:xfrm>
                <a:off x="791550" y="2428875"/>
                <a:ext cx="242350" cy="645050"/>
              </a:xfrm>
              <a:custGeom>
                <a:avLst/>
                <a:gdLst/>
                <a:ahLst/>
                <a:cxnLst/>
                <a:rect l="l" t="t" r="r" b="b"/>
                <a:pathLst>
                  <a:path w="9694" h="25802" extrusionOk="0">
                    <a:moveTo>
                      <a:pt x="0" y="0"/>
                    </a:moveTo>
                    <a:lnTo>
                      <a:pt x="0" y="25802"/>
                    </a:lnTo>
                    <a:lnTo>
                      <a:pt x="9694" y="25802"/>
                    </a:lnTo>
                    <a:lnTo>
                      <a:pt x="969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30"/>
              <p:cNvSpPr/>
              <p:nvPr/>
            </p:nvSpPr>
            <p:spPr>
              <a:xfrm>
                <a:off x="1033875" y="2323975"/>
                <a:ext cx="118200" cy="951300"/>
              </a:xfrm>
              <a:custGeom>
                <a:avLst/>
                <a:gdLst/>
                <a:ahLst/>
                <a:cxnLst/>
                <a:rect l="l" t="t" r="r" b="b"/>
                <a:pathLst>
                  <a:path w="4728" h="38052" extrusionOk="0">
                    <a:moveTo>
                      <a:pt x="1" y="0"/>
                    </a:moveTo>
                    <a:lnTo>
                      <a:pt x="1" y="38052"/>
                    </a:lnTo>
                    <a:lnTo>
                      <a:pt x="4727" y="38052"/>
                    </a:lnTo>
                    <a:lnTo>
                      <a:pt x="472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3" name="Google Shape;2673;p30"/>
              <p:cNvSpPr/>
              <p:nvPr/>
            </p:nvSpPr>
            <p:spPr>
              <a:xfrm>
                <a:off x="1152050" y="2156375"/>
                <a:ext cx="184475" cy="1118900"/>
              </a:xfrm>
              <a:custGeom>
                <a:avLst/>
                <a:gdLst/>
                <a:ahLst/>
                <a:cxnLst/>
                <a:rect l="l" t="t" r="r" b="b"/>
                <a:pathLst>
                  <a:path w="7379" h="44756" extrusionOk="0">
                    <a:moveTo>
                      <a:pt x="0" y="1"/>
                    </a:moveTo>
                    <a:lnTo>
                      <a:pt x="0" y="44756"/>
                    </a:lnTo>
                    <a:lnTo>
                      <a:pt x="7379" y="44756"/>
                    </a:lnTo>
                    <a:lnTo>
                      <a:pt x="737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4" name="Google Shape;2674;p30"/>
              <p:cNvSpPr/>
              <p:nvPr/>
            </p:nvSpPr>
            <p:spPr>
              <a:xfrm>
                <a:off x="1336500" y="2228725"/>
                <a:ext cx="232725" cy="1046550"/>
              </a:xfrm>
              <a:custGeom>
                <a:avLst/>
                <a:gdLst/>
                <a:ahLst/>
                <a:cxnLst/>
                <a:rect l="l" t="t" r="r" b="b"/>
                <a:pathLst>
                  <a:path w="9309" h="41862" extrusionOk="0">
                    <a:moveTo>
                      <a:pt x="1" y="0"/>
                    </a:moveTo>
                    <a:lnTo>
                      <a:pt x="1" y="41862"/>
                    </a:lnTo>
                    <a:lnTo>
                      <a:pt x="9309" y="41862"/>
                    </a:lnTo>
                    <a:lnTo>
                      <a:pt x="930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30"/>
              <p:cNvSpPr/>
              <p:nvPr/>
            </p:nvSpPr>
            <p:spPr>
              <a:xfrm>
                <a:off x="1395600" y="3113700"/>
                <a:ext cx="114550" cy="41025"/>
              </a:xfrm>
              <a:custGeom>
                <a:avLst/>
                <a:gdLst/>
                <a:ahLst/>
                <a:cxnLst/>
                <a:rect l="l" t="t" r="r" b="b"/>
                <a:pathLst>
                  <a:path w="4582" h="1641" extrusionOk="0">
                    <a:moveTo>
                      <a:pt x="0" y="0"/>
                    </a:moveTo>
                    <a:lnTo>
                      <a:pt x="0" y="1640"/>
                    </a:lnTo>
                    <a:lnTo>
                      <a:pt x="4582" y="1640"/>
                    </a:lnTo>
                    <a:lnTo>
                      <a:pt x="45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6" name="Google Shape;2676;p30"/>
              <p:cNvSpPr/>
              <p:nvPr/>
            </p:nvSpPr>
            <p:spPr>
              <a:xfrm>
                <a:off x="1152050" y="2228725"/>
                <a:ext cx="184475" cy="95275"/>
              </a:xfrm>
              <a:custGeom>
                <a:avLst/>
                <a:gdLst/>
                <a:ahLst/>
                <a:cxnLst/>
                <a:rect l="l" t="t" r="r" b="b"/>
                <a:pathLst>
                  <a:path w="7379" h="3811" extrusionOk="0">
                    <a:moveTo>
                      <a:pt x="0" y="0"/>
                    </a:moveTo>
                    <a:lnTo>
                      <a:pt x="0" y="3810"/>
                    </a:lnTo>
                    <a:lnTo>
                      <a:pt x="7379" y="3810"/>
                    </a:lnTo>
                    <a:lnTo>
                      <a:pt x="737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7" name="Google Shape;2677;p30"/>
              <p:cNvSpPr/>
              <p:nvPr/>
            </p:nvSpPr>
            <p:spPr>
              <a:xfrm>
                <a:off x="1152050" y="2715825"/>
                <a:ext cx="184475" cy="358100"/>
              </a:xfrm>
              <a:custGeom>
                <a:avLst/>
                <a:gdLst/>
                <a:ahLst/>
                <a:cxnLst/>
                <a:rect l="l" t="t" r="r" b="b"/>
                <a:pathLst>
                  <a:path w="7379" h="14324" extrusionOk="0">
                    <a:moveTo>
                      <a:pt x="0" y="0"/>
                    </a:moveTo>
                    <a:lnTo>
                      <a:pt x="0" y="14324"/>
                    </a:lnTo>
                    <a:lnTo>
                      <a:pt x="7379" y="14324"/>
                    </a:lnTo>
                    <a:lnTo>
                      <a:pt x="737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8" name="Google Shape;2678;p30"/>
              <p:cNvSpPr/>
              <p:nvPr/>
            </p:nvSpPr>
            <p:spPr>
              <a:xfrm>
                <a:off x="1033875" y="2398708"/>
                <a:ext cx="118200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728" h="4921" extrusionOk="0">
                    <a:moveTo>
                      <a:pt x="1" y="1"/>
                    </a:moveTo>
                    <a:lnTo>
                      <a:pt x="1" y="4920"/>
                    </a:lnTo>
                    <a:lnTo>
                      <a:pt x="4727" y="4920"/>
                    </a:lnTo>
                    <a:lnTo>
                      <a:pt x="472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9" name="Google Shape;2679;p30"/>
              <p:cNvSpPr/>
              <p:nvPr/>
            </p:nvSpPr>
            <p:spPr>
              <a:xfrm>
                <a:off x="1569200" y="2323975"/>
                <a:ext cx="264075" cy="951300"/>
              </a:xfrm>
              <a:custGeom>
                <a:avLst/>
                <a:gdLst/>
                <a:ahLst/>
                <a:cxnLst/>
                <a:rect l="l" t="t" r="r" b="b"/>
                <a:pathLst>
                  <a:path w="10563" h="38052" extrusionOk="0">
                    <a:moveTo>
                      <a:pt x="1" y="0"/>
                    </a:moveTo>
                    <a:lnTo>
                      <a:pt x="1" y="38052"/>
                    </a:lnTo>
                    <a:lnTo>
                      <a:pt x="10563" y="38052"/>
                    </a:lnTo>
                    <a:lnTo>
                      <a:pt x="1056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0" name="Google Shape;2680;p30"/>
              <p:cNvSpPr/>
              <p:nvPr/>
            </p:nvSpPr>
            <p:spPr>
              <a:xfrm>
                <a:off x="1833250" y="2228725"/>
                <a:ext cx="103725" cy="1046550"/>
              </a:xfrm>
              <a:custGeom>
                <a:avLst/>
                <a:gdLst/>
                <a:ahLst/>
                <a:cxnLst/>
                <a:rect l="l" t="t" r="r" b="b"/>
                <a:pathLst>
                  <a:path w="4149" h="41862" extrusionOk="0">
                    <a:moveTo>
                      <a:pt x="1" y="0"/>
                    </a:moveTo>
                    <a:lnTo>
                      <a:pt x="1" y="41862"/>
                    </a:lnTo>
                    <a:lnTo>
                      <a:pt x="4148" y="41862"/>
                    </a:lnTo>
                    <a:lnTo>
                      <a:pt x="414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1" name="Google Shape;2681;p30"/>
              <p:cNvSpPr/>
              <p:nvPr/>
            </p:nvSpPr>
            <p:spPr>
              <a:xfrm>
                <a:off x="1569200" y="2450575"/>
                <a:ext cx="264075" cy="71150"/>
              </a:xfrm>
              <a:custGeom>
                <a:avLst/>
                <a:gdLst/>
                <a:ahLst/>
                <a:cxnLst/>
                <a:rect l="l" t="t" r="r" b="b"/>
                <a:pathLst>
                  <a:path w="10563" h="2846" extrusionOk="0">
                    <a:moveTo>
                      <a:pt x="1" y="0"/>
                    </a:moveTo>
                    <a:lnTo>
                      <a:pt x="1" y="2846"/>
                    </a:lnTo>
                    <a:lnTo>
                      <a:pt x="10563" y="2846"/>
                    </a:lnTo>
                    <a:lnTo>
                      <a:pt x="1056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2" name="Google Shape;2682;p30"/>
              <p:cNvSpPr/>
              <p:nvPr/>
            </p:nvSpPr>
            <p:spPr>
              <a:xfrm>
                <a:off x="1569200" y="2592825"/>
                <a:ext cx="264075" cy="71175"/>
              </a:xfrm>
              <a:custGeom>
                <a:avLst/>
                <a:gdLst/>
                <a:ahLst/>
                <a:cxnLst/>
                <a:rect l="l" t="t" r="r" b="b"/>
                <a:pathLst>
                  <a:path w="10563" h="2847" extrusionOk="0">
                    <a:moveTo>
                      <a:pt x="1" y="1"/>
                    </a:moveTo>
                    <a:lnTo>
                      <a:pt x="1" y="2846"/>
                    </a:lnTo>
                    <a:lnTo>
                      <a:pt x="10563" y="2846"/>
                    </a:lnTo>
                    <a:lnTo>
                      <a:pt x="1056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83" name="Google Shape;2683;p30"/>
            <p:cNvSpPr/>
            <p:nvPr/>
          </p:nvSpPr>
          <p:spPr>
            <a:xfrm>
              <a:off x="9160419" y="3691769"/>
              <a:ext cx="65019" cy="23290"/>
            </a:xfrm>
            <a:custGeom>
              <a:avLst/>
              <a:gdLst/>
              <a:ahLst/>
              <a:cxnLst/>
              <a:rect l="l" t="t" r="r" b="b"/>
              <a:pathLst>
                <a:path w="4582" h="1641" extrusionOk="0">
                  <a:moveTo>
                    <a:pt x="0" y="0"/>
                  </a:moveTo>
                  <a:lnTo>
                    <a:pt x="0" y="1640"/>
                  </a:lnTo>
                  <a:lnTo>
                    <a:pt x="4582" y="1640"/>
                  </a:lnTo>
                  <a:lnTo>
                    <a:pt x="45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4" name="Google Shape;2684;p30"/>
            <p:cNvSpPr/>
            <p:nvPr/>
          </p:nvSpPr>
          <p:spPr>
            <a:xfrm>
              <a:off x="9160419" y="3749744"/>
              <a:ext cx="65019" cy="23290"/>
            </a:xfrm>
            <a:custGeom>
              <a:avLst/>
              <a:gdLst/>
              <a:ahLst/>
              <a:cxnLst/>
              <a:rect l="l" t="t" r="r" b="b"/>
              <a:pathLst>
                <a:path w="4582" h="1641" extrusionOk="0">
                  <a:moveTo>
                    <a:pt x="0" y="0"/>
                  </a:moveTo>
                  <a:lnTo>
                    <a:pt x="0" y="1640"/>
                  </a:lnTo>
                  <a:lnTo>
                    <a:pt x="4582" y="1640"/>
                  </a:lnTo>
                  <a:lnTo>
                    <a:pt x="45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85" name="Google Shape;2685;p30"/>
          <p:cNvGrpSpPr/>
          <p:nvPr/>
        </p:nvGrpSpPr>
        <p:grpSpPr>
          <a:xfrm>
            <a:off x="11263133" y="5432147"/>
            <a:ext cx="989200" cy="939320"/>
            <a:chOff x="8218750" y="4074110"/>
            <a:chExt cx="741900" cy="704490"/>
          </a:xfrm>
        </p:grpSpPr>
        <p:sp>
          <p:nvSpPr>
            <p:cNvPr id="2686" name="Google Shape;2686;p30"/>
            <p:cNvSpPr/>
            <p:nvPr/>
          </p:nvSpPr>
          <p:spPr>
            <a:xfrm>
              <a:off x="8218750" y="4665200"/>
              <a:ext cx="741900" cy="113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87" name="Google Shape;2687;p30"/>
            <p:cNvGrpSpPr/>
            <p:nvPr/>
          </p:nvGrpSpPr>
          <p:grpSpPr>
            <a:xfrm>
              <a:off x="8352385" y="4074110"/>
              <a:ext cx="474643" cy="655339"/>
              <a:chOff x="2305875" y="238125"/>
              <a:chExt cx="646300" cy="892225"/>
            </a:xfrm>
          </p:grpSpPr>
          <p:sp>
            <p:nvSpPr>
              <p:cNvPr id="2688" name="Google Shape;2688;p30"/>
              <p:cNvSpPr/>
              <p:nvPr/>
            </p:nvSpPr>
            <p:spPr>
              <a:xfrm>
                <a:off x="2896675" y="302025"/>
                <a:ext cx="55500" cy="125400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5016" extrusionOk="0">
                    <a:moveTo>
                      <a:pt x="1" y="0"/>
                    </a:moveTo>
                    <a:lnTo>
                      <a:pt x="1" y="5016"/>
                    </a:lnTo>
                    <a:lnTo>
                      <a:pt x="1833" y="5016"/>
                    </a:lnTo>
                    <a:cubicBezTo>
                      <a:pt x="2026" y="5016"/>
                      <a:pt x="2219" y="4871"/>
                      <a:pt x="2219" y="4678"/>
                    </a:cubicBezTo>
                    <a:lnTo>
                      <a:pt x="2219" y="386"/>
                    </a:lnTo>
                    <a:cubicBezTo>
                      <a:pt x="2219" y="145"/>
                      <a:pt x="2074" y="0"/>
                      <a:pt x="18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9" name="Google Shape;2689;p30"/>
              <p:cNvSpPr/>
              <p:nvPr/>
            </p:nvSpPr>
            <p:spPr>
              <a:xfrm>
                <a:off x="2896675" y="524875"/>
                <a:ext cx="55500" cy="125600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5024" extrusionOk="0">
                    <a:moveTo>
                      <a:pt x="1906" y="1"/>
                    </a:moveTo>
                    <a:cubicBezTo>
                      <a:pt x="1883" y="1"/>
                      <a:pt x="1859" y="3"/>
                      <a:pt x="1833" y="8"/>
                    </a:cubicBezTo>
                    <a:lnTo>
                      <a:pt x="1" y="8"/>
                    </a:lnTo>
                    <a:lnTo>
                      <a:pt x="1" y="5024"/>
                    </a:lnTo>
                    <a:lnTo>
                      <a:pt x="1833" y="5024"/>
                    </a:lnTo>
                    <a:cubicBezTo>
                      <a:pt x="2074" y="5024"/>
                      <a:pt x="2219" y="4831"/>
                      <a:pt x="2219" y="4638"/>
                    </a:cubicBezTo>
                    <a:lnTo>
                      <a:pt x="2219" y="346"/>
                    </a:lnTo>
                    <a:cubicBezTo>
                      <a:pt x="2219" y="173"/>
                      <a:pt x="2103" y="1"/>
                      <a:pt x="190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0" name="Google Shape;2690;p30"/>
              <p:cNvSpPr/>
              <p:nvPr/>
            </p:nvSpPr>
            <p:spPr>
              <a:xfrm>
                <a:off x="2896675" y="446500"/>
                <a:ext cx="55500" cy="12562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5025" extrusionOk="0">
                    <a:moveTo>
                      <a:pt x="1906" y="1"/>
                    </a:moveTo>
                    <a:cubicBezTo>
                      <a:pt x="1883" y="1"/>
                      <a:pt x="1859" y="3"/>
                      <a:pt x="1833" y="8"/>
                    </a:cubicBezTo>
                    <a:lnTo>
                      <a:pt x="1" y="8"/>
                    </a:lnTo>
                    <a:lnTo>
                      <a:pt x="1" y="5024"/>
                    </a:lnTo>
                    <a:lnTo>
                      <a:pt x="1833" y="5024"/>
                    </a:lnTo>
                    <a:cubicBezTo>
                      <a:pt x="2074" y="5024"/>
                      <a:pt x="2219" y="4831"/>
                      <a:pt x="2219" y="4638"/>
                    </a:cubicBezTo>
                    <a:lnTo>
                      <a:pt x="2219" y="346"/>
                    </a:lnTo>
                    <a:cubicBezTo>
                      <a:pt x="2219" y="173"/>
                      <a:pt x="2103" y="1"/>
                      <a:pt x="19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1" name="Google Shape;2691;p30"/>
              <p:cNvSpPr/>
              <p:nvPr/>
            </p:nvSpPr>
            <p:spPr>
              <a:xfrm>
                <a:off x="2896675" y="880750"/>
                <a:ext cx="55500" cy="12542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5017" extrusionOk="0">
                    <a:moveTo>
                      <a:pt x="1" y="0"/>
                    </a:moveTo>
                    <a:lnTo>
                      <a:pt x="1" y="5016"/>
                    </a:lnTo>
                    <a:lnTo>
                      <a:pt x="1833" y="5016"/>
                    </a:lnTo>
                    <a:cubicBezTo>
                      <a:pt x="2074" y="5016"/>
                      <a:pt x="2219" y="4823"/>
                      <a:pt x="2219" y="4630"/>
                    </a:cubicBezTo>
                    <a:lnTo>
                      <a:pt x="2219" y="338"/>
                    </a:lnTo>
                    <a:cubicBezTo>
                      <a:pt x="2219" y="145"/>
                      <a:pt x="2074" y="0"/>
                      <a:pt x="18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2" name="Google Shape;2692;p30"/>
              <p:cNvSpPr/>
              <p:nvPr/>
            </p:nvSpPr>
            <p:spPr>
              <a:xfrm>
                <a:off x="2896675" y="691450"/>
                <a:ext cx="55500" cy="12542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5017" extrusionOk="0">
                    <a:moveTo>
                      <a:pt x="1" y="1"/>
                    </a:moveTo>
                    <a:lnTo>
                      <a:pt x="1" y="5016"/>
                    </a:lnTo>
                    <a:lnTo>
                      <a:pt x="1833" y="5016"/>
                    </a:lnTo>
                    <a:cubicBezTo>
                      <a:pt x="2074" y="5016"/>
                      <a:pt x="2219" y="4872"/>
                      <a:pt x="2219" y="4631"/>
                    </a:cubicBezTo>
                    <a:lnTo>
                      <a:pt x="2219" y="338"/>
                    </a:lnTo>
                    <a:cubicBezTo>
                      <a:pt x="2219" y="145"/>
                      <a:pt x="2074" y="1"/>
                      <a:pt x="18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3" name="Google Shape;2693;p30"/>
              <p:cNvSpPr/>
              <p:nvPr/>
            </p:nvSpPr>
            <p:spPr>
              <a:xfrm>
                <a:off x="2305875" y="238125"/>
                <a:ext cx="624575" cy="892225"/>
              </a:xfrm>
              <a:custGeom>
                <a:avLst/>
                <a:gdLst/>
                <a:ahLst/>
                <a:cxnLst/>
                <a:rect l="l" t="t" r="r" b="b"/>
                <a:pathLst>
                  <a:path w="24983" h="35689" extrusionOk="0">
                    <a:moveTo>
                      <a:pt x="1" y="0"/>
                    </a:moveTo>
                    <a:lnTo>
                      <a:pt x="1" y="35689"/>
                    </a:lnTo>
                    <a:lnTo>
                      <a:pt x="23633" y="35689"/>
                    </a:lnTo>
                    <a:cubicBezTo>
                      <a:pt x="24404" y="35689"/>
                      <a:pt x="24983" y="35062"/>
                      <a:pt x="24983" y="34338"/>
                    </a:cubicBezTo>
                    <a:lnTo>
                      <a:pt x="24983" y="1350"/>
                    </a:lnTo>
                    <a:cubicBezTo>
                      <a:pt x="24983" y="579"/>
                      <a:pt x="24404" y="0"/>
                      <a:pt x="2363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4" name="Google Shape;2694;p30"/>
              <p:cNvSpPr/>
              <p:nvPr/>
            </p:nvSpPr>
            <p:spPr>
              <a:xfrm>
                <a:off x="2387875" y="238125"/>
                <a:ext cx="50675" cy="891025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35641" extrusionOk="0">
                    <a:moveTo>
                      <a:pt x="0" y="0"/>
                    </a:moveTo>
                    <a:lnTo>
                      <a:pt x="0" y="35640"/>
                    </a:lnTo>
                    <a:lnTo>
                      <a:pt x="2026" y="35640"/>
                    </a:lnTo>
                    <a:lnTo>
                      <a:pt x="20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5" name="Google Shape;2695;p30"/>
              <p:cNvSpPr/>
              <p:nvPr/>
            </p:nvSpPr>
            <p:spPr>
              <a:xfrm>
                <a:off x="2490350" y="375550"/>
                <a:ext cx="26287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0515" h="1497" extrusionOk="0">
                    <a:moveTo>
                      <a:pt x="1" y="1"/>
                    </a:moveTo>
                    <a:lnTo>
                      <a:pt x="1" y="1496"/>
                    </a:lnTo>
                    <a:lnTo>
                      <a:pt x="10514" y="1496"/>
                    </a:lnTo>
                    <a:lnTo>
                      <a:pt x="1051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696" name="Google Shape;2696;p30"/>
          <p:cNvSpPr txBox="1">
            <a:spLocks noGrp="1"/>
          </p:cNvSpPr>
          <p:nvPr>
            <p:ph type="title"/>
          </p:nvPr>
        </p:nvSpPr>
        <p:spPr>
          <a:xfrm>
            <a:off x="960000" y="702167"/>
            <a:ext cx="102720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7498302"/>
      </p:ext>
    </p:extLst>
  </p:cSld>
  <p:clrMapOvr>
    <a:masterClrMapping/>
  </p:clrMapOvr>
  <p:transition spd="slow" advClick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5484" y="6330139"/>
            <a:ext cx="11881031" cy="451342"/>
          </a:xfrm>
        </p:spPr>
        <p:txBody>
          <a:bodyPr lIns="0" tIns="0" rIns="0" bIns="0"/>
          <a:lstStyle>
            <a:lvl1pPr>
              <a:defRPr sz="2933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09/05/2025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01705"/>
      </p:ext>
    </p:extLst>
  </p:cSld>
  <p:clrMapOvr>
    <a:masterClrMapping/>
  </p:clrMapOvr>
  <p:transition spd="slow" advClick="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Title only 8"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p31"/>
          <p:cNvSpPr/>
          <p:nvPr/>
        </p:nvSpPr>
        <p:spPr>
          <a:xfrm>
            <a:off x="-267" y="6144669"/>
            <a:ext cx="12192029" cy="758705"/>
          </a:xfrm>
          <a:custGeom>
            <a:avLst/>
            <a:gdLst/>
            <a:ahLst/>
            <a:cxnLst/>
            <a:rect l="l" t="t" r="r" b="b"/>
            <a:pathLst>
              <a:path w="212763" h="27210" extrusionOk="0">
                <a:moveTo>
                  <a:pt x="1" y="1"/>
                </a:moveTo>
                <a:lnTo>
                  <a:pt x="1" y="27210"/>
                </a:lnTo>
                <a:lnTo>
                  <a:pt x="212763" y="27210"/>
                </a:lnTo>
                <a:lnTo>
                  <a:pt x="2127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9" name="Google Shape;2699;p31"/>
          <p:cNvSpPr/>
          <p:nvPr/>
        </p:nvSpPr>
        <p:spPr>
          <a:xfrm flipH="1">
            <a:off x="-38283" y="6482533"/>
            <a:ext cx="12230000" cy="4208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0" name="Google Shape;2700;p31"/>
          <p:cNvSpPr/>
          <p:nvPr/>
        </p:nvSpPr>
        <p:spPr>
          <a:xfrm>
            <a:off x="-233" y="0"/>
            <a:ext cx="12191972" cy="593331"/>
          </a:xfrm>
          <a:custGeom>
            <a:avLst/>
            <a:gdLst/>
            <a:ahLst/>
            <a:cxnLst/>
            <a:rect l="l" t="t" r="r" b="b"/>
            <a:pathLst>
              <a:path w="212762" h="36098" extrusionOk="0">
                <a:moveTo>
                  <a:pt x="0" y="0"/>
                </a:moveTo>
                <a:lnTo>
                  <a:pt x="0" y="5701"/>
                </a:lnTo>
                <a:lnTo>
                  <a:pt x="212762" y="36098"/>
                </a:lnTo>
                <a:lnTo>
                  <a:pt x="21276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 </a:t>
            </a:r>
            <a:endParaRPr sz="2400">
              <a:solidFill>
                <a:schemeClr val="dk1"/>
              </a:solidFill>
            </a:endParaRPr>
          </a:p>
        </p:txBody>
      </p:sp>
      <p:grpSp>
        <p:nvGrpSpPr>
          <p:cNvPr id="2701" name="Google Shape;2701;p31"/>
          <p:cNvGrpSpPr/>
          <p:nvPr/>
        </p:nvGrpSpPr>
        <p:grpSpPr>
          <a:xfrm>
            <a:off x="3915393" y="-439395"/>
            <a:ext cx="3912311" cy="944411"/>
            <a:chOff x="2375925" y="3297600"/>
            <a:chExt cx="735950" cy="177650"/>
          </a:xfrm>
        </p:grpSpPr>
        <p:sp>
          <p:nvSpPr>
            <p:cNvPr id="2702" name="Google Shape;2702;p31"/>
            <p:cNvSpPr/>
            <p:nvPr/>
          </p:nvSpPr>
          <p:spPr>
            <a:xfrm>
              <a:off x="239507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80" y="1"/>
                  </a:moveTo>
                  <a:lnTo>
                    <a:pt x="0" y="67"/>
                  </a:lnTo>
                  <a:lnTo>
                    <a:pt x="4425" y="5521"/>
                  </a:lnTo>
                  <a:lnTo>
                    <a:pt x="4504" y="5455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3" name="Google Shape;2703;p31"/>
            <p:cNvSpPr/>
            <p:nvPr/>
          </p:nvSpPr>
          <p:spPr>
            <a:xfrm>
              <a:off x="2375925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0" y="0"/>
                  </a:moveTo>
                  <a:lnTo>
                    <a:pt x="344" y="251"/>
                  </a:lnTo>
                  <a:lnTo>
                    <a:pt x="1347" y="264"/>
                  </a:lnTo>
                  <a:lnTo>
                    <a:pt x="15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4" name="Google Shape;2704;p31"/>
            <p:cNvSpPr/>
            <p:nvPr/>
          </p:nvSpPr>
          <p:spPr>
            <a:xfrm>
              <a:off x="298012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4425" y="1"/>
                  </a:moveTo>
                  <a:lnTo>
                    <a:pt x="0" y="5455"/>
                  </a:lnTo>
                  <a:lnTo>
                    <a:pt x="80" y="5521"/>
                  </a:lnTo>
                  <a:lnTo>
                    <a:pt x="4504" y="67"/>
                  </a:lnTo>
                  <a:lnTo>
                    <a:pt x="44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5" name="Google Shape;2705;p31"/>
            <p:cNvSpPr/>
            <p:nvPr/>
          </p:nvSpPr>
          <p:spPr>
            <a:xfrm>
              <a:off x="3071900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1" y="0"/>
                  </a:moveTo>
                  <a:lnTo>
                    <a:pt x="265" y="264"/>
                  </a:lnTo>
                  <a:lnTo>
                    <a:pt x="1255" y="251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6" name="Google Shape;2706;p31"/>
            <p:cNvSpPr/>
            <p:nvPr/>
          </p:nvSpPr>
          <p:spPr>
            <a:xfrm>
              <a:off x="2446900" y="3428675"/>
              <a:ext cx="594000" cy="35675"/>
            </a:xfrm>
            <a:custGeom>
              <a:avLst/>
              <a:gdLst/>
              <a:ahLst/>
              <a:cxnLst/>
              <a:rect l="l" t="t" r="r" b="b"/>
              <a:pathLst>
                <a:path w="23760" h="1427" extrusionOk="0">
                  <a:moveTo>
                    <a:pt x="1" y="0"/>
                  </a:moveTo>
                  <a:lnTo>
                    <a:pt x="1" y="1427"/>
                  </a:lnTo>
                  <a:lnTo>
                    <a:pt x="23759" y="1427"/>
                  </a:lnTo>
                  <a:lnTo>
                    <a:pt x="237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7" name="Google Shape;2707;p31"/>
            <p:cNvSpPr/>
            <p:nvPr/>
          </p:nvSpPr>
          <p:spPr>
            <a:xfrm>
              <a:off x="2446900" y="3464325"/>
              <a:ext cx="594000" cy="10925"/>
            </a:xfrm>
            <a:custGeom>
              <a:avLst/>
              <a:gdLst/>
              <a:ahLst/>
              <a:cxnLst/>
              <a:rect l="l" t="t" r="r" b="b"/>
              <a:pathLst>
                <a:path w="23760" h="437" extrusionOk="0">
                  <a:moveTo>
                    <a:pt x="1" y="1"/>
                  </a:moveTo>
                  <a:lnTo>
                    <a:pt x="1255" y="436"/>
                  </a:lnTo>
                  <a:lnTo>
                    <a:pt x="23284" y="436"/>
                  </a:lnTo>
                  <a:lnTo>
                    <a:pt x="237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08" name="Google Shape;2708;p31"/>
          <p:cNvGrpSpPr/>
          <p:nvPr/>
        </p:nvGrpSpPr>
        <p:grpSpPr>
          <a:xfrm>
            <a:off x="-1059725" y="3753875"/>
            <a:ext cx="1829071" cy="2607992"/>
            <a:chOff x="29206" y="2199506"/>
            <a:chExt cx="1371803" cy="1955994"/>
          </a:xfrm>
        </p:grpSpPr>
        <p:sp>
          <p:nvSpPr>
            <p:cNvPr id="2709" name="Google Shape;2709;p31"/>
            <p:cNvSpPr/>
            <p:nvPr/>
          </p:nvSpPr>
          <p:spPr>
            <a:xfrm>
              <a:off x="411425" y="4042100"/>
              <a:ext cx="748500" cy="113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10" name="Google Shape;2710;p31"/>
            <p:cNvGrpSpPr/>
            <p:nvPr/>
          </p:nvGrpSpPr>
          <p:grpSpPr>
            <a:xfrm>
              <a:off x="29206" y="2199506"/>
              <a:ext cx="1371803" cy="1916250"/>
              <a:chOff x="173975" y="1846850"/>
              <a:chExt cx="1630575" cy="2277725"/>
            </a:xfrm>
          </p:grpSpPr>
          <p:sp>
            <p:nvSpPr>
              <p:cNvPr id="2711" name="Google Shape;2711;p31"/>
              <p:cNvSpPr/>
              <p:nvPr/>
            </p:nvSpPr>
            <p:spPr>
              <a:xfrm>
                <a:off x="593225" y="1846850"/>
                <a:ext cx="549625" cy="700300"/>
              </a:xfrm>
              <a:custGeom>
                <a:avLst/>
                <a:gdLst/>
                <a:ahLst/>
                <a:cxnLst/>
                <a:rect l="l" t="t" r="r" b="b"/>
                <a:pathLst>
                  <a:path w="21985" h="28012" extrusionOk="0">
                    <a:moveTo>
                      <a:pt x="7413" y="1"/>
                    </a:moveTo>
                    <a:cubicBezTo>
                      <a:pt x="7250" y="1"/>
                      <a:pt x="7087" y="9"/>
                      <a:pt x="6925" y="25"/>
                    </a:cubicBezTo>
                    <a:cubicBezTo>
                      <a:pt x="5965" y="129"/>
                      <a:pt x="5048" y="463"/>
                      <a:pt x="4255" y="1005"/>
                    </a:cubicBezTo>
                    <a:cubicBezTo>
                      <a:pt x="939" y="3195"/>
                      <a:pt x="0" y="7888"/>
                      <a:pt x="1126" y="11684"/>
                    </a:cubicBezTo>
                    <a:cubicBezTo>
                      <a:pt x="2065" y="14792"/>
                      <a:pt x="3942" y="17629"/>
                      <a:pt x="5778" y="20236"/>
                    </a:cubicBezTo>
                    <a:cubicBezTo>
                      <a:pt x="7154" y="22197"/>
                      <a:pt x="8906" y="23865"/>
                      <a:pt x="10950" y="25137"/>
                    </a:cubicBezTo>
                    <a:cubicBezTo>
                      <a:pt x="11463" y="25441"/>
                      <a:pt x="16387" y="28011"/>
                      <a:pt x="17483" y="28011"/>
                    </a:cubicBezTo>
                    <a:cubicBezTo>
                      <a:pt x="17591" y="28011"/>
                      <a:pt x="17661" y="27986"/>
                      <a:pt x="17687" y="27932"/>
                    </a:cubicBezTo>
                    <a:cubicBezTo>
                      <a:pt x="21984" y="18880"/>
                      <a:pt x="20920" y="5135"/>
                      <a:pt x="10575" y="755"/>
                    </a:cubicBezTo>
                    <a:cubicBezTo>
                      <a:pt x="9561" y="339"/>
                      <a:pt x="8484" y="1"/>
                      <a:pt x="741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31"/>
              <p:cNvSpPr/>
              <p:nvPr/>
            </p:nvSpPr>
            <p:spPr>
              <a:xfrm>
                <a:off x="733475" y="1878750"/>
                <a:ext cx="78250" cy="230500"/>
              </a:xfrm>
              <a:custGeom>
                <a:avLst/>
                <a:gdLst/>
                <a:ahLst/>
                <a:cxnLst/>
                <a:rect l="l" t="t" r="r" b="b"/>
                <a:pathLst>
                  <a:path w="3130" h="9220" extrusionOk="0">
                    <a:moveTo>
                      <a:pt x="168" y="0"/>
                    </a:moveTo>
                    <a:cubicBezTo>
                      <a:pt x="168" y="42"/>
                      <a:pt x="22" y="84"/>
                      <a:pt x="22" y="126"/>
                    </a:cubicBezTo>
                    <a:cubicBezTo>
                      <a:pt x="1" y="1419"/>
                      <a:pt x="168" y="2691"/>
                      <a:pt x="501" y="3922"/>
                    </a:cubicBezTo>
                    <a:cubicBezTo>
                      <a:pt x="793" y="5152"/>
                      <a:pt x="1273" y="6320"/>
                      <a:pt x="1857" y="7447"/>
                    </a:cubicBezTo>
                    <a:cubicBezTo>
                      <a:pt x="2212" y="8072"/>
                      <a:pt x="2608" y="8656"/>
                      <a:pt x="3046" y="9220"/>
                    </a:cubicBezTo>
                    <a:cubicBezTo>
                      <a:pt x="3046" y="9220"/>
                      <a:pt x="3129" y="9178"/>
                      <a:pt x="3109" y="9157"/>
                    </a:cubicBezTo>
                    <a:lnTo>
                      <a:pt x="3129" y="9157"/>
                    </a:lnTo>
                    <a:cubicBezTo>
                      <a:pt x="1690" y="7071"/>
                      <a:pt x="731" y="4673"/>
                      <a:pt x="335" y="2149"/>
                    </a:cubicBezTo>
                    <a:cubicBezTo>
                      <a:pt x="230" y="1440"/>
                      <a:pt x="189" y="731"/>
                      <a:pt x="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31"/>
              <p:cNvSpPr/>
              <p:nvPr/>
            </p:nvSpPr>
            <p:spPr>
              <a:xfrm>
                <a:off x="811175" y="1883375"/>
                <a:ext cx="47475" cy="282425"/>
              </a:xfrm>
              <a:custGeom>
                <a:avLst/>
                <a:gdLst/>
                <a:ahLst/>
                <a:cxnLst/>
                <a:rect l="l" t="t" r="r" b="b"/>
                <a:pathLst>
                  <a:path w="1899" h="11297" extrusionOk="0">
                    <a:moveTo>
                      <a:pt x="1776" y="0"/>
                    </a:moveTo>
                    <a:cubicBezTo>
                      <a:pt x="1774" y="0"/>
                      <a:pt x="1773" y="1"/>
                      <a:pt x="1773" y="3"/>
                    </a:cubicBezTo>
                    <a:cubicBezTo>
                      <a:pt x="1356" y="3028"/>
                      <a:pt x="1" y="5989"/>
                      <a:pt x="418" y="9118"/>
                    </a:cubicBezTo>
                    <a:cubicBezTo>
                      <a:pt x="501" y="9848"/>
                      <a:pt x="751" y="10557"/>
                      <a:pt x="1127" y="11204"/>
                    </a:cubicBezTo>
                    <a:cubicBezTo>
                      <a:pt x="1127" y="11221"/>
                      <a:pt x="1214" y="11297"/>
                      <a:pt x="1219" y="11297"/>
                    </a:cubicBezTo>
                    <a:cubicBezTo>
                      <a:pt x="1220" y="11297"/>
                      <a:pt x="1217" y="11294"/>
                      <a:pt x="1210" y="11287"/>
                    </a:cubicBezTo>
                    <a:lnTo>
                      <a:pt x="1210" y="11266"/>
                    </a:lnTo>
                    <a:cubicBezTo>
                      <a:pt x="501" y="10077"/>
                      <a:pt x="418" y="8617"/>
                      <a:pt x="501" y="7262"/>
                    </a:cubicBezTo>
                    <a:cubicBezTo>
                      <a:pt x="605" y="5739"/>
                      <a:pt x="981" y="4258"/>
                      <a:pt x="1356" y="2798"/>
                    </a:cubicBezTo>
                    <a:cubicBezTo>
                      <a:pt x="1586" y="1922"/>
                      <a:pt x="1753" y="1025"/>
                      <a:pt x="1899" y="128"/>
                    </a:cubicBezTo>
                    <a:cubicBezTo>
                      <a:pt x="1899" y="90"/>
                      <a:pt x="1795" y="0"/>
                      <a:pt x="17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4" name="Google Shape;2714;p31"/>
              <p:cNvSpPr/>
              <p:nvPr/>
            </p:nvSpPr>
            <p:spPr>
              <a:xfrm>
                <a:off x="861450" y="1973650"/>
                <a:ext cx="137475" cy="249800"/>
              </a:xfrm>
              <a:custGeom>
                <a:avLst/>
                <a:gdLst/>
                <a:ahLst/>
                <a:cxnLst/>
                <a:rect l="l" t="t" r="r" b="b"/>
                <a:pathLst>
                  <a:path w="5499" h="9992" extrusionOk="0">
                    <a:moveTo>
                      <a:pt x="5436" y="1"/>
                    </a:moveTo>
                    <a:cubicBezTo>
                      <a:pt x="5436" y="1"/>
                      <a:pt x="5373" y="21"/>
                      <a:pt x="5373" y="42"/>
                    </a:cubicBezTo>
                    <a:cubicBezTo>
                      <a:pt x="5290" y="418"/>
                      <a:pt x="5206" y="814"/>
                      <a:pt x="5081" y="1169"/>
                    </a:cubicBezTo>
                    <a:cubicBezTo>
                      <a:pt x="4956" y="1481"/>
                      <a:pt x="4789" y="1794"/>
                      <a:pt x="4622" y="2065"/>
                    </a:cubicBezTo>
                    <a:cubicBezTo>
                      <a:pt x="4205" y="2649"/>
                      <a:pt x="3725" y="3192"/>
                      <a:pt x="3204" y="3692"/>
                    </a:cubicBezTo>
                    <a:cubicBezTo>
                      <a:pt x="2119" y="4798"/>
                      <a:pt x="993" y="5966"/>
                      <a:pt x="451" y="7468"/>
                    </a:cubicBezTo>
                    <a:cubicBezTo>
                      <a:pt x="117" y="8281"/>
                      <a:pt x="96" y="9178"/>
                      <a:pt x="367" y="9991"/>
                    </a:cubicBezTo>
                    <a:cubicBezTo>
                      <a:pt x="367" y="9991"/>
                      <a:pt x="455" y="9947"/>
                      <a:pt x="484" y="9921"/>
                    </a:cubicBezTo>
                    <a:lnTo>
                      <a:pt x="484" y="9921"/>
                    </a:lnTo>
                    <a:cubicBezTo>
                      <a:pt x="487" y="9930"/>
                      <a:pt x="489" y="9940"/>
                      <a:pt x="492" y="9950"/>
                    </a:cubicBezTo>
                    <a:lnTo>
                      <a:pt x="492" y="9908"/>
                    </a:lnTo>
                    <a:cubicBezTo>
                      <a:pt x="492" y="9911"/>
                      <a:pt x="489" y="9916"/>
                      <a:pt x="484" y="9921"/>
                    </a:cubicBezTo>
                    <a:lnTo>
                      <a:pt x="484" y="9921"/>
                    </a:lnTo>
                    <a:cubicBezTo>
                      <a:pt x="1" y="8345"/>
                      <a:pt x="728" y="6772"/>
                      <a:pt x="1661" y="5507"/>
                    </a:cubicBezTo>
                    <a:cubicBezTo>
                      <a:pt x="2140" y="4860"/>
                      <a:pt x="2683" y="4276"/>
                      <a:pt x="3246" y="3713"/>
                    </a:cubicBezTo>
                    <a:cubicBezTo>
                      <a:pt x="3767" y="3233"/>
                      <a:pt x="4226" y="2691"/>
                      <a:pt x="4643" y="2149"/>
                    </a:cubicBezTo>
                    <a:cubicBezTo>
                      <a:pt x="5081" y="1544"/>
                      <a:pt x="5498" y="751"/>
                      <a:pt x="54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5" name="Google Shape;2715;p31"/>
              <p:cNvSpPr/>
              <p:nvPr/>
            </p:nvSpPr>
            <p:spPr>
              <a:xfrm>
                <a:off x="919125" y="2106625"/>
                <a:ext cx="117850" cy="197650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906" extrusionOk="0">
                    <a:moveTo>
                      <a:pt x="4693" y="0"/>
                    </a:moveTo>
                    <a:cubicBezTo>
                      <a:pt x="4693" y="0"/>
                      <a:pt x="4589" y="21"/>
                      <a:pt x="4589" y="42"/>
                    </a:cubicBezTo>
                    <a:cubicBezTo>
                      <a:pt x="4485" y="334"/>
                      <a:pt x="4443" y="647"/>
                      <a:pt x="4359" y="939"/>
                    </a:cubicBezTo>
                    <a:cubicBezTo>
                      <a:pt x="4297" y="1231"/>
                      <a:pt x="4193" y="1544"/>
                      <a:pt x="4067" y="1836"/>
                    </a:cubicBezTo>
                    <a:cubicBezTo>
                      <a:pt x="3817" y="2378"/>
                      <a:pt x="3525" y="2899"/>
                      <a:pt x="3150" y="3379"/>
                    </a:cubicBezTo>
                    <a:cubicBezTo>
                      <a:pt x="2753" y="3859"/>
                      <a:pt x="2294" y="4297"/>
                      <a:pt x="1794" y="4672"/>
                    </a:cubicBezTo>
                    <a:cubicBezTo>
                      <a:pt x="1293" y="5048"/>
                      <a:pt x="876" y="5486"/>
                      <a:pt x="542" y="6007"/>
                    </a:cubicBezTo>
                    <a:cubicBezTo>
                      <a:pt x="188" y="6591"/>
                      <a:pt x="0" y="7238"/>
                      <a:pt x="0" y="7905"/>
                    </a:cubicBezTo>
                    <a:cubicBezTo>
                      <a:pt x="0" y="7905"/>
                      <a:pt x="125" y="7884"/>
                      <a:pt x="125" y="7863"/>
                    </a:cubicBezTo>
                    <a:lnTo>
                      <a:pt x="146" y="7863"/>
                    </a:lnTo>
                    <a:cubicBezTo>
                      <a:pt x="167" y="7217"/>
                      <a:pt x="355" y="6591"/>
                      <a:pt x="688" y="6049"/>
                    </a:cubicBezTo>
                    <a:cubicBezTo>
                      <a:pt x="1022" y="5486"/>
                      <a:pt x="1460" y="5006"/>
                      <a:pt x="1982" y="4610"/>
                    </a:cubicBezTo>
                    <a:cubicBezTo>
                      <a:pt x="2461" y="4255"/>
                      <a:pt x="2899" y="3838"/>
                      <a:pt x="3296" y="3379"/>
                    </a:cubicBezTo>
                    <a:cubicBezTo>
                      <a:pt x="3671" y="2920"/>
                      <a:pt x="3984" y="2420"/>
                      <a:pt x="4213" y="1877"/>
                    </a:cubicBezTo>
                    <a:cubicBezTo>
                      <a:pt x="4339" y="1585"/>
                      <a:pt x="4443" y="1293"/>
                      <a:pt x="4547" y="981"/>
                    </a:cubicBezTo>
                    <a:cubicBezTo>
                      <a:pt x="4651" y="668"/>
                      <a:pt x="4714" y="334"/>
                      <a:pt x="469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6" name="Google Shape;2716;p31"/>
              <p:cNvSpPr/>
              <p:nvPr/>
            </p:nvSpPr>
            <p:spPr>
              <a:xfrm>
                <a:off x="984825" y="2283900"/>
                <a:ext cx="57375" cy="129350"/>
              </a:xfrm>
              <a:custGeom>
                <a:avLst/>
                <a:gdLst/>
                <a:ahLst/>
                <a:cxnLst/>
                <a:rect l="l" t="t" r="r" b="b"/>
                <a:pathLst>
                  <a:path w="2295" h="5174" extrusionOk="0">
                    <a:moveTo>
                      <a:pt x="2295" y="1"/>
                    </a:moveTo>
                    <a:cubicBezTo>
                      <a:pt x="2253" y="1"/>
                      <a:pt x="2190" y="22"/>
                      <a:pt x="2149" y="42"/>
                    </a:cubicBezTo>
                    <a:cubicBezTo>
                      <a:pt x="1857" y="418"/>
                      <a:pt x="1585" y="814"/>
                      <a:pt x="1377" y="1231"/>
                    </a:cubicBezTo>
                    <a:cubicBezTo>
                      <a:pt x="1147" y="1649"/>
                      <a:pt x="939" y="2066"/>
                      <a:pt x="751" y="2504"/>
                    </a:cubicBezTo>
                    <a:cubicBezTo>
                      <a:pt x="396" y="3359"/>
                      <a:pt x="146" y="4256"/>
                      <a:pt x="0" y="5173"/>
                    </a:cubicBezTo>
                    <a:cubicBezTo>
                      <a:pt x="0" y="5173"/>
                      <a:pt x="146" y="5153"/>
                      <a:pt x="167" y="5111"/>
                    </a:cubicBezTo>
                    <a:lnTo>
                      <a:pt x="146" y="5111"/>
                    </a:lnTo>
                    <a:cubicBezTo>
                      <a:pt x="313" y="4172"/>
                      <a:pt x="584" y="3275"/>
                      <a:pt x="960" y="2399"/>
                    </a:cubicBezTo>
                    <a:cubicBezTo>
                      <a:pt x="1126" y="1982"/>
                      <a:pt x="1335" y="1565"/>
                      <a:pt x="1565" y="1190"/>
                    </a:cubicBezTo>
                    <a:cubicBezTo>
                      <a:pt x="1669" y="981"/>
                      <a:pt x="1794" y="793"/>
                      <a:pt x="1919" y="606"/>
                    </a:cubicBezTo>
                    <a:cubicBezTo>
                      <a:pt x="2023" y="397"/>
                      <a:pt x="2190" y="209"/>
                      <a:pt x="22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31"/>
              <p:cNvSpPr/>
              <p:nvPr/>
            </p:nvSpPr>
            <p:spPr>
              <a:xfrm>
                <a:off x="657350" y="1935575"/>
                <a:ext cx="156450" cy="18315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7326" extrusionOk="0">
                    <a:moveTo>
                      <a:pt x="6257" y="7279"/>
                    </a:moveTo>
                    <a:cubicBezTo>
                      <a:pt x="6257" y="7280"/>
                      <a:pt x="6257" y="7280"/>
                      <a:pt x="6258" y="7280"/>
                    </a:cubicBezTo>
                    <a:cubicBezTo>
                      <a:pt x="6257" y="7280"/>
                      <a:pt x="6257" y="7280"/>
                      <a:pt x="6257" y="7279"/>
                    </a:cubicBezTo>
                    <a:close/>
                    <a:moveTo>
                      <a:pt x="188" y="1"/>
                    </a:moveTo>
                    <a:cubicBezTo>
                      <a:pt x="188" y="1"/>
                      <a:pt x="1" y="22"/>
                      <a:pt x="1" y="43"/>
                    </a:cubicBezTo>
                    <a:cubicBezTo>
                      <a:pt x="21" y="794"/>
                      <a:pt x="293" y="1503"/>
                      <a:pt x="731" y="2087"/>
                    </a:cubicBezTo>
                    <a:cubicBezTo>
                      <a:pt x="1148" y="2629"/>
                      <a:pt x="1607" y="3109"/>
                      <a:pt x="2149" y="3547"/>
                    </a:cubicBezTo>
                    <a:cubicBezTo>
                      <a:pt x="3046" y="4339"/>
                      <a:pt x="3880" y="5236"/>
                      <a:pt x="4756" y="6091"/>
                    </a:cubicBezTo>
                    <a:cubicBezTo>
                      <a:pt x="5173" y="6508"/>
                      <a:pt x="5611" y="6926"/>
                      <a:pt x="6070" y="7322"/>
                    </a:cubicBezTo>
                    <a:cubicBezTo>
                      <a:pt x="6075" y="7324"/>
                      <a:pt x="6081" y="7325"/>
                      <a:pt x="6087" y="7325"/>
                    </a:cubicBezTo>
                    <a:cubicBezTo>
                      <a:pt x="6132" y="7325"/>
                      <a:pt x="6215" y="7277"/>
                      <a:pt x="6247" y="7277"/>
                    </a:cubicBezTo>
                    <a:cubicBezTo>
                      <a:pt x="6251" y="7277"/>
                      <a:pt x="6254" y="7278"/>
                      <a:pt x="6257" y="7279"/>
                    </a:cubicBezTo>
                    <a:lnTo>
                      <a:pt x="6257" y="7279"/>
                    </a:lnTo>
                    <a:cubicBezTo>
                      <a:pt x="5360" y="6529"/>
                      <a:pt x="4568" y="5653"/>
                      <a:pt x="3734" y="4819"/>
                    </a:cubicBezTo>
                    <a:cubicBezTo>
                      <a:pt x="3317" y="4402"/>
                      <a:pt x="2900" y="3985"/>
                      <a:pt x="2483" y="3588"/>
                    </a:cubicBezTo>
                    <a:cubicBezTo>
                      <a:pt x="1982" y="3192"/>
                      <a:pt x="1523" y="2754"/>
                      <a:pt x="1106" y="2274"/>
                    </a:cubicBezTo>
                    <a:cubicBezTo>
                      <a:pt x="605" y="1628"/>
                      <a:pt x="272" y="835"/>
                      <a:pt x="18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31"/>
              <p:cNvSpPr/>
              <p:nvPr/>
            </p:nvSpPr>
            <p:spPr>
              <a:xfrm>
                <a:off x="633200" y="2113450"/>
                <a:ext cx="265600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10624" h="6673" extrusionOk="0">
                    <a:moveTo>
                      <a:pt x="9" y="1"/>
                    </a:moveTo>
                    <a:cubicBezTo>
                      <a:pt x="2" y="1"/>
                      <a:pt x="0" y="5"/>
                      <a:pt x="7" y="19"/>
                    </a:cubicBezTo>
                    <a:cubicBezTo>
                      <a:pt x="800" y="645"/>
                      <a:pt x="1571" y="1271"/>
                      <a:pt x="2364" y="1896"/>
                    </a:cubicBezTo>
                    <a:cubicBezTo>
                      <a:pt x="3094" y="2501"/>
                      <a:pt x="3803" y="3106"/>
                      <a:pt x="4575" y="3648"/>
                    </a:cubicBezTo>
                    <a:cubicBezTo>
                      <a:pt x="5159" y="4086"/>
                      <a:pt x="5806" y="4420"/>
                      <a:pt x="6515" y="4650"/>
                    </a:cubicBezTo>
                    <a:cubicBezTo>
                      <a:pt x="7182" y="4858"/>
                      <a:pt x="7850" y="5025"/>
                      <a:pt x="8517" y="5234"/>
                    </a:cubicBezTo>
                    <a:cubicBezTo>
                      <a:pt x="9330" y="5505"/>
                      <a:pt x="10081" y="5880"/>
                      <a:pt x="10561" y="6631"/>
                    </a:cubicBezTo>
                    <a:cubicBezTo>
                      <a:pt x="10561" y="6645"/>
                      <a:pt x="10590" y="6650"/>
                      <a:pt x="10609" y="6658"/>
                    </a:cubicBezTo>
                    <a:lnTo>
                      <a:pt x="10609" y="6658"/>
                    </a:lnTo>
                    <a:lnTo>
                      <a:pt x="10603" y="6652"/>
                    </a:lnTo>
                    <a:cubicBezTo>
                      <a:pt x="9935" y="5546"/>
                      <a:pt x="8580" y="5171"/>
                      <a:pt x="7412" y="4837"/>
                    </a:cubicBezTo>
                    <a:cubicBezTo>
                      <a:pt x="6702" y="4670"/>
                      <a:pt x="6014" y="4420"/>
                      <a:pt x="5368" y="4128"/>
                    </a:cubicBezTo>
                    <a:cubicBezTo>
                      <a:pt x="4888" y="3857"/>
                      <a:pt x="4429" y="3544"/>
                      <a:pt x="4012" y="3190"/>
                    </a:cubicBezTo>
                    <a:cubicBezTo>
                      <a:pt x="3615" y="2877"/>
                      <a:pt x="3240" y="2564"/>
                      <a:pt x="2823" y="2230"/>
                    </a:cubicBezTo>
                    <a:cubicBezTo>
                      <a:pt x="1926" y="1521"/>
                      <a:pt x="1050" y="791"/>
                      <a:pt x="132" y="82"/>
                    </a:cubicBezTo>
                    <a:cubicBezTo>
                      <a:pt x="111" y="40"/>
                      <a:pt x="70" y="19"/>
                      <a:pt x="49" y="19"/>
                    </a:cubicBezTo>
                    <a:cubicBezTo>
                      <a:pt x="49" y="19"/>
                      <a:pt x="21" y="1"/>
                      <a:pt x="9" y="1"/>
                    </a:cubicBezTo>
                    <a:close/>
                    <a:moveTo>
                      <a:pt x="10609" y="6658"/>
                    </a:moveTo>
                    <a:lnTo>
                      <a:pt x="10624" y="6673"/>
                    </a:lnTo>
                    <a:cubicBezTo>
                      <a:pt x="10624" y="6666"/>
                      <a:pt x="10617" y="6662"/>
                      <a:pt x="10609" y="665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9" name="Google Shape;2719;p31"/>
              <p:cNvSpPr/>
              <p:nvPr/>
            </p:nvSpPr>
            <p:spPr>
              <a:xfrm>
                <a:off x="703850" y="2282625"/>
                <a:ext cx="260125" cy="90475"/>
              </a:xfrm>
              <a:custGeom>
                <a:avLst/>
                <a:gdLst/>
                <a:ahLst/>
                <a:cxnLst/>
                <a:rect l="l" t="t" r="r" b="b"/>
                <a:pathLst>
                  <a:path w="10405" h="3619" extrusionOk="0">
                    <a:moveTo>
                      <a:pt x="196" y="0"/>
                    </a:moveTo>
                    <a:cubicBezTo>
                      <a:pt x="129" y="0"/>
                      <a:pt x="0" y="76"/>
                      <a:pt x="18" y="93"/>
                    </a:cubicBezTo>
                    <a:cubicBezTo>
                      <a:pt x="748" y="1095"/>
                      <a:pt x="2124" y="1345"/>
                      <a:pt x="3251" y="1679"/>
                    </a:cubicBezTo>
                    <a:cubicBezTo>
                      <a:pt x="4752" y="2096"/>
                      <a:pt x="6233" y="2513"/>
                      <a:pt x="7735" y="2930"/>
                    </a:cubicBezTo>
                    <a:cubicBezTo>
                      <a:pt x="8590" y="3160"/>
                      <a:pt x="9445" y="3389"/>
                      <a:pt x="10301" y="3618"/>
                    </a:cubicBezTo>
                    <a:cubicBezTo>
                      <a:pt x="10342" y="3618"/>
                      <a:pt x="10363" y="3598"/>
                      <a:pt x="10405" y="3577"/>
                    </a:cubicBezTo>
                    <a:lnTo>
                      <a:pt x="10384" y="3577"/>
                    </a:lnTo>
                    <a:cubicBezTo>
                      <a:pt x="8924" y="3139"/>
                      <a:pt x="7464" y="2722"/>
                      <a:pt x="6004" y="2304"/>
                    </a:cubicBezTo>
                    <a:lnTo>
                      <a:pt x="3793" y="1679"/>
                    </a:lnTo>
                    <a:cubicBezTo>
                      <a:pt x="3146" y="1491"/>
                      <a:pt x="2500" y="1345"/>
                      <a:pt x="1874" y="1115"/>
                    </a:cubicBezTo>
                    <a:cubicBezTo>
                      <a:pt x="1227" y="907"/>
                      <a:pt x="664" y="531"/>
                      <a:pt x="226" y="10"/>
                    </a:cubicBezTo>
                    <a:cubicBezTo>
                      <a:pt x="219" y="3"/>
                      <a:pt x="209" y="0"/>
                      <a:pt x="1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0" name="Google Shape;2720;p31"/>
              <p:cNvSpPr/>
              <p:nvPr/>
            </p:nvSpPr>
            <p:spPr>
              <a:xfrm>
                <a:off x="876350" y="2445550"/>
                <a:ext cx="131950" cy="25725"/>
              </a:xfrm>
              <a:custGeom>
                <a:avLst/>
                <a:gdLst/>
                <a:ahLst/>
                <a:cxnLst/>
                <a:rect l="l" t="t" r="r" b="b"/>
                <a:pathLst>
                  <a:path w="5278" h="1029" extrusionOk="0">
                    <a:moveTo>
                      <a:pt x="1" y="1"/>
                    </a:moveTo>
                    <a:cubicBezTo>
                      <a:pt x="63" y="84"/>
                      <a:pt x="147" y="126"/>
                      <a:pt x="230" y="167"/>
                    </a:cubicBezTo>
                    <a:cubicBezTo>
                      <a:pt x="355" y="230"/>
                      <a:pt x="460" y="293"/>
                      <a:pt x="585" y="334"/>
                    </a:cubicBezTo>
                    <a:cubicBezTo>
                      <a:pt x="814" y="439"/>
                      <a:pt x="1044" y="522"/>
                      <a:pt x="1273" y="605"/>
                    </a:cubicBezTo>
                    <a:cubicBezTo>
                      <a:pt x="1732" y="751"/>
                      <a:pt x="2191" y="877"/>
                      <a:pt x="2671" y="939"/>
                    </a:cubicBezTo>
                    <a:cubicBezTo>
                      <a:pt x="3077" y="997"/>
                      <a:pt x="3484" y="1028"/>
                      <a:pt x="3888" y="1028"/>
                    </a:cubicBezTo>
                    <a:cubicBezTo>
                      <a:pt x="4355" y="1028"/>
                      <a:pt x="4819" y="987"/>
                      <a:pt x="5278" y="897"/>
                    </a:cubicBezTo>
                    <a:lnTo>
                      <a:pt x="5236" y="897"/>
                    </a:lnTo>
                    <a:cubicBezTo>
                      <a:pt x="4808" y="974"/>
                      <a:pt x="4380" y="1011"/>
                      <a:pt x="3952" y="1011"/>
                    </a:cubicBezTo>
                    <a:cubicBezTo>
                      <a:pt x="3441" y="1011"/>
                      <a:pt x="2931" y="958"/>
                      <a:pt x="2420" y="856"/>
                    </a:cubicBezTo>
                    <a:cubicBezTo>
                      <a:pt x="2045" y="772"/>
                      <a:pt x="1669" y="668"/>
                      <a:pt x="1294" y="522"/>
                    </a:cubicBezTo>
                    <a:cubicBezTo>
                      <a:pt x="898" y="376"/>
                      <a:pt x="522" y="147"/>
                      <a:pt x="1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31"/>
              <p:cNvSpPr/>
              <p:nvPr/>
            </p:nvSpPr>
            <p:spPr>
              <a:xfrm>
                <a:off x="173975" y="3082125"/>
                <a:ext cx="780625" cy="334425"/>
              </a:xfrm>
              <a:custGeom>
                <a:avLst/>
                <a:gdLst/>
                <a:ahLst/>
                <a:cxnLst/>
                <a:rect l="l" t="t" r="r" b="b"/>
                <a:pathLst>
                  <a:path w="31225" h="13377" extrusionOk="0">
                    <a:moveTo>
                      <a:pt x="31221" y="9950"/>
                    </a:moveTo>
                    <a:cubicBezTo>
                      <a:pt x="31222" y="9951"/>
                      <a:pt x="31223" y="9952"/>
                      <a:pt x="31224" y="9954"/>
                    </a:cubicBezTo>
                    <a:cubicBezTo>
                      <a:pt x="31223" y="9952"/>
                      <a:pt x="31222" y="9951"/>
                      <a:pt x="31221" y="9950"/>
                    </a:cubicBezTo>
                    <a:close/>
                    <a:moveTo>
                      <a:pt x="12160" y="1"/>
                    </a:moveTo>
                    <a:cubicBezTo>
                      <a:pt x="11118" y="1"/>
                      <a:pt x="10079" y="96"/>
                      <a:pt x="9053" y="297"/>
                    </a:cubicBezTo>
                    <a:cubicBezTo>
                      <a:pt x="7405" y="630"/>
                      <a:pt x="5757" y="1235"/>
                      <a:pt x="4506" y="2361"/>
                    </a:cubicBezTo>
                    <a:cubicBezTo>
                      <a:pt x="1" y="6387"/>
                      <a:pt x="4109" y="12039"/>
                      <a:pt x="8886" y="12769"/>
                    </a:cubicBezTo>
                    <a:cubicBezTo>
                      <a:pt x="11250" y="13140"/>
                      <a:pt x="13650" y="13376"/>
                      <a:pt x="16034" y="13376"/>
                    </a:cubicBezTo>
                    <a:cubicBezTo>
                      <a:pt x="19960" y="13376"/>
                      <a:pt x="23842" y="12735"/>
                      <a:pt x="27449" y="10996"/>
                    </a:cubicBezTo>
                    <a:cubicBezTo>
                      <a:pt x="27861" y="10791"/>
                      <a:pt x="29823" y="9796"/>
                      <a:pt x="30774" y="9796"/>
                    </a:cubicBezTo>
                    <a:cubicBezTo>
                      <a:pt x="30978" y="9796"/>
                      <a:pt x="31135" y="9841"/>
                      <a:pt x="31221" y="9950"/>
                    </a:cubicBezTo>
                    <a:lnTo>
                      <a:pt x="31221" y="9950"/>
                    </a:lnTo>
                    <a:cubicBezTo>
                      <a:pt x="29824" y="8158"/>
                      <a:pt x="27761" y="6761"/>
                      <a:pt x="25989" y="5344"/>
                    </a:cubicBezTo>
                    <a:cubicBezTo>
                      <a:pt x="24362" y="4051"/>
                      <a:pt x="22631" y="2945"/>
                      <a:pt x="20775" y="2049"/>
                    </a:cubicBezTo>
                    <a:cubicBezTo>
                      <a:pt x="18090" y="768"/>
                      <a:pt x="15120" y="1"/>
                      <a:pt x="1216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31"/>
              <p:cNvSpPr/>
              <p:nvPr/>
            </p:nvSpPr>
            <p:spPr>
              <a:xfrm>
                <a:off x="678200" y="3273075"/>
                <a:ext cx="173150" cy="114225"/>
              </a:xfrm>
              <a:custGeom>
                <a:avLst/>
                <a:gdLst/>
                <a:ahLst/>
                <a:cxnLst/>
                <a:rect l="l" t="t" r="r" b="b"/>
                <a:pathLst>
                  <a:path w="6926" h="4569" extrusionOk="0">
                    <a:moveTo>
                      <a:pt x="6905" y="0"/>
                    </a:moveTo>
                    <a:cubicBezTo>
                      <a:pt x="5799" y="167"/>
                      <a:pt x="4736" y="522"/>
                      <a:pt x="3776" y="1043"/>
                    </a:cubicBezTo>
                    <a:cubicBezTo>
                      <a:pt x="2775" y="1586"/>
                      <a:pt x="1878" y="2274"/>
                      <a:pt x="1106" y="3087"/>
                    </a:cubicBezTo>
                    <a:cubicBezTo>
                      <a:pt x="877" y="3317"/>
                      <a:pt x="668" y="3546"/>
                      <a:pt x="481" y="3796"/>
                    </a:cubicBezTo>
                    <a:cubicBezTo>
                      <a:pt x="293" y="4026"/>
                      <a:pt x="126" y="4297"/>
                      <a:pt x="1" y="4568"/>
                    </a:cubicBezTo>
                    <a:cubicBezTo>
                      <a:pt x="43" y="4547"/>
                      <a:pt x="84" y="4547"/>
                      <a:pt x="105" y="4527"/>
                    </a:cubicBezTo>
                    <a:cubicBezTo>
                      <a:pt x="439" y="4088"/>
                      <a:pt x="752" y="3650"/>
                      <a:pt x="1106" y="3254"/>
                    </a:cubicBezTo>
                    <a:cubicBezTo>
                      <a:pt x="1461" y="2858"/>
                      <a:pt x="1836" y="2482"/>
                      <a:pt x="2253" y="2149"/>
                    </a:cubicBezTo>
                    <a:cubicBezTo>
                      <a:pt x="3067" y="1481"/>
                      <a:pt x="4006" y="960"/>
                      <a:pt x="4986" y="584"/>
                    </a:cubicBezTo>
                    <a:cubicBezTo>
                      <a:pt x="5570" y="376"/>
                      <a:pt x="6196" y="209"/>
                      <a:pt x="6800" y="84"/>
                    </a:cubicBezTo>
                    <a:cubicBezTo>
                      <a:pt x="6821" y="84"/>
                      <a:pt x="6926" y="21"/>
                      <a:pt x="6905" y="21"/>
                    </a:cubicBezTo>
                    <a:lnTo>
                      <a:pt x="690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3" name="Google Shape;2723;p31"/>
              <p:cNvSpPr/>
              <p:nvPr/>
            </p:nvSpPr>
            <p:spPr>
              <a:xfrm>
                <a:off x="396625" y="3216525"/>
                <a:ext cx="306125" cy="175450"/>
              </a:xfrm>
              <a:custGeom>
                <a:avLst/>
                <a:gdLst/>
                <a:ahLst/>
                <a:cxnLst/>
                <a:rect l="l" t="t" r="r" b="b"/>
                <a:pathLst>
                  <a:path w="12245" h="7018" extrusionOk="0">
                    <a:moveTo>
                      <a:pt x="11739" y="1"/>
                    </a:moveTo>
                    <a:cubicBezTo>
                      <a:pt x="10996" y="1"/>
                      <a:pt x="10282" y="318"/>
                      <a:pt x="9720" y="761"/>
                    </a:cubicBezTo>
                    <a:cubicBezTo>
                      <a:pt x="8865" y="1449"/>
                      <a:pt x="8281" y="2388"/>
                      <a:pt x="7509" y="3138"/>
                    </a:cubicBezTo>
                    <a:cubicBezTo>
                      <a:pt x="6133" y="4473"/>
                      <a:pt x="4214" y="4828"/>
                      <a:pt x="2483" y="5474"/>
                    </a:cubicBezTo>
                    <a:cubicBezTo>
                      <a:pt x="2003" y="5641"/>
                      <a:pt x="1544" y="5850"/>
                      <a:pt x="1106" y="6121"/>
                    </a:cubicBezTo>
                    <a:cubicBezTo>
                      <a:pt x="898" y="6225"/>
                      <a:pt x="710" y="6350"/>
                      <a:pt x="522" y="6496"/>
                    </a:cubicBezTo>
                    <a:cubicBezTo>
                      <a:pt x="355" y="6622"/>
                      <a:pt x="105" y="6789"/>
                      <a:pt x="1" y="7018"/>
                    </a:cubicBezTo>
                    <a:lnTo>
                      <a:pt x="230" y="7018"/>
                    </a:lnTo>
                    <a:cubicBezTo>
                      <a:pt x="418" y="6872"/>
                      <a:pt x="585" y="6747"/>
                      <a:pt x="752" y="6601"/>
                    </a:cubicBezTo>
                    <a:cubicBezTo>
                      <a:pt x="918" y="6455"/>
                      <a:pt x="1085" y="6330"/>
                      <a:pt x="1273" y="6225"/>
                    </a:cubicBezTo>
                    <a:cubicBezTo>
                      <a:pt x="1628" y="5996"/>
                      <a:pt x="2003" y="5808"/>
                      <a:pt x="2399" y="5662"/>
                    </a:cubicBezTo>
                    <a:cubicBezTo>
                      <a:pt x="3171" y="5328"/>
                      <a:pt x="4005" y="5099"/>
                      <a:pt x="4798" y="4828"/>
                    </a:cubicBezTo>
                    <a:cubicBezTo>
                      <a:pt x="5591" y="4578"/>
                      <a:pt x="6362" y="4223"/>
                      <a:pt x="7071" y="3764"/>
                    </a:cubicBezTo>
                    <a:cubicBezTo>
                      <a:pt x="7885" y="3201"/>
                      <a:pt x="8448" y="2408"/>
                      <a:pt x="9074" y="1678"/>
                    </a:cubicBezTo>
                    <a:cubicBezTo>
                      <a:pt x="9745" y="895"/>
                      <a:pt x="10683" y="12"/>
                      <a:pt x="11768" y="12"/>
                    </a:cubicBezTo>
                    <a:cubicBezTo>
                      <a:pt x="11897" y="12"/>
                      <a:pt x="12028" y="25"/>
                      <a:pt x="12161" y="52"/>
                    </a:cubicBezTo>
                    <a:lnTo>
                      <a:pt x="12244" y="52"/>
                    </a:lnTo>
                    <a:cubicBezTo>
                      <a:pt x="12075" y="17"/>
                      <a:pt x="11906" y="1"/>
                      <a:pt x="117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4" name="Google Shape;2724;p31"/>
              <p:cNvSpPr/>
              <p:nvPr/>
            </p:nvSpPr>
            <p:spPr>
              <a:xfrm>
                <a:off x="268875" y="3199025"/>
                <a:ext cx="251875" cy="109575"/>
              </a:xfrm>
              <a:custGeom>
                <a:avLst/>
                <a:gdLst/>
                <a:ahLst/>
                <a:cxnLst/>
                <a:rect l="l" t="t" r="r" b="b"/>
                <a:pathLst>
                  <a:path w="10075" h="4383" extrusionOk="0">
                    <a:moveTo>
                      <a:pt x="10033" y="1"/>
                    </a:moveTo>
                    <a:cubicBezTo>
                      <a:pt x="8698" y="564"/>
                      <a:pt x="7447" y="1294"/>
                      <a:pt x="6300" y="2149"/>
                    </a:cubicBezTo>
                    <a:cubicBezTo>
                      <a:pt x="5716" y="2608"/>
                      <a:pt x="5111" y="3025"/>
                      <a:pt x="4464" y="3400"/>
                    </a:cubicBezTo>
                    <a:cubicBezTo>
                      <a:pt x="3838" y="3713"/>
                      <a:pt x="3171" y="3943"/>
                      <a:pt x="2483" y="4068"/>
                    </a:cubicBezTo>
                    <a:cubicBezTo>
                      <a:pt x="2049" y="4115"/>
                      <a:pt x="1616" y="4142"/>
                      <a:pt x="1183" y="4142"/>
                    </a:cubicBezTo>
                    <a:cubicBezTo>
                      <a:pt x="844" y="4142"/>
                      <a:pt x="506" y="4125"/>
                      <a:pt x="167" y="4089"/>
                    </a:cubicBezTo>
                    <a:cubicBezTo>
                      <a:pt x="126" y="4089"/>
                      <a:pt x="1" y="4214"/>
                      <a:pt x="42" y="4235"/>
                    </a:cubicBezTo>
                    <a:cubicBezTo>
                      <a:pt x="188" y="4276"/>
                      <a:pt x="334" y="4318"/>
                      <a:pt x="480" y="4339"/>
                    </a:cubicBezTo>
                    <a:cubicBezTo>
                      <a:pt x="668" y="4360"/>
                      <a:pt x="835" y="4381"/>
                      <a:pt x="1043" y="4381"/>
                    </a:cubicBezTo>
                    <a:cubicBezTo>
                      <a:pt x="1086" y="4382"/>
                      <a:pt x="1129" y="4382"/>
                      <a:pt x="1172" y="4382"/>
                    </a:cubicBezTo>
                    <a:cubicBezTo>
                      <a:pt x="2151" y="4382"/>
                      <a:pt x="3128" y="4154"/>
                      <a:pt x="4047" y="3734"/>
                    </a:cubicBezTo>
                    <a:cubicBezTo>
                      <a:pt x="4673" y="3421"/>
                      <a:pt x="5257" y="3046"/>
                      <a:pt x="5820" y="2608"/>
                    </a:cubicBezTo>
                    <a:cubicBezTo>
                      <a:pt x="6404" y="2149"/>
                      <a:pt x="7050" y="1711"/>
                      <a:pt x="7697" y="1336"/>
                    </a:cubicBezTo>
                    <a:cubicBezTo>
                      <a:pt x="8427" y="877"/>
                      <a:pt x="9199" y="480"/>
                      <a:pt x="9971" y="105"/>
                    </a:cubicBezTo>
                    <a:cubicBezTo>
                      <a:pt x="9991" y="105"/>
                      <a:pt x="10075" y="1"/>
                      <a:pt x="1003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5" name="Google Shape;2725;p31"/>
              <p:cNvSpPr/>
              <p:nvPr/>
            </p:nvSpPr>
            <p:spPr>
              <a:xfrm>
                <a:off x="249575" y="3178175"/>
                <a:ext cx="155950" cy="39125"/>
              </a:xfrm>
              <a:custGeom>
                <a:avLst/>
                <a:gdLst/>
                <a:ahLst/>
                <a:cxnLst/>
                <a:rect l="l" t="t" r="r" b="b"/>
                <a:pathLst>
                  <a:path w="6238" h="1565" extrusionOk="0">
                    <a:moveTo>
                      <a:pt x="1711" y="0"/>
                    </a:moveTo>
                    <a:cubicBezTo>
                      <a:pt x="1440" y="0"/>
                      <a:pt x="1169" y="0"/>
                      <a:pt x="898" y="42"/>
                    </a:cubicBezTo>
                    <a:cubicBezTo>
                      <a:pt x="627" y="42"/>
                      <a:pt x="355" y="84"/>
                      <a:pt x="105" y="188"/>
                    </a:cubicBezTo>
                    <a:cubicBezTo>
                      <a:pt x="105" y="188"/>
                      <a:pt x="1" y="272"/>
                      <a:pt x="22" y="272"/>
                    </a:cubicBezTo>
                    <a:cubicBezTo>
                      <a:pt x="58" y="278"/>
                      <a:pt x="97" y="280"/>
                      <a:pt x="136" y="280"/>
                    </a:cubicBezTo>
                    <a:cubicBezTo>
                      <a:pt x="231" y="280"/>
                      <a:pt x="330" y="265"/>
                      <a:pt x="418" y="251"/>
                    </a:cubicBezTo>
                    <a:cubicBezTo>
                      <a:pt x="543" y="230"/>
                      <a:pt x="689" y="209"/>
                      <a:pt x="793" y="209"/>
                    </a:cubicBezTo>
                    <a:cubicBezTo>
                      <a:pt x="1065" y="188"/>
                      <a:pt x="1336" y="167"/>
                      <a:pt x="1607" y="167"/>
                    </a:cubicBezTo>
                    <a:cubicBezTo>
                      <a:pt x="2128" y="188"/>
                      <a:pt x="2671" y="230"/>
                      <a:pt x="3192" y="355"/>
                    </a:cubicBezTo>
                    <a:cubicBezTo>
                      <a:pt x="3734" y="459"/>
                      <a:pt x="4256" y="626"/>
                      <a:pt x="4756" y="835"/>
                    </a:cubicBezTo>
                    <a:cubicBezTo>
                      <a:pt x="5007" y="939"/>
                      <a:pt x="5257" y="1064"/>
                      <a:pt x="5486" y="1189"/>
                    </a:cubicBezTo>
                    <a:cubicBezTo>
                      <a:pt x="5716" y="1335"/>
                      <a:pt x="5945" y="1440"/>
                      <a:pt x="6175" y="1565"/>
                    </a:cubicBezTo>
                    <a:cubicBezTo>
                      <a:pt x="6196" y="1565"/>
                      <a:pt x="6237" y="1502"/>
                      <a:pt x="6237" y="1502"/>
                    </a:cubicBezTo>
                    <a:lnTo>
                      <a:pt x="6216" y="1502"/>
                    </a:lnTo>
                    <a:cubicBezTo>
                      <a:pt x="6029" y="1294"/>
                      <a:pt x="5799" y="1127"/>
                      <a:pt x="5549" y="1022"/>
                    </a:cubicBezTo>
                    <a:cubicBezTo>
                      <a:pt x="5299" y="876"/>
                      <a:pt x="5069" y="772"/>
                      <a:pt x="4819" y="668"/>
                    </a:cubicBezTo>
                    <a:cubicBezTo>
                      <a:pt x="4318" y="459"/>
                      <a:pt x="3818" y="292"/>
                      <a:pt x="3317" y="188"/>
                    </a:cubicBezTo>
                    <a:cubicBezTo>
                      <a:pt x="2775" y="63"/>
                      <a:pt x="2253" y="21"/>
                      <a:pt x="171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31"/>
              <p:cNvSpPr/>
              <p:nvPr/>
            </p:nvSpPr>
            <p:spPr>
              <a:xfrm>
                <a:off x="352825" y="3106725"/>
                <a:ext cx="195575" cy="87625"/>
              </a:xfrm>
              <a:custGeom>
                <a:avLst/>
                <a:gdLst/>
                <a:ahLst/>
                <a:cxnLst/>
                <a:rect l="l" t="t" r="r" b="b"/>
                <a:pathLst>
                  <a:path w="7823" h="3505" extrusionOk="0">
                    <a:moveTo>
                      <a:pt x="1" y="1"/>
                    </a:moveTo>
                    <a:cubicBezTo>
                      <a:pt x="2" y="1"/>
                      <a:pt x="4" y="1"/>
                      <a:pt x="5" y="1"/>
                    </a:cubicBezTo>
                    <a:lnTo>
                      <a:pt x="5" y="1"/>
                    </a:lnTo>
                    <a:cubicBezTo>
                      <a:pt x="4" y="1"/>
                      <a:pt x="2" y="1"/>
                      <a:pt x="1" y="1"/>
                    </a:cubicBezTo>
                    <a:close/>
                    <a:moveTo>
                      <a:pt x="5" y="1"/>
                    </a:moveTo>
                    <a:cubicBezTo>
                      <a:pt x="27" y="7"/>
                      <a:pt x="66" y="43"/>
                      <a:pt x="105" y="43"/>
                    </a:cubicBezTo>
                    <a:cubicBezTo>
                      <a:pt x="731" y="251"/>
                      <a:pt x="1377" y="376"/>
                      <a:pt x="2024" y="564"/>
                    </a:cubicBezTo>
                    <a:cubicBezTo>
                      <a:pt x="2650" y="752"/>
                      <a:pt x="3234" y="856"/>
                      <a:pt x="3818" y="1023"/>
                    </a:cubicBezTo>
                    <a:cubicBezTo>
                      <a:pt x="4131" y="1085"/>
                      <a:pt x="4402" y="1211"/>
                      <a:pt x="4652" y="1398"/>
                    </a:cubicBezTo>
                    <a:cubicBezTo>
                      <a:pt x="4881" y="1586"/>
                      <a:pt x="5069" y="1795"/>
                      <a:pt x="5278" y="1982"/>
                    </a:cubicBezTo>
                    <a:cubicBezTo>
                      <a:pt x="5653" y="2337"/>
                      <a:pt x="6070" y="2650"/>
                      <a:pt x="6529" y="2921"/>
                    </a:cubicBezTo>
                    <a:cubicBezTo>
                      <a:pt x="6911" y="3142"/>
                      <a:pt x="7331" y="3343"/>
                      <a:pt x="7771" y="3488"/>
                    </a:cubicBezTo>
                    <a:lnTo>
                      <a:pt x="7771" y="3488"/>
                    </a:lnTo>
                    <a:cubicBezTo>
                      <a:pt x="7747" y="3474"/>
                      <a:pt x="7722" y="3455"/>
                      <a:pt x="7697" y="3442"/>
                    </a:cubicBezTo>
                    <a:cubicBezTo>
                      <a:pt x="7092" y="3234"/>
                      <a:pt x="6529" y="2942"/>
                      <a:pt x="6029" y="2566"/>
                    </a:cubicBezTo>
                    <a:cubicBezTo>
                      <a:pt x="5611" y="2233"/>
                      <a:pt x="5257" y="1815"/>
                      <a:pt x="4840" y="1482"/>
                    </a:cubicBezTo>
                    <a:cubicBezTo>
                      <a:pt x="4506" y="1231"/>
                      <a:pt x="4151" y="1065"/>
                      <a:pt x="3755" y="960"/>
                    </a:cubicBezTo>
                    <a:cubicBezTo>
                      <a:pt x="3171" y="793"/>
                      <a:pt x="2566" y="647"/>
                      <a:pt x="1982" y="501"/>
                    </a:cubicBezTo>
                    <a:lnTo>
                      <a:pt x="1002" y="230"/>
                    </a:lnTo>
                    <a:cubicBezTo>
                      <a:pt x="670" y="127"/>
                      <a:pt x="338" y="43"/>
                      <a:pt x="5" y="1"/>
                    </a:cubicBezTo>
                    <a:close/>
                    <a:moveTo>
                      <a:pt x="7771" y="3488"/>
                    </a:moveTo>
                    <a:lnTo>
                      <a:pt x="7771" y="3488"/>
                    </a:lnTo>
                    <a:cubicBezTo>
                      <a:pt x="7788" y="3498"/>
                      <a:pt x="7805" y="3505"/>
                      <a:pt x="7822" y="3505"/>
                    </a:cubicBezTo>
                    <a:cubicBezTo>
                      <a:pt x="7805" y="3500"/>
                      <a:pt x="7788" y="3494"/>
                      <a:pt x="7771" y="348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31"/>
              <p:cNvSpPr/>
              <p:nvPr/>
            </p:nvSpPr>
            <p:spPr>
              <a:xfrm>
                <a:off x="557225" y="3117175"/>
                <a:ext cx="148050" cy="105400"/>
              </a:xfrm>
              <a:custGeom>
                <a:avLst/>
                <a:gdLst/>
                <a:ahLst/>
                <a:cxnLst/>
                <a:rect l="l" t="t" r="r" b="b"/>
                <a:pathLst>
                  <a:path w="5922" h="4216" extrusionOk="0">
                    <a:moveTo>
                      <a:pt x="126" y="0"/>
                    </a:moveTo>
                    <a:cubicBezTo>
                      <a:pt x="105" y="0"/>
                      <a:pt x="1" y="104"/>
                      <a:pt x="22" y="104"/>
                    </a:cubicBezTo>
                    <a:cubicBezTo>
                      <a:pt x="293" y="229"/>
                      <a:pt x="564" y="355"/>
                      <a:pt x="835" y="438"/>
                    </a:cubicBezTo>
                    <a:cubicBezTo>
                      <a:pt x="1106" y="542"/>
                      <a:pt x="1357" y="647"/>
                      <a:pt x="1628" y="772"/>
                    </a:cubicBezTo>
                    <a:cubicBezTo>
                      <a:pt x="2149" y="1022"/>
                      <a:pt x="2650" y="1335"/>
                      <a:pt x="3109" y="1669"/>
                    </a:cubicBezTo>
                    <a:cubicBezTo>
                      <a:pt x="3609" y="2044"/>
                      <a:pt x="4068" y="2440"/>
                      <a:pt x="4485" y="2878"/>
                    </a:cubicBezTo>
                    <a:cubicBezTo>
                      <a:pt x="4923" y="3316"/>
                      <a:pt x="5320" y="3775"/>
                      <a:pt x="5758" y="4213"/>
                    </a:cubicBezTo>
                    <a:cubicBezTo>
                      <a:pt x="5761" y="4215"/>
                      <a:pt x="5764" y="4216"/>
                      <a:pt x="5769" y="4216"/>
                    </a:cubicBezTo>
                    <a:cubicBezTo>
                      <a:pt x="5817" y="4216"/>
                      <a:pt x="5921" y="4107"/>
                      <a:pt x="5883" y="4088"/>
                    </a:cubicBezTo>
                    <a:lnTo>
                      <a:pt x="5883" y="4067"/>
                    </a:lnTo>
                    <a:cubicBezTo>
                      <a:pt x="5486" y="3588"/>
                      <a:pt x="5069" y="3129"/>
                      <a:pt x="4631" y="2691"/>
                    </a:cubicBezTo>
                    <a:cubicBezTo>
                      <a:pt x="4214" y="2253"/>
                      <a:pt x="3734" y="1835"/>
                      <a:pt x="3255" y="1481"/>
                    </a:cubicBezTo>
                    <a:cubicBezTo>
                      <a:pt x="2775" y="1147"/>
                      <a:pt x="2274" y="834"/>
                      <a:pt x="1774" y="584"/>
                    </a:cubicBezTo>
                    <a:cubicBezTo>
                      <a:pt x="1252" y="292"/>
                      <a:pt x="689" y="104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8" name="Google Shape;2728;p31"/>
              <p:cNvSpPr/>
              <p:nvPr/>
            </p:nvSpPr>
            <p:spPr>
              <a:xfrm>
                <a:off x="744425" y="3167225"/>
                <a:ext cx="67300" cy="82925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3317" extrusionOk="0">
                    <a:moveTo>
                      <a:pt x="84" y="0"/>
                    </a:moveTo>
                    <a:cubicBezTo>
                      <a:pt x="63" y="21"/>
                      <a:pt x="22" y="63"/>
                      <a:pt x="1" y="84"/>
                    </a:cubicBezTo>
                    <a:cubicBezTo>
                      <a:pt x="230" y="334"/>
                      <a:pt x="481" y="584"/>
                      <a:pt x="752" y="814"/>
                    </a:cubicBezTo>
                    <a:cubicBezTo>
                      <a:pt x="1002" y="1064"/>
                      <a:pt x="1231" y="1314"/>
                      <a:pt x="1440" y="1586"/>
                    </a:cubicBezTo>
                    <a:cubicBezTo>
                      <a:pt x="1878" y="2128"/>
                      <a:pt x="2274" y="2712"/>
                      <a:pt x="2587" y="3317"/>
                    </a:cubicBezTo>
                    <a:cubicBezTo>
                      <a:pt x="2587" y="3317"/>
                      <a:pt x="2691" y="3254"/>
                      <a:pt x="2671" y="3233"/>
                    </a:cubicBezTo>
                    <a:lnTo>
                      <a:pt x="2671" y="3212"/>
                    </a:lnTo>
                    <a:cubicBezTo>
                      <a:pt x="2379" y="2566"/>
                      <a:pt x="2024" y="1961"/>
                      <a:pt x="1586" y="1419"/>
                    </a:cubicBezTo>
                    <a:cubicBezTo>
                      <a:pt x="1377" y="1168"/>
                      <a:pt x="1148" y="897"/>
                      <a:pt x="919" y="668"/>
                    </a:cubicBezTo>
                    <a:cubicBezTo>
                      <a:pt x="668" y="397"/>
                      <a:pt x="397" y="188"/>
                      <a:pt x="8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9" name="Google Shape;2729;p31"/>
              <p:cNvSpPr/>
              <p:nvPr/>
            </p:nvSpPr>
            <p:spPr>
              <a:xfrm>
                <a:off x="1094325" y="3098000"/>
                <a:ext cx="659125" cy="352250"/>
              </a:xfrm>
              <a:custGeom>
                <a:avLst/>
                <a:gdLst/>
                <a:ahLst/>
                <a:cxnLst/>
                <a:rect l="l" t="t" r="r" b="b"/>
                <a:pathLst>
                  <a:path w="26365" h="14090" extrusionOk="0">
                    <a:moveTo>
                      <a:pt x="16734" y="0"/>
                    </a:moveTo>
                    <a:cubicBezTo>
                      <a:pt x="15615" y="0"/>
                      <a:pt x="14487" y="176"/>
                      <a:pt x="13391" y="538"/>
                    </a:cubicBezTo>
                    <a:cubicBezTo>
                      <a:pt x="12077" y="976"/>
                      <a:pt x="10888" y="1685"/>
                      <a:pt x="9720" y="2373"/>
                    </a:cubicBezTo>
                    <a:cubicBezTo>
                      <a:pt x="8030" y="3291"/>
                      <a:pt x="6424" y="4355"/>
                      <a:pt x="4902" y="5502"/>
                    </a:cubicBezTo>
                    <a:cubicBezTo>
                      <a:pt x="2962" y="6962"/>
                      <a:pt x="1419" y="8526"/>
                      <a:pt x="251" y="10653"/>
                    </a:cubicBezTo>
                    <a:cubicBezTo>
                      <a:pt x="105" y="10862"/>
                      <a:pt x="21" y="11112"/>
                      <a:pt x="0" y="11363"/>
                    </a:cubicBezTo>
                    <a:cubicBezTo>
                      <a:pt x="1669" y="11404"/>
                      <a:pt x="3171" y="12009"/>
                      <a:pt x="4714" y="12572"/>
                    </a:cubicBezTo>
                    <a:cubicBezTo>
                      <a:pt x="6737" y="13323"/>
                      <a:pt x="8865" y="13782"/>
                      <a:pt x="11013" y="13991"/>
                    </a:cubicBezTo>
                    <a:cubicBezTo>
                      <a:pt x="11778" y="14057"/>
                      <a:pt x="12547" y="14090"/>
                      <a:pt x="13317" y="14090"/>
                    </a:cubicBezTo>
                    <a:cubicBezTo>
                      <a:pt x="14962" y="14090"/>
                      <a:pt x="16610" y="13941"/>
                      <a:pt x="18230" y="13657"/>
                    </a:cubicBezTo>
                    <a:cubicBezTo>
                      <a:pt x="20191" y="13302"/>
                      <a:pt x="22172" y="12718"/>
                      <a:pt x="23736" y="11467"/>
                    </a:cubicBezTo>
                    <a:cubicBezTo>
                      <a:pt x="25301" y="10236"/>
                      <a:pt x="26364" y="8213"/>
                      <a:pt x="26031" y="6253"/>
                    </a:cubicBezTo>
                    <a:cubicBezTo>
                      <a:pt x="25822" y="4959"/>
                      <a:pt x="25029" y="3833"/>
                      <a:pt x="24091" y="2936"/>
                    </a:cubicBezTo>
                    <a:cubicBezTo>
                      <a:pt x="22072" y="1021"/>
                      <a:pt x="19429" y="0"/>
                      <a:pt x="167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31"/>
              <p:cNvSpPr/>
              <p:nvPr/>
            </p:nvSpPr>
            <p:spPr>
              <a:xfrm>
                <a:off x="1199650" y="3165650"/>
                <a:ext cx="133000" cy="151775"/>
              </a:xfrm>
              <a:custGeom>
                <a:avLst/>
                <a:gdLst/>
                <a:ahLst/>
                <a:cxnLst/>
                <a:rect l="l" t="t" r="r" b="b"/>
                <a:pathLst>
                  <a:path w="5320" h="6071" extrusionOk="0">
                    <a:moveTo>
                      <a:pt x="5257" y="1"/>
                    </a:moveTo>
                    <a:cubicBezTo>
                      <a:pt x="4819" y="230"/>
                      <a:pt x="4422" y="543"/>
                      <a:pt x="4089" y="898"/>
                    </a:cubicBezTo>
                    <a:cubicBezTo>
                      <a:pt x="3713" y="1294"/>
                      <a:pt x="3379" y="1711"/>
                      <a:pt x="3087" y="2170"/>
                    </a:cubicBezTo>
                    <a:cubicBezTo>
                      <a:pt x="2816" y="2608"/>
                      <a:pt x="2670" y="3088"/>
                      <a:pt x="2462" y="3526"/>
                    </a:cubicBezTo>
                    <a:cubicBezTo>
                      <a:pt x="2211" y="4026"/>
                      <a:pt x="1878" y="4485"/>
                      <a:pt x="1502" y="4881"/>
                    </a:cubicBezTo>
                    <a:cubicBezTo>
                      <a:pt x="1064" y="5340"/>
                      <a:pt x="564" y="5716"/>
                      <a:pt x="1" y="6008"/>
                    </a:cubicBezTo>
                    <a:cubicBezTo>
                      <a:pt x="1" y="6008"/>
                      <a:pt x="42" y="6070"/>
                      <a:pt x="63" y="6070"/>
                    </a:cubicBezTo>
                    <a:cubicBezTo>
                      <a:pt x="1085" y="5570"/>
                      <a:pt x="1919" y="4777"/>
                      <a:pt x="2462" y="3797"/>
                    </a:cubicBezTo>
                    <a:cubicBezTo>
                      <a:pt x="2712" y="3338"/>
                      <a:pt x="2837" y="2858"/>
                      <a:pt x="3108" y="2420"/>
                    </a:cubicBezTo>
                    <a:cubicBezTo>
                      <a:pt x="3359" y="1961"/>
                      <a:pt x="3692" y="1523"/>
                      <a:pt x="4047" y="1148"/>
                    </a:cubicBezTo>
                    <a:cubicBezTo>
                      <a:pt x="4422" y="731"/>
                      <a:pt x="4860" y="355"/>
                      <a:pt x="5319" y="63"/>
                    </a:cubicBezTo>
                    <a:cubicBezTo>
                      <a:pt x="5319" y="63"/>
                      <a:pt x="5278" y="1"/>
                      <a:pt x="52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1" name="Google Shape;2731;p31"/>
              <p:cNvSpPr/>
              <p:nvPr/>
            </p:nvSpPr>
            <p:spPr>
              <a:xfrm>
                <a:off x="1335400" y="3109650"/>
                <a:ext cx="135800" cy="162350"/>
              </a:xfrm>
              <a:custGeom>
                <a:avLst/>
                <a:gdLst/>
                <a:ahLst/>
                <a:cxnLst/>
                <a:rect l="l" t="t" r="r" b="b"/>
                <a:pathLst>
                  <a:path w="5432" h="6494" extrusionOk="0">
                    <a:moveTo>
                      <a:pt x="5413" y="0"/>
                    </a:moveTo>
                    <a:cubicBezTo>
                      <a:pt x="5408" y="0"/>
                      <a:pt x="5402" y="3"/>
                      <a:pt x="5396" y="9"/>
                    </a:cubicBezTo>
                    <a:cubicBezTo>
                      <a:pt x="4311" y="405"/>
                      <a:pt x="3393" y="1135"/>
                      <a:pt x="2726" y="2074"/>
                    </a:cubicBezTo>
                    <a:cubicBezTo>
                      <a:pt x="2079" y="2971"/>
                      <a:pt x="1704" y="4014"/>
                      <a:pt x="1162" y="4973"/>
                    </a:cubicBezTo>
                    <a:cubicBezTo>
                      <a:pt x="870" y="5536"/>
                      <a:pt x="473" y="6058"/>
                      <a:pt x="14" y="6475"/>
                    </a:cubicBezTo>
                    <a:cubicBezTo>
                      <a:pt x="0" y="6489"/>
                      <a:pt x="0" y="6493"/>
                      <a:pt x="7" y="6493"/>
                    </a:cubicBezTo>
                    <a:cubicBezTo>
                      <a:pt x="21" y="6493"/>
                      <a:pt x="63" y="6475"/>
                      <a:pt x="77" y="6475"/>
                    </a:cubicBezTo>
                    <a:cubicBezTo>
                      <a:pt x="890" y="5787"/>
                      <a:pt x="1370" y="4848"/>
                      <a:pt x="1850" y="3889"/>
                    </a:cubicBezTo>
                    <a:cubicBezTo>
                      <a:pt x="2350" y="2867"/>
                      <a:pt x="2872" y="1865"/>
                      <a:pt x="3727" y="1094"/>
                    </a:cubicBezTo>
                    <a:cubicBezTo>
                      <a:pt x="4228" y="656"/>
                      <a:pt x="4791" y="301"/>
                      <a:pt x="5417" y="30"/>
                    </a:cubicBezTo>
                    <a:cubicBezTo>
                      <a:pt x="5431" y="15"/>
                      <a:pt x="5425" y="0"/>
                      <a:pt x="54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2" name="Google Shape;2732;p31"/>
              <p:cNvSpPr/>
              <p:nvPr/>
            </p:nvSpPr>
            <p:spPr>
              <a:xfrm>
                <a:off x="1443300" y="3120300"/>
                <a:ext cx="169875" cy="138200"/>
              </a:xfrm>
              <a:custGeom>
                <a:avLst/>
                <a:gdLst/>
                <a:ahLst/>
                <a:cxnLst/>
                <a:rect l="l" t="t" r="r" b="b"/>
                <a:pathLst>
                  <a:path w="6795" h="5528" extrusionOk="0">
                    <a:moveTo>
                      <a:pt x="6670" y="0"/>
                    </a:moveTo>
                    <a:cubicBezTo>
                      <a:pt x="6378" y="63"/>
                      <a:pt x="6086" y="146"/>
                      <a:pt x="5793" y="250"/>
                    </a:cubicBezTo>
                    <a:cubicBezTo>
                      <a:pt x="5543" y="334"/>
                      <a:pt x="5272" y="417"/>
                      <a:pt x="5022" y="522"/>
                    </a:cubicBezTo>
                    <a:cubicBezTo>
                      <a:pt x="4500" y="688"/>
                      <a:pt x="4000" y="960"/>
                      <a:pt x="3562" y="1293"/>
                    </a:cubicBezTo>
                    <a:cubicBezTo>
                      <a:pt x="2581" y="2086"/>
                      <a:pt x="2206" y="3275"/>
                      <a:pt x="1518" y="4255"/>
                    </a:cubicBezTo>
                    <a:cubicBezTo>
                      <a:pt x="1163" y="4818"/>
                      <a:pt x="642" y="5256"/>
                      <a:pt x="37" y="5507"/>
                    </a:cubicBezTo>
                    <a:cubicBezTo>
                      <a:pt x="0" y="5507"/>
                      <a:pt x="76" y="5523"/>
                      <a:pt x="123" y="5527"/>
                    </a:cubicBezTo>
                    <a:lnTo>
                      <a:pt x="123" y="5527"/>
                    </a:lnTo>
                    <a:cubicBezTo>
                      <a:pt x="1268" y="5150"/>
                      <a:pt x="1873" y="4046"/>
                      <a:pt x="2415" y="3066"/>
                    </a:cubicBezTo>
                    <a:cubicBezTo>
                      <a:pt x="2707" y="2482"/>
                      <a:pt x="3082" y="1961"/>
                      <a:pt x="3541" y="1502"/>
                    </a:cubicBezTo>
                    <a:cubicBezTo>
                      <a:pt x="3958" y="1126"/>
                      <a:pt x="4438" y="834"/>
                      <a:pt x="4959" y="647"/>
                    </a:cubicBezTo>
                    <a:cubicBezTo>
                      <a:pt x="5251" y="522"/>
                      <a:pt x="5564" y="417"/>
                      <a:pt x="5898" y="313"/>
                    </a:cubicBezTo>
                    <a:cubicBezTo>
                      <a:pt x="6190" y="250"/>
                      <a:pt x="6503" y="146"/>
                      <a:pt x="6795" y="21"/>
                    </a:cubicBezTo>
                    <a:cubicBezTo>
                      <a:pt x="6753" y="0"/>
                      <a:pt x="6711" y="0"/>
                      <a:pt x="6670" y="0"/>
                    </a:cubicBezTo>
                    <a:close/>
                    <a:moveTo>
                      <a:pt x="123" y="5527"/>
                    </a:moveTo>
                    <a:lnTo>
                      <a:pt x="123" y="5527"/>
                    </a:lnTo>
                    <a:cubicBezTo>
                      <a:pt x="122" y="5527"/>
                      <a:pt x="121" y="5527"/>
                      <a:pt x="120" y="5527"/>
                    </a:cubicBezTo>
                    <a:lnTo>
                      <a:pt x="141" y="5527"/>
                    </a:lnTo>
                    <a:cubicBezTo>
                      <a:pt x="136" y="5527"/>
                      <a:pt x="130" y="5527"/>
                      <a:pt x="123" y="552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31"/>
              <p:cNvSpPr/>
              <p:nvPr/>
            </p:nvSpPr>
            <p:spPr>
              <a:xfrm>
                <a:off x="1519300" y="3258475"/>
                <a:ext cx="174175" cy="118250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730" extrusionOk="0">
                    <a:moveTo>
                      <a:pt x="125" y="0"/>
                    </a:moveTo>
                    <a:cubicBezTo>
                      <a:pt x="84" y="0"/>
                      <a:pt x="21" y="63"/>
                      <a:pt x="0" y="63"/>
                    </a:cubicBezTo>
                    <a:cubicBezTo>
                      <a:pt x="1168" y="84"/>
                      <a:pt x="2128" y="939"/>
                      <a:pt x="2858" y="1752"/>
                    </a:cubicBezTo>
                    <a:cubicBezTo>
                      <a:pt x="3588" y="2587"/>
                      <a:pt x="4172" y="3588"/>
                      <a:pt x="5110" y="4193"/>
                    </a:cubicBezTo>
                    <a:cubicBezTo>
                      <a:pt x="5531" y="4485"/>
                      <a:pt x="6095" y="4729"/>
                      <a:pt x="6607" y="4729"/>
                    </a:cubicBezTo>
                    <a:cubicBezTo>
                      <a:pt x="6680" y="4729"/>
                      <a:pt x="6751" y="4725"/>
                      <a:pt x="6821" y="4714"/>
                    </a:cubicBezTo>
                    <a:cubicBezTo>
                      <a:pt x="6883" y="4693"/>
                      <a:pt x="6925" y="4672"/>
                      <a:pt x="6967" y="4631"/>
                    </a:cubicBezTo>
                    <a:cubicBezTo>
                      <a:pt x="6862" y="4589"/>
                      <a:pt x="6758" y="4568"/>
                      <a:pt x="6654" y="4568"/>
                    </a:cubicBezTo>
                    <a:cubicBezTo>
                      <a:pt x="6487" y="4547"/>
                      <a:pt x="6341" y="4526"/>
                      <a:pt x="6174" y="4464"/>
                    </a:cubicBezTo>
                    <a:cubicBezTo>
                      <a:pt x="5945" y="4380"/>
                      <a:pt x="5715" y="4276"/>
                      <a:pt x="5507" y="4151"/>
                    </a:cubicBezTo>
                    <a:cubicBezTo>
                      <a:pt x="5048" y="3859"/>
                      <a:pt x="4652" y="3504"/>
                      <a:pt x="4318" y="3087"/>
                    </a:cubicBezTo>
                    <a:cubicBezTo>
                      <a:pt x="3546" y="2211"/>
                      <a:pt x="2899" y="1210"/>
                      <a:pt x="1919" y="543"/>
                    </a:cubicBezTo>
                    <a:cubicBezTo>
                      <a:pt x="1398" y="188"/>
                      <a:pt x="751" y="0"/>
                      <a:pt x="1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31"/>
              <p:cNvSpPr/>
              <p:nvPr/>
            </p:nvSpPr>
            <p:spPr>
              <a:xfrm>
                <a:off x="1402025" y="3268300"/>
                <a:ext cx="169450" cy="144025"/>
              </a:xfrm>
              <a:custGeom>
                <a:avLst/>
                <a:gdLst/>
                <a:ahLst/>
                <a:cxnLst/>
                <a:rect l="l" t="t" r="r" b="b"/>
                <a:pathLst>
                  <a:path w="6778" h="5761" extrusionOk="0">
                    <a:moveTo>
                      <a:pt x="128" y="0"/>
                    </a:moveTo>
                    <a:cubicBezTo>
                      <a:pt x="81" y="0"/>
                      <a:pt x="1" y="66"/>
                      <a:pt x="19" y="66"/>
                    </a:cubicBezTo>
                    <a:lnTo>
                      <a:pt x="19" y="87"/>
                    </a:lnTo>
                    <a:cubicBezTo>
                      <a:pt x="2188" y="1130"/>
                      <a:pt x="3044" y="3633"/>
                      <a:pt x="4921" y="5010"/>
                    </a:cubicBezTo>
                    <a:cubicBezTo>
                      <a:pt x="5421" y="5406"/>
                      <a:pt x="6026" y="5656"/>
                      <a:pt x="6673" y="5760"/>
                    </a:cubicBezTo>
                    <a:cubicBezTo>
                      <a:pt x="6714" y="5740"/>
                      <a:pt x="6756" y="5719"/>
                      <a:pt x="6777" y="5677"/>
                    </a:cubicBezTo>
                    <a:cubicBezTo>
                      <a:pt x="6235" y="5552"/>
                      <a:pt x="5713" y="5322"/>
                      <a:pt x="5234" y="5010"/>
                    </a:cubicBezTo>
                    <a:cubicBezTo>
                      <a:pt x="4754" y="4676"/>
                      <a:pt x="4316" y="4279"/>
                      <a:pt x="3940" y="3821"/>
                    </a:cubicBezTo>
                    <a:cubicBezTo>
                      <a:pt x="3148" y="2945"/>
                      <a:pt x="2543" y="1943"/>
                      <a:pt x="1709" y="1109"/>
                    </a:cubicBezTo>
                    <a:cubicBezTo>
                      <a:pt x="1250" y="650"/>
                      <a:pt x="728" y="275"/>
                      <a:pt x="144" y="4"/>
                    </a:cubicBezTo>
                    <a:cubicBezTo>
                      <a:pt x="140" y="1"/>
                      <a:pt x="134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5" name="Google Shape;2735;p31"/>
              <p:cNvSpPr/>
              <p:nvPr/>
            </p:nvSpPr>
            <p:spPr>
              <a:xfrm>
                <a:off x="1285175" y="3296200"/>
                <a:ext cx="141850" cy="139500"/>
              </a:xfrm>
              <a:custGeom>
                <a:avLst/>
                <a:gdLst/>
                <a:ahLst/>
                <a:cxnLst/>
                <a:rect l="l" t="t" r="r" b="b"/>
                <a:pathLst>
                  <a:path w="5674" h="5580" extrusionOk="0">
                    <a:moveTo>
                      <a:pt x="11" y="0"/>
                    </a:moveTo>
                    <a:cubicBezTo>
                      <a:pt x="1" y="0"/>
                      <a:pt x="14" y="10"/>
                      <a:pt x="63" y="35"/>
                    </a:cubicBezTo>
                    <a:lnTo>
                      <a:pt x="63" y="14"/>
                    </a:lnTo>
                    <a:cubicBezTo>
                      <a:pt x="37" y="5"/>
                      <a:pt x="18" y="0"/>
                      <a:pt x="11" y="0"/>
                    </a:cubicBezTo>
                    <a:close/>
                    <a:moveTo>
                      <a:pt x="63" y="14"/>
                    </a:moveTo>
                    <a:cubicBezTo>
                      <a:pt x="82" y="22"/>
                      <a:pt x="101" y="29"/>
                      <a:pt x="120" y="37"/>
                    </a:cubicBezTo>
                    <a:lnTo>
                      <a:pt x="120" y="37"/>
                    </a:lnTo>
                    <a:cubicBezTo>
                      <a:pt x="101" y="29"/>
                      <a:pt x="82" y="21"/>
                      <a:pt x="63" y="14"/>
                    </a:cubicBezTo>
                    <a:close/>
                    <a:moveTo>
                      <a:pt x="120" y="37"/>
                    </a:moveTo>
                    <a:cubicBezTo>
                      <a:pt x="1168" y="473"/>
                      <a:pt x="1740" y="1638"/>
                      <a:pt x="2211" y="2621"/>
                    </a:cubicBezTo>
                    <a:cubicBezTo>
                      <a:pt x="2670" y="3602"/>
                      <a:pt x="3191" y="4686"/>
                      <a:pt x="4213" y="5228"/>
                    </a:cubicBezTo>
                    <a:cubicBezTo>
                      <a:pt x="4553" y="5466"/>
                      <a:pt x="4962" y="5580"/>
                      <a:pt x="5384" y="5580"/>
                    </a:cubicBezTo>
                    <a:cubicBezTo>
                      <a:pt x="5480" y="5580"/>
                      <a:pt x="5577" y="5574"/>
                      <a:pt x="5673" y="5562"/>
                    </a:cubicBezTo>
                    <a:cubicBezTo>
                      <a:pt x="5673" y="5562"/>
                      <a:pt x="5597" y="5516"/>
                      <a:pt x="5562" y="5516"/>
                    </a:cubicBezTo>
                    <a:cubicBezTo>
                      <a:pt x="5556" y="5516"/>
                      <a:pt x="5551" y="5517"/>
                      <a:pt x="5548" y="5520"/>
                    </a:cubicBezTo>
                    <a:cubicBezTo>
                      <a:pt x="5496" y="5524"/>
                      <a:pt x="5444" y="5526"/>
                      <a:pt x="5392" y="5526"/>
                    </a:cubicBezTo>
                    <a:cubicBezTo>
                      <a:pt x="5132" y="5526"/>
                      <a:pt x="4874" y="5482"/>
                      <a:pt x="4631" y="5395"/>
                    </a:cubicBezTo>
                    <a:cubicBezTo>
                      <a:pt x="4339" y="5291"/>
                      <a:pt x="4088" y="5124"/>
                      <a:pt x="3880" y="4936"/>
                    </a:cubicBezTo>
                    <a:cubicBezTo>
                      <a:pt x="3463" y="4561"/>
                      <a:pt x="3129" y="4123"/>
                      <a:pt x="2879" y="3622"/>
                    </a:cubicBezTo>
                    <a:cubicBezTo>
                      <a:pt x="2378" y="2705"/>
                      <a:pt x="2023" y="1662"/>
                      <a:pt x="1293" y="869"/>
                    </a:cubicBezTo>
                    <a:cubicBezTo>
                      <a:pt x="973" y="489"/>
                      <a:pt x="576" y="224"/>
                      <a:pt x="12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6" name="Google Shape;2736;p31"/>
              <p:cNvSpPr/>
              <p:nvPr/>
            </p:nvSpPr>
            <p:spPr>
              <a:xfrm>
                <a:off x="1173575" y="3328875"/>
                <a:ext cx="109525" cy="85525"/>
              </a:xfrm>
              <a:custGeom>
                <a:avLst/>
                <a:gdLst/>
                <a:ahLst/>
                <a:cxnLst/>
                <a:rect l="l" t="t" r="r" b="b"/>
                <a:pathLst>
                  <a:path w="4381" h="3421" extrusionOk="0">
                    <a:moveTo>
                      <a:pt x="84" y="0"/>
                    </a:moveTo>
                    <a:lnTo>
                      <a:pt x="1" y="104"/>
                    </a:lnTo>
                    <a:cubicBezTo>
                      <a:pt x="710" y="647"/>
                      <a:pt x="1440" y="1189"/>
                      <a:pt x="2149" y="1752"/>
                    </a:cubicBezTo>
                    <a:cubicBezTo>
                      <a:pt x="2504" y="2023"/>
                      <a:pt x="2858" y="2295"/>
                      <a:pt x="3213" y="2566"/>
                    </a:cubicBezTo>
                    <a:lnTo>
                      <a:pt x="3734" y="3004"/>
                    </a:lnTo>
                    <a:cubicBezTo>
                      <a:pt x="3901" y="3150"/>
                      <a:pt x="4089" y="3296"/>
                      <a:pt x="4276" y="3421"/>
                    </a:cubicBezTo>
                    <a:cubicBezTo>
                      <a:pt x="4276" y="3421"/>
                      <a:pt x="4381" y="3317"/>
                      <a:pt x="4381" y="3296"/>
                    </a:cubicBezTo>
                    <a:cubicBezTo>
                      <a:pt x="4235" y="3129"/>
                      <a:pt x="4068" y="2983"/>
                      <a:pt x="3880" y="2837"/>
                    </a:cubicBezTo>
                    <a:cubicBezTo>
                      <a:pt x="3692" y="2691"/>
                      <a:pt x="3526" y="2545"/>
                      <a:pt x="3338" y="2420"/>
                    </a:cubicBezTo>
                    <a:cubicBezTo>
                      <a:pt x="3004" y="2128"/>
                      <a:pt x="2650" y="1856"/>
                      <a:pt x="2295" y="1585"/>
                    </a:cubicBezTo>
                    <a:cubicBezTo>
                      <a:pt x="1586" y="1043"/>
                      <a:pt x="835" y="501"/>
                      <a:pt x="8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7" name="Google Shape;2737;p31"/>
              <p:cNvSpPr/>
              <p:nvPr/>
            </p:nvSpPr>
            <p:spPr>
              <a:xfrm>
                <a:off x="911825" y="4045850"/>
                <a:ext cx="330600" cy="78725"/>
              </a:xfrm>
              <a:custGeom>
                <a:avLst/>
                <a:gdLst/>
                <a:ahLst/>
                <a:cxnLst/>
                <a:rect l="l" t="t" r="r" b="b"/>
                <a:pathLst>
                  <a:path w="13224" h="3149" extrusionOk="0">
                    <a:moveTo>
                      <a:pt x="13099" y="0"/>
                    </a:moveTo>
                    <a:lnTo>
                      <a:pt x="125" y="438"/>
                    </a:lnTo>
                    <a:cubicBezTo>
                      <a:pt x="146" y="1127"/>
                      <a:pt x="0" y="1711"/>
                      <a:pt x="146" y="2399"/>
                    </a:cubicBezTo>
                    <a:cubicBezTo>
                      <a:pt x="209" y="2628"/>
                      <a:pt x="2169" y="2879"/>
                      <a:pt x="2440" y="2920"/>
                    </a:cubicBezTo>
                    <a:cubicBezTo>
                      <a:pt x="3275" y="3045"/>
                      <a:pt x="4130" y="3129"/>
                      <a:pt x="4985" y="3129"/>
                    </a:cubicBezTo>
                    <a:cubicBezTo>
                      <a:pt x="5626" y="3139"/>
                      <a:pt x="6266" y="3148"/>
                      <a:pt x="6906" y="3148"/>
                    </a:cubicBezTo>
                    <a:cubicBezTo>
                      <a:pt x="8869" y="3148"/>
                      <a:pt x="10825" y="3063"/>
                      <a:pt x="12744" y="2670"/>
                    </a:cubicBezTo>
                    <a:cubicBezTo>
                      <a:pt x="13224" y="2587"/>
                      <a:pt x="13057" y="2128"/>
                      <a:pt x="13057" y="1752"/>
                    </a:cubicBezTo>
                    <a:cubicBezTo>
                      <a:pt x="13078" y="1168"/>
                      <a:pt x="13099" y="584"/>
                      <a:pt x="130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31"/>
              <p:cNvSpPr/>
              <p:nvPr/>
            </p:nvSpPr>
            <p:spPr>
              <a:xfrm>
                <a:off x="653700" y="3549450"/>
                <a:ext cx="850500" cy="551275"/>
              </a:xfrm>
              <a:custGeom>
                <a:avLst/>
                <a:gdLst/>
                <a:ahLst/>
                <a:cxnLst/>
                <a:rect l="l" t="t" r="r" b="b"/>
                <a:pathLst>
                  <a:path w="34020" h="22051" extrusionOk="0">
                    <a:moveTo>
                      <a:pt x="29583" y="0"/>
                    </a:moveTo>
                    <a:cubicBezTo>
                      <a:pt x="28943" y="0"/>
                      <a:pt x="28276" y="104"/>
                      <a:pt x="27720" y="104"/>
                    </a:cubicBezTo>
                    <a:lnTo>
                      <a:pt x="4589" y="125"/>
                    </a:lnTo>
                    <a:cubicBezTo>
                      <a:pt x="3943" y="125"/>
                      <a:pt x="3254" y="146"/>
                      <a:pt x="2754" y="542"/>
                    </a:cubicBezTo>
                    <a:cubicBezTo>
                      <a:pt x="1356" y="1668"/>
                      <a:pt x="3672" y="2315"/>
                      <a:pt x="3567" y="3379"/>
                    </a:cubicBezTo>
                    <a:cubicBezTo>
                      <a:pt x="3505" y="3921"/>
                      <a:pt x="2274" y="4922"/>
                      <a:pt x="1940" y="5423"/>
                    </a:cubicBezTo>
                    <a:cubicBezTo>
                      <a:pt x="918" y="6945"/>
                      <a:pt x="313" y="8697"/>
                      <a:pt x="167" y="10533"/>
                    </a:cubicBezTo>
                    <a:cubicBezTo>
                      <a:pt x="147" y="10637"/>
                      <a:pt x="147" y="10742"/>
                      <a:pt x="147" y="10846"/>
                    </a:cubicBezTo>
                    <a:cubicBezTo>
                      <a:pt x="1" y="15163"/>
                      <a:pt x="3004" y="18438"/>
                      <a:pt x="6821" y="20127"/>
                    </a:cubicBezTo>
                    <a:cubicBezTo>
                      <a:pt x="9866" y="21483"/>
                      <a:pt x="13349" y="22005"/>
                      <a:pt x="16666" y="22046"/>
                    </a:cubicBezTo>
                    <a:cubicBezTo>
                      <a:pt x="16841" y="22049"/>
                      <a:pt x="17018" y="22050"/>
                      <a:pt x="17199" y="22050"/>
                    </a:cubicBezTo>
                    <a:cubicBezTo>
                      <a:pt x="19840" y="22050"/>
                      <a:pt x="23061" y="21753"/>
                      <a:pt x="25989" y="20816"/>
                    </a:cubicBezTo>
                    <a:cubicBezTo>
                      <a:pt x="29639" y="19669"/>
                      <a:pt x="32810" y="17478"/>
                      <a:pt x="33748" y="13662"/>
                    </a:cubicBezTo>
                    <a:cubicBezTo>
                      <a:pt x="33936" y="12890"/>
                      <a:pt x="34019" y="12076"/>
                      <a:pt x="34019" y="11284"/>
                    </a:cubicBezTo>
                    <a:cubicBezTo>
                      <a:pt x="34019" y="9386"/>
                      <a:pt x="33498" y="7529"/>
                      <a:pt x="32518" y="5903"/>
                    </a:cubicBezTo>
                    <a:cubicBezTo>
                      <a:pt x="32121" y="5256"/>
                      <a:pt x="30390" y="3525"/>
                      <a:pt x="30640" y="2753"/>
                    </a:cubicBezTo>
                    <a:cubicBezTo>
                      <a:pt x="30912" y="1981"/>
                      <a:pt x="31934" y="2127"/>
                      <a:pt x="31746" y="1126"/>
                    </a:cubicBezTo>
                    <a:cubicBezTo>
                      <a:pt x="31662" y="542"/>
                      <a:pt x="31183" y="375"/>
                      <a:pt x="30703" y="167"/>
                    </a:cubicBezTo>
                    <a:cubicBezTo>
                      <a:pt x="30361" y="40"/>
                      <a:pt x="29977" y="0"/>
                      <a:pt x="295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9" name="Google Shape;2739;p31"/>
              <p:cNvSpPr/>
              <p:nvPr/>
            </p:nvSpPr>
            <p:spPr>
              <a:xfrm>
                <a:off x="656825" y="3549450"/>
                <a:ext cx="847375" cy="388125"/>
              </a:xfrm>
              <a:custGeom>
                <a:avLst/>
                <a:gdLst/>
                <a:ahLst/>
                <a:cxnLst/>
                <a:rect l="l" t="t" r="r" b="b"/>
                <a:pathLst>
                  <a:path w="33895" h="15525" extrusionOk="0">
                    <a:moveTo>
                      <a:pt x="29453" y="0"/>
                    </a:moveTo>
                    <a:cubicBezTo>
                      <a:pt x="28808" y="0"/>
                      <a:pt x="28138" y="104"/>
                      <a:pt x="27595" y="104"/>
                    </a:cubicBezTo>
                    <a:lnTo>
                      <a:pt x="4443" y="125"/>
                    </a:lnTo>
                    <a:cubicBezTo>
                      <a:pt x="3818" y="125"/>
                      <a:pt x="3129" y="146"/>
                      <a:pt x="2629" y="542"/>
                    </a:cubicBezTo>
                    <a:cubicBezTo>
                      <a:pt x="1210" y="1668"/>
                      <a:pt x="3547" y="2315"/>
                      <a:pt x="3421" y="3379"/>
                    </a:cubicBezTo>
                    <a:cubicBezTo>
                      <a:pt x="3380" y="3921"/>
                      <a:pt x="2149" y="4922"/>
                      <a:pt x="1815" y="5423"/>
                    </a:cubicBezTo>
                    <a:cubicBezTo>
                      <a:pt x="772" y="6945"/>
                      <a:pt x="168" y="8697"/>
                      <a:pt x="22" y="10533"/>
                    </a:cubicBezTo>
                    <a:cubicBezTo>
                      <a:pt x="1" y="10637"/>
                      <a:pt x="1" y="10742"/>
                      <a:pt x="1" y="10846"/>
                    </a:cubicBezTo>
                    <a:cubicBezTo>
                      <a:pt x="1148" y="11722"/>
                      <a:pt x="2378" y="12473"/>
                      <a:pt x="3693" y="13036"/>
                    </a:cubicBezTo>
                    <a:cubicBezTo>
                      <a:pt x="7655" y="14788"/>
                      <a:pt x="12119" y="15455"/>
                      <a:pt x="16416" y="15518"/>
                    </a:cubicBezTo>
                    <a:cubicBezTo>
                      <a:pt x="16667" y="15522"/>
                      <a:pt x="16924" y="15525"/>
                      <a:pt x="17185" y="15525"/>
                    </a:cubicBezTo>
                    <a:cubicBezTo>
                      <a:pt x="20561" y="15525"/>
                      <a:pt x="24693" y="15133"/>
                      <a:pt x="28430" y="13933"/>
                    </a:cubicBezTo>
                    <a:cubicBezTo>
                      <a:pt x="30369" y="13349"/>
                      <a:pt x="32226" y="12452"/>
                      <a:pt x="33894" y="11284"/>
                    </a:cubicBezTo>
                    <a:cubicBezTo>
                      <a:pt x="33894" y="9386"/>
                      <a:pt x="33373" y="7529"/>
                      <a:pt x="32393" y="5903"/>
                    </a:cubicBezTo>
                    <a:cubicBezTo>
                      <a:pt x="31996" y="5256"/>
                      <a:pt x="30244" y="3525"/>
                      <a:pt x="30515" y="2753"/>
                    </a:cubicBezTo>
                    <a:cubicBezTo>
                      <a:pt x="30766" y="1981"/>
                      <a:pt x="31788" y="2127"/>
                      <a:pt x="31621" y="1126"/>
                    </a:cubicBezTo>
                    <a:cubicBezTo>
                      <a:pt x="31517" y="542"/>
                      <a:pt x="31058" y="375"/>
                      <a:pt x="30578" y="167"/>
                    </a:cubicBezTo>
                    <a:cubicBezTo>
                      <a:pt x="30236" y="40"/>
                      <a:pt x="29849" y="0"/>
                      <a:pt x="2945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0" name="Google Shape;2740;p31"/>
              <p:cNvSpPr/>
              <p:nvPr/>
            </p:nvSpPr>
            <p:spPr>
              <a:xfrm>
                <a:off x="690725" y="3549575"/>
                <a:ext cx="822325" cy="551150"/>
              </a:xfrm>
              <a:custGeom>
                <a:avLst/>
                <a:gdLst/>
                <a:ahLst/>
                <a:cxnLst/>
                <a:rect l="l" t="t" r="r" b="b"/>
                <a:pathLst>
                  <a:path w="32893" h="22046" extrusionOk="0">
                    <a:moveTo>
                      <a:pt x="28087" y="0"/>
                    </a:moveTo>
                    <a:cubicBezTo>
                      <a:pt x="27459" y="0"/>
                      <a:pt x="26803" y="99"/>
                      <a:pt x="26260" y="99"/>
                    </a:cubicBezTo>
                    <a:lnTo>
                      <a:pt x="24049" y="99"/>
                    </a:lnTo>
                    <a:cubicBezTo>
                      <a:pt x="24383" y="516"/>
                      <a:pt x="24717" y="913"/>
                      <a:pt x="24863" y="1142"/>
                    </a:cubicBezTo>
                    <a:cubicBezTo>
                      <a:pt x="26260" y="3457"/>
                      <a:pt x="26698" y="6252"/>
                      <a:pt x="26073" y="8901"/>
                    </a:cubicBezTo>
                    <a:cubicBezTo>
                      <a:pt x="25155" y="12718"/>
                      <a:pt x="21964" y="14887"/>
                      <a:pt x="18313" y="16055"/>
                    </a:cubicBezTo>
                    <a:cubicBezTo>
                      <a:pt x="15385" y="16992"/>
                      <a:pt x="12164" y="17290"/>
                      <a:pt x="9523" y="17290"/>
                    </a:cubicBezTo>
                    <a:cubicBezTo>
                      <a:pt x="9343" y="17290"/>
                      <a:pt x="9165" y="17288"/>
                      <a:pt x="8990" y="17286"/>
                    </a:cubicBezTo>
                    <a:cubicBezTo>
                      <a:pt x="5966" y="17223"/>
                      <a:pt x="2837" y="16785"/>
                      <a:pt x="0" y="15701"/>
                    </a:cubicBezTo>
                    <a:lnTo>
                      <a:pt x="0" y="15701"/>
                    </a:lnTo>
                    <a:cubicBezTo>
                      <a:pt x="1210" y="17640"/>
                      <a:pt x="3129" y="19142"/>
                      <a:pt x="5340" y="20102"/>
                    </a:cubicBezTo>
                    <a:cubicBezTo>
                      <a:pt x="8406" y="21457"/>
                      <a:pt x="11868" y="21979"/>
                      <a:pt x="15185" y="22041"/>
                    </a:cubicBezTo>
                    <a:cubicBezTo>
                      <a:pt x="15350" y="22044"/>
                      <a:pt x="15518" y="22045"/>
                      <a:pt x="15689" y="22045"/>
                    </a:cubicBezTo>
                    <a:cubicBezTo>
                      <a:pt x="18338" y="22045"/>
                      <a:pt x="21589" y="21732"/>
                      <a:pt x="24508" y="20811"/>
                    </a:cubicBezTo>
                    <a:cubicBezTo>
                      <a:pt x="28158" y="19643"/>
                      <a:pt x="31350" y="17473"/>
                      <a:pt x="32267" y="13657"/>
                    </a:cubicBezTo>
                    <a:cubicBezTo>
                      <a:pt x="32893" y="11008"/>
                      <a:pt x="32455" y="8234"/>
                      <a:pt x="31058" y="5898"/>
                    </a:cubicBezTo>
                    <a:cubicBezTo>
                      <a:pt x="30661" y="5251"/>
                      <a:pt x="28930" y="3541"/>
                      <a:pt x="29180" y="2769"/>
                    </a:cubicBezTo>
                    <a:cubicBezTo>
                      <a:pt x="29410" y="1976"/>
                      <a:pt x="30453" y="2122"/>
                      <a:pt x="30286" y="1121"/>
                    </a:cubicBezTo>
                    <a:cubicBezTo>
                      <a:pt x="30181" y="537"/>
                      <a:pt x="29702" y="370"/>
                      <a:pt x="29243" y="183"/>
                    </a:cubicBezTo>
                    <a:cubicBezTo>
                      <a:pt x="28897" y="42"/>
                      <a:pt x="28498" y="0"/>
                      <a:pt x="280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31"/>
              <p:cNvSpPr/>
              <p:nvPr/>
            </p:nvSpPr>
            <p:spPr>
              <a:xfrm>
                <a:off x="717100" y="3546300"/>
                <a:ext cx="5409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21639" h="1274" extrusionOk="0">
                    <a:moveTo>
                      <a:pt x="8477" y="1"/>
                    </a:moveTo>
                    <a:cubicBezTo>
                      <a:pt x="6830" y="1"/>
                      <a:pt x="5182" y="22"/>
                      <a:pt x="3555" y="42"/>
                    </a:cubicBezTo>
                    <a:cubicBezTo>
                      <a:pt x="3313" y="42"/>
                      <a:pt x="3059" y="37"/>
                      <a:pt x="2800" y="37"/>
                    </a:cubicBezTo>
                    <a:cubicBezTo>
                      <a:pt x="1828" y="37"/>
                      <a:pt x="789" y="115"/>
                      <a:pt x="113" y="856"/>
                    </a:cubicBezTo>
                    <a:cubicBezTo>
                      <a:pt x="0" y="969"/>
                      <a:pt x="100" y="1132"/>
                      <a:pt x="228" y="1132"/>
                    </a:cubicBezTo>
                    <a:cubicBezTo>
                      <a:pt x="266" y="1132"/>
                      <a:pt x="305" y="1118"/>
                      <a:pt x="343" y="1085"/>
                    </a:cubicBezTo>
                    <a:cubicBezTo>
                      <a:pt x="781" y="710"/>
                      <a:pt x="1386" y="647"/>
                      <a:pt x="1949" y="626"/>
                    </a:cubicBezTo>
                    <a:cubicBezTo>
                      <a:pt x="2056" y="623"/>
                      <a:pt x="2163" y="621"/>
                      <a:pt x="2270" y="621"/>
                    </a:cubicBezTo>
                    <a:cubicBezTo>
                      <a:pt x="2747" y="621"/>
                      <a:pt x="3224" y="655"/>
                      <a:pt x="3701" y="689"/>
                    </a:cubicBezTo>
                    <a:cubicBezTo>
                      <a:pt x="5161" y="731"/>
                      <a:pt x="6621" y="793"/>
                      <a:pt x="8102" y="856"/>
                    </a:cubicBezTo>
                    <a:cubicBezTo>
                      <a:pt x="11168" y="981"/>
                      <a:pt x="14213" y="1085"/>
                      <a:pt x="17279" y="1210"/>
                    </a:cubicBezTo>
                    <a:cubicBezTo>
                      <a:pt x="18030" y="1231"/>
                      <a:pt x="18802" y="1252"/>
                      <a:pt x="19553" y="1273"/>
                    </a:cubicBezTo>
                    <a:lnTo>
                      <a:pt x="20617" y="1273"/>
                    </a:lnTo>
                    <a:cubicBezTo>
                      <a:pt x="21013" y="1273"/>
                      <a:pt x="21472" y="1273"/>
                      <a:pt x="21597" y="793"/>
                    </a:cubicBezTo>
                    <a:cubicBezTo>
                      <a:pt x="21639" y="480"/>
                      <a:pt x="21451" y="168"/>
                      <a:pt x="21117" y="84"/>
                    </a:cubicBezTo>
                    <a:cubicBezTo>
                      <a:pt x="20973" y="42"/>
                      <a:pt x="20809" y="30"/>
                      <a:pt x="20639" y="30"/>
                    </a:cubicBezTo>
                    <a:cubicBezTo>
                      <a:pt x="20441" y="30"/>
                      <a:pt x="20235" y="46"/>
                      <a:pt x="20047" y="46"/>
                    </a:cubicBezTo>
                    <a:cubicBezTo>
                      <a:pt x="19999" y="46"/>
                      <a:pt x="19953" y="45"/>
                      <a:pt x="19907" y="42"/>
                    </a:cubicBezTo>
                    <a:cubicBezTo>
                      <a:pt x="19157" y="42"/>
                      <a:pt x="18385" y="22"/>
                      <a:pt x="17634" y="22"/>
                    </a:cubicBezTo>
                    <a:lnTo>
                      <a:pt x="8477" y="1"/>
                    </a:lnTo>
                    <a:close/>
                  </a:path>
                </a:pathLst>
              </a:custGeom>
              <a:solidFill>
                <a:srgbClr val="EFC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2" name="Google Shape;2742;p31"/>
              <p:cNvSpPr/>
              <p:nvPr/>
            </p:nvSpPr>
            <p:spPr>
              <a:xfrm>
                <a:off x="1265875" y="3547875"/>
                <a:ext cx="59475" cy="26625"/>
              </a:xfrm>
              <a:custGeom>
                <a:avLst/>
                <a:gdLst/>
                <a:ahLst/>
                <a:cxnLst/>
                <a:rect l="l" t="t" r="r" b="b"/>
                <a:pathLst>
                  <a:path w="2379" h="1065" extrusionOk="0">
                    <a:moveTo>
                      <a:pt x="1857" y="0"/>
                    </a:moveTo>
                    <a:cubicBezTo>
                      <a:pt x="1732" y="0"/>
                      <a:pt x="1606" y="0"/>
                      <a:pt x="1481" y="21"/>
                    </a:cubicBezTo>
                    <a:lnTo>
                      <a:pt x="1148" y="63"/>
                    </a:lnTo>
                    <a:cubicBezTo>
                      <a:pt x="981" y="63"/>
                      <a:pt x="835" y="84"/>
                      <a:pt x="689" y="105"/>
                    </a:cubicBezTo>
                    <a:cubicBezTo>
                      <a:pt x="543" y="146"/>
                      <a:pt x="418" y="209"/>
                      <a:pt x="292" y="271"/>
                    </a:cubicBezTo>
                    <a:cubicBezTo>
                      <a:pt x="0" y="459"/>
                      <a:pt x="63" y="876"/>
                      <a:pt x="397" y="981"/>
                    </a:cubicBezTo>
                    <a:cubicBezTo>
                      <a:pt x="522" y="1022"/>
                      <a:pt x="668" y="1064"/>
                      <a:pt x="814" y="1064"/>
                    </a:cubicBezTo>
                    <a:cubicBezTo>
                      <a:pt x="939" y="1064"/>
                      <a:pt x="1043" y="1064"/>
                      <a:pt x="1168" y="1043"/>
                    </a:cubicBezTo>
                    <a:lnTo>
                      <a:pt x="1523" y="1022"/>
                    </a:lnTo>
                    <a:cubicBezTo>
                      <a:pt x="1669" y="1022"/>
                      <a:pt x="1836" y="1001"/>
                      <a:pt x="1982" y="960"/>
                    </a:cubicBezTo>
                    <a:cubicBezTo>
                      <a:pt x="2211" y="897"/>
                      <a:pt x="2378" y="668"/>
                      <a:pt x="2337" y="417"/>
                    </a:cubicBezTo>
                    <a:cubicBezTo>
                      <a:pt x="2295" y="188"/>
                      <a:pt x="2086" y="0"/>
                      <a:pt x="1857" y="0"/>
                    </a:cubicBezTo>
                    <a:close/>
                  </a:path>
                </a:pathLst>
              </a:custGeom>
              <a:solidFill>
                <a:srgbClr val="EFC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3" name="Google Shape;2743;p31"/>
              <p:cNvSpPr/>
              <p:nvPr/>
            </p:nvSpPr>
            <p:spPr>
              <a:xfrm>
                <a:off x="700804" y="3724050"/>
                <a:ext cx="74225" cy="236075"/>
              </a:xfrm>
              <a:custGeom>
                <a:avLst/>
                <a:gdLst/>
                <a:ahLst/>
                <a:cxnLst/>
                <a:rect l="l" t="t" r="r" b="b"/>
                <a:pathLst>
                  <a:path w="2969" h="9443" extrusionOk="0">
                    <a:moveTo>
                      <a:pt x="2240" y="1"/>
                    </a:moveTo>
                    <a:cubicBezTo>
                      <a:pt x="2159" y="1"/>
                      <a:pt x="2078" y="21"/>
                      <a:pt x="2003" y="66"/>
                    </a:cubicBezTo>
                    <a:cubicBezTo>
                      <a:pt x="1293" y="483"/>
                      <a:pt x="772" y="1317"/>
                      <a:pt x="480" y="2068"/>
                    </a:cubicBezTo>
                    <a:cubicBezTo>
                      <a:pt x="188" y="2819"/>
                      <a:pt x="21" y="3632"/>
                      <a:pt x="21" y="4467"/>
                    </a:cubicBezTo>
                    <a:cubicBezTo>
                      <a:pt x="0" y="5301"/>
                      <a:pt x="125" y="6135"/>
                      <a:pt x="355" y="6949"/>
                    </a:cubicBezTo>
                    <a:cubicBezTo>
                      <a:pt x="584" y="7762"/>
                      <a:pt x="960" y="8555"/>
                      <a:pt x="1502" y="9222"/>
                    </a:cubicBezTo>
                    <a:cubicBezTo>
                      <a:pt x="1638" y="9369"/>
                      <a:pt x="1822" y="9442"/>
                      <a:pt x="2009" y="9442"/>
                    </a:cubicBezTo>
                    <a:cubicBezTo>
                      <a:pt x="2168" y="9442"/>
                      <a:pt x="2328" y="9390"/>
                      <a:pt x="2462" y="9285"/>
                    </a:cubicBezTo>
                    <a:cubicBezTo>
                      <a:pt x="2754" y="9055"/>
                      <a:pt x="2837" y="8638"/>
                      <a:pt x="2670" y="8325"/>
                    </a:cubicBezTo>
                    <a:cubicBezTo>
                      <a:pt x="2503" y="8012"/>
                      <a:pt x="2316" y="7741"/>
                      <a:pt x="2169" y="7428"/>
                    </a:cubicBezTo>
                    <a:cubicBezTo>
                      <a:pt x="2044" y="7136"/>
                      <a:pt x="1919" y="6844"/>
                      <a:pt x="1836" y="6532"/>
                    </a:cubicBezTo>
                    <a:cubicBezTo>
                      <a:pt x="1627" y="5885"/>
                      <a:pt x="1502" y="5197"/>
                      <a:pt x="1460" y="4508"/>
                    </a:cubicBezTo>
                    <a:cubicBezTo>
                      <a:pt x="1419" y="3862"/>
                      <a:pt x="1502" y="3194"/>
                      <a:pt x="1690" y="2548"/>
                    </a:cubicBezTo>
                    <a:cubicBezTo>
                      <a:pt x="1773" y="2235"/>
                      <a:pt x="1919" y="1943"/>
                      <a:pt x="2065" y="1651"/>
                    </a:cubicBezTo>
                    <a:cubicBezTo>
                      <a:pt x="2253" y="1338"/>
                      <a:pt x="2503" y="1088"/>
                      <a:pt x="2712" y="775"/>
                    </a:cubicBezTo>
                    <a:cubicBezTo>
                      <a:pt x="2968" y="416"/>
                      <a:pt x="2608" y="1"/>
                      <a:pt x="22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4" name="Google Shape;2744;p31"/>
              <p:cNvSpPr/>
              <p:nvPr/>
            </p:nvSpPr>
            <p:spPr>
              <a:xfrm>
                <a:off x="714200" y="3528050"/>
                <a:ext cx="733675" cy="83450"/>
              </a:xfrm>
              <a:custGeom>
                <a:avLst/>
                <a:gdLst/>
                <a:ahLst/>
                <a:cxnLst/>
                <a:rect l="l" t="t" r="r" b="b"/>
                <a:pathLst>
                  <a:path w="29347" h="3338" extrusionOk="0">
                    <a:moveTo>
                      <a:pt x="12327" y="1"/>
                    </a:moveTo>
                    <a:lnTo>
                      <a:pt x="10950" y="42"/>
                    </a:lnTo>
                    <a:cubicBezTo>
                      <a:pt x="4651" y="230"/>
                      <a:pt x="0" y="856"/>
                      <a:pt x="0" y="1669"/>
                    </a:cubicBezTo>
                    <a:cubicBezTo>
                      <a:pt x="0" y="2483"/>
                      <a:pt x="5048" y="3150"/>
                      <a:pt x="11743" y="3317"/>
                    </a:cubicBezTo>
                    <a:lnTo>
                      <a:pt x="12828" y="3338"/>
                    </a:lnTo>
                    <a:lnTo>
                      <a:pt x="15852" y="3338"/>
                    </a:lnTo>
                    <a:cubicBezTo>
                      <a:pt x="16186" y="3338"/>
                      <a:pt x="16519" y="3317"/>
                      <a:pt x="16853" y="3317"/>
                    </a:cubicBezTo>
                    <a:lnTo>
                      <a:pt x="17437" y="3317"/>
                    </a:lnTo>
                    <a:cubicBezTo>
                      <a:pt x="24216" y="3171"/>
                      <a:pt x="29347" y="2483"/>
                      <a:pt x="29347" y="1669"/>
                    </a:cubicBezTo>
                    <a:cubicBezTo>
                      <a:pt x="29347" y="856"/>
                      <a:pt x="24299" y="188"/>
                      <a:pt x="17625" y="22"/>
                    </a:cubicBezTo>
                    <a:cubicBezTo>
                      <a:pt x="17395" y="22"/>
                      <a:pt x="17187" y="1"/>
                      <a:pt x="1697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31"/>
              <p:cNvSpPr/>
              <p:nvPr/>
            </p:nvSpPr>
            <p:spPr>
              <a:xfrm>
                <a:off x="749350" y="3631275"/>
                <a:ext cx="657175" cy="43125"/>
              </a:xfrm>
              <a:custGeom>
                <a:avLst/>
                <a:gdLst/>
                <a:ahLst/>
                <a:cxnLst/>
                <a:rect l="l" t="t" r="r" b="b"/>
                <a:pathLst>
                  <a:path w="26287" h="1725" extrusionOk="0">
                    <a:moveTo>
                      <a:pt x="26083" y="1"/>
                    </a:moveTo>
                    <a:cubicBezTo>
                      <a:pt x="26077" y="1"/>
                      <a:pt x="26070" y="1"/>
                      <a:pt x="26064" y="2"/>
                    </a:cubicBezTo>
                    <a:cubicBezTo>
                      <a:pt x="25229" y="43"/>
                      <a:pt x="24416" y="210"/>
                      <a:pt x="23582" y="356"/>
                    </a:cubicBezTo>
                    <a:cubicBezTo>
                      <a:pt x="22768" y="481"/>
                      <a:pt x="21934" y="586"/>
                      <a:pt x="21099" y="690"/>
                    </a:cubicBezTo>
                    <a:cubicBezTo>
                      <a:pt x="19410" y="898"/>
                      <a:pt x="17741" y="1044"/>
                      <a:pt x="16052" y="1149"/>
                    </a:cubicBezTo>
                    <a:cubicBezTo>
                      <a:pt x="14417" y="1240"/>
                      <a:pt x="12777" y="1287"/>
                      <a:pt x="11137" y="1287"/>
                    </a:cubicBezTo>
                    <a:cubicBezTo>
                      <a:pt x="9409" y="1287"/>
                      <a:pt x="7680" y="1235"/>
                      <a:pt x="5957" y="1128"/>
                    </a:cubicBezTo>
                    <a:cubicBezTo>
                      <a:pt x="4080" y="1003"/>
                      <a:pt x="2182" y="815"/>
                      <a:pt x="388" y="168"/>
                    </a:cubicBezTo>
                    <a:cubicBezTo>
                      <a:pt x="358" y="158"/>
                      <a:pt x="331" y="153"/>
                      <a:pt x="305" y="153"/>
                    </a:cubicBezTo>
                    <a:cubicBezTo>
                      <a:pt x="75" y="153"/>
                      <a:pt x="0" y="533"/>
                      <a:pt x="263" y="627"/>
                    </a:cubicBezTo>
                    <a:lnTo>
                      <a:pt x="242" y="627"/>
                    </a:lnTo>
                    <a:cubicBezTo>
                      <a:pt x="1848" y="1149"/>
                      <a:pt x="3537" y="1441"/>
                      <a:pt x="5227" y="1524"/>
                    </a:cubicBezTo>
                    <a:cubicBezTo>
                      <a:pt x="6895" y="1628"/>
                      <a:pt x="8564" y="1691"/>
                      <a:pt x="10233" y="1712"/>
                    </a:cubicBezTo>
                    <a:cubicBezTo>
                      <a:pt x="10705" y="1720"/>
                      <a:pt x="11177" y="1725"/>
                      <a:pt x="11650" y="1725"/>
                    </a:cubicBezTo>
                    <a:cubicBezTo>
                      <a:pt x="14598" y="1725"/>
                      <a:pt x="17546" y="1559"/>
                      <a:pt x="20495" y="1253"/>
                    </a:cubicBezTo>
                    <a:cubicBezTo>
                      <a:pt x="21412" y="1149"/>
                      <a:pt x="22309" y="1044"/>
                      <a:pt x="23227" y="919"/>
                    </a:cubicBezTo>
                    <a:cubicBezTo>
                      <a:pt x="24207" y="815"/>
                      <a:pt x="25167" y="627"/>
                      <a:pt x="26105" y="356"/>
                    </a:cubicBezTo>
                    <a:cubicBezTo>
                      <a:pt x="26287" y="296"/>
                      <a:pt x="26273" y="1"/>
                      <a:pt x="260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31"/>
              <p:cNvSpPr/>
              <p:nvPr/>
            </p:nvSpPr>
            <p:spPr>
              <a:xfrm>
                <a:off x="1096400" y="2074550"/>
                <a:ext cx="486525" cy="542050"/>
              </a:xfrm>
              <a:custGeom>
                <a:avLst/>
                <a:gdLst/>
                <a:ahLst/>
                <a:cxnLst/>
                <a:rect l="l" t="t" r="r" b="b"/>
                <a:pathLst>
                  <a:path w="19461" h="21682" extrusionOk="0">
                    <a:moveTo>
                      <a:pt x="15156" y="0"/>
                    </a:moveTo>
                    <a:cubicBezTo>
                      <a:pt x="14416" y="0"/>
                      <a:pt x="13668" y="124"/>
                      <a:pt x="12953" y="303"/>
                    </a:cubicBezTo>
                    <a:cubicBezTo>
                      <a:pt x="8511" y="1429"/>
                      <a:pt x="4902" y="4892"/>
                      <a:pt x="2817" y="8980"/>
                    </a:cubicBezTo>
                    <a:cubicBezTo>
                      <a:pt x="1732" y="11128"/>
                      <a:pt x="939" y="13422"/>
                      <a:pt x="480" y="15800"/>
                    </a:cubicBezTo>
                    <a:cubicBezTo>
                      <a:pt x="335" y="16487"/>
                      <a:pt x="355" y="21452"/>
                      <a:pt x="3" y="21680"/>
                    </a:cubicBezTo>
                    <a:lnTo>
                      <a:pt x="3" y="21680"/>
                    </a:lnTo>
                    <a:cubicBezTo>
                      <a:pt x="1921" y="20493"/>
                      <a:pt x="3985" y="20305"/>
                      <a:pt x="6029" y="19492"/>
                    </a:cubicBezTo>
                    <a:cubicBezTo>
                      <a:pt x="8573" y="18532"/>
                      <a:pt x="10930" y="17177"/>
                      <a:pt x="13037" y="15466"/>
                    </a:cubicBezTo>
                    <a:cubicBezTo>
                      <a:pt x="16353" y="12692"/>
                      <a:pt x="18835" y="8750"/>
                      <a:pt x="19377" y="4454"/>
                    </a:cubicBezTo>
                    <a:cubicBezTo>
                      <a:pt x="19461" y="3932"/>
                      <a:pt x="19461" y="3432"/>
                      <a:pt x="19377" y="2910"/>
                    </a:cubicBezTo>
                    <a:cubicBezTo>
                      <a:pt x="19127" y="1638"/>
                      <a:pt x="18043" y="637"/>
                      <a:pt x="16791" y="240"/>
                    </a:cubicBezTo>
                    <a:cubicBezTo>
                      <a:pt x="16263" y="70"/>
                      <a:pt x="15712" y="0"/>
                      <a:pt x="15156" y="0"/>
                    </a:cubicBezTo>
                    <a:close/>
                    <a:moveTo>
                      <a:pt x="3" y="21680"/>
                    </a:moveTo>
                    <a:lnTo>
                      <a:pt x="3" y="21680"/>
                    </a:lnTo>
                    <a:cubicBezTo>
                      <a:pt x="2" y="21681"/>
                      <a:pt x="1" y="21681"/>
                      <a:pt x="1" y="21682"/>
                    </a:cubicBezTo>
                    <a:cubicBezTo>
                      <a:pt x="1" y="21681"/>
                      <a:pt x="2" y="21681"/>
                      <a:pt x="3" y="2168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7" name="Google Shape;2747;p31"/>
              <p:cNvSpPr/>
              <p:nvPr/>
            </p:nvSpPr>
            <p:spPr>
              <a:xfrm>
                <a:off x="229775" y="2449725"/>
                <a:ext cx="699800" cy="368125"/>
              </a:xfrm>
              <a:custGeom>
                <a:avLst/>
                <a:gdLst/>
                <a:ahLst/>
                <a:cxnLst/>
                <a:rect l="l" t="t" r="r" b="b"/>
                <a:pathLst>
                  <a:path w="27992" h="14725" extrusionOk="0">
                    <a:moveTo>
                      <a:pt x="7679" y="1"/>
                    </a:moveTo>
                    <a:cubicBezTo>
                      <a:pt x="7050" y="1"/>
                      <a:pt x="6422" y="54"/>
                      <a:pt x="5799" y="167"/>
                    </a:cubicBezTo>
                    <a:cubicBezTo>
                      <a:pt x="3525" y="564"/>
                      <a:pt x="1252" y="1982"/>
                      <a:pt x="605" y="4193"/>
                    </a:cubicBezTo>
                    <a:cubicBezTo>
                      <a:pt x="0" y="6258"/>
                      <a:pt x="960" y="8531"/>
                      <a:pt x="2503" y="10012"/>
                    </a:cubicBezTo>
                    <a:cubicBezTo>
                      <a:pt x="4047" y="11493"/>
                      <a:pt x="6091" y="12327"/>
                      <a:pt x="8135" y="13016"/>
                    </a:cubicBezTo>
                    <a:cubicBezTo>
                      <a:pt x="11222" y="14058"/>
                      <a:pt x="14642" y="14392"/>
                      <a:pt x="17875" y="14601"/>
                    </a:cubicBezTo>
                    <a:cubicBezTo>
                      <a:pt x="19097" y="14688"/>
                      <a:pt x="20308" y="14725"/>
                      <a:pt x="21517" y="14725"/>
                    </a:cubicBezTo>
                    <a:cubicBezTo>
                      <a:pt x="22041" y="14725"/>
                      <a:pt x="22566" y="14718"/>
                      <a:pt x="23090" y="14705"/>
                    </a:cubicBezTo>
                    <a:cubicBezTo>
                      <a:pt x="23522" y="14688"/>
                      <a:pt x="26492" y="14269"/>
                      <a:pt x="27590" y="14269"/>
                    </a:cubicBezTo>
                    <a:cubicBezTo>
                      <a:pt x="27816" y="14269"/>
                      <a:pt x="27963" y="14287"/>
                      <a:pt x="27991" y="14330"/>
                    </a:cubicBezTo>
                    <a:cubicBezTo>
                      <a:pt x="26302" y="11764"/>
                      <a:pt x="24091" y="9845"/>
                      <a:pt x="21880" y="7718"/>
                    </a:cubicBezTo>
                    <a:cubicBezTo>
                      <a:pt x="19648" y="5549"/>
                      <a:pt x="17291" y="3442"/>
                      <a:pt x="14538" y="1919"/>
                    </a:cubicBezTo>
                    <a:cubicBezTo>
                      <a:pt x="12442" y="764"/>
                      <a:pt x="10060" y="1"/>
                      <a:pt x="76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8" name="Google Shape;2748;p31"/>
              <p:cNvSpPr/>
              <p:nvPr/>
            </p:nvSpPr>
            <p:spPr>
              <a:xfrm>
                <a:off x="1159500" y="2583400"/>
                <a:ext cx="645050" cy="442075"/>
              </a:xfrm>
              <a:custGeom>
                <a:avLst/>
                <a:gdLst/>
                <a:ahLst/>
                <a:cxnLst/>
                <a:rect l="l" t="t" r="r" b="b"/>
                <a:pathLst>
                  <a:path w="25802" h="17683" extrusionOk="0">
                    <a:moveTo>
                      <a:pt x="18524" y="0"/>
                    </a:moveTo>
                    <a:cubicBezTo>
                      <a:pt x="14916" y="0"/>
                      <a:pt x="11301" y="1644"/>
                      <a:pt x="8552" y="4060"/>
                    </a:cubicBezTo>
                    <a:cubicBezTo>
                      <a:pt x="6863" y="5583"/>
                      <a:pt x="5382" y="7335"/>
                      <a:pt x="4172" y="9254"/>
                    </a:cubicBezTo>
                    <a:cubicBezTo>
                      <a:pt x="2858" y="11339"/>
                      <a:pt x="1440" y="13342"/>
                      <a:pt x="0" y="15344"/>
                    </a:cubicBezTo>
                    <a:cubicBezTo>
                      <a:pt x="2211" y="15886"/>
                      <a:pt x="4276" y="16721"/>
                      <a:pt x="6446" y="17242"/>
                    </a:cubicBezTo>
                    <a:cubicBezTo>
                      <a:pt x="7666" y="17536"/>
                      <a:pt x="8916" y="17683"/>
                      <a:pt x="10168" y="17683"/>
                    </a:cubicBezTo>
                    <a:cubicBezTo>
                      <a:pt x="11227" y="17683"/>
                      <a:pt x="12287" y="17578"/>
                      <a:pt x="13329" y="17367"/>
                    </a:cubicBezTo>
                    <a:cubicBezTo>
                      <a:pt x="17354" y="16512"/>
                      <a:pt x="21004" y="14072"/>
                      <a:pt x="23486" y="10776"/>
                    </a:cubicBezTo>
                    <a:cubicBezTo>
                      <a:pt x="24446" y="9504"/>
                      <a:pt x="25238" y="8107"/>
                      <a:pt x="25509" y="6542"/>
                    </a:cubicBezTo>
                    <a:cubicBezTo>
                      <a:pt x="25801" y="4999"/>
                      <a:pt x="25489" y="3288"/>
                      <a:pt x="24446" y="2100"/>
                    </a:cubicBezTo>
                    <a:cubicBezTo>
                      <a:pt x="23632" y="1161"/>
                      <a:pt x="22443" y="640"/>
                      <a:pt x="21234" y="327"/>
                    </a:cubicBezTo>
                    <a:cubicBezTo>
                      <a:pt x="20340" y="104"/>
                      <a:pt x="19432" y="0"/>
                      <a:pt x="185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31"/>
              <p:cNvSpPr/>
              <p:nvPr/>
            </p:nvSpPr>
            <p:spPr>
              <a:xfrm>
                <a:off x="785750" y="2075125"/>
                <a:ext cx="303900" cy="1536375"/>
              </a:xfrm>
              <a:custGeom>
                <a:avLst/>
                <a:gdLst/>
                <a:ahLst/>
                <a:cxnLst/>
                <a:rect l="l" t="t" r="r" b="b"/>
                <a:pathLst>
                  <a:path w="12156" h="61455" extrusionOk="0">
                    <a:moveTo>
                      <a:pt x="290" y="0"/>
                    </a:moveTo>
                    <a:cubicBezTo>
                      <a:pt x="143" y="0"/>
                      <a:pt x="0" y="151"/>
                      <a:pt x="100" y="322"/>
                    </a:cubicBezTo>
                    <a:cubicBezTo>
                      <a:pt x="1789" y="3367"/>
                      <a:pt x="3208" y="6579"/>
                      <a:pt x="4918" y="9624"/>
                    </a:cubicBezTo>
                    <a:cubicBezTo>
                      <a:pt x="6503" y="12440"/>
                      <a:pt x="8193" y="15130"/>
                      <a:pt x="9277" y="18176"/>
                    </a:cubicBezTo>
                    <a:cubicBezTo>
                      <a:pt x="10341" y="21263"/>
                      <a:pt x="10988" y="24495"/>
                      <a:pt x="11154" y="27749"/>
                    </a:cubicBezTo>
                    <a:cubicBezTo>
                      <a:pt x="11551" y="34027"/>
                      <a:pt x="10487" y="40305"/>
                      <a:pt x="10153" y="46563"/>
                    </a:cubicBezTo>
                    <a:cubicBezTo>
                      <a:pt x="9966" y="49733"/>
                      <a:pt x="9903" y="52924"/>
                      <a:pt x="10195" y="56115"/>
                    </a:cubicBezTo>
                    <a:cubicBezTo>
                      <a:pt x="10258" y="56762"/>
                      <a:pt x="10320" y="57429"/>
                      <a:pt x="10404" y="58118"/>
                    </a:cubicBezTo>
                    <a:cubicBezTo>
                      <a:pt x="10529" y="59244"/>
                      <a:pt x="10716" y="60349"/>
                      <a:pt x="10967" y="61455"/>
                    </a:cubicBezTo>
                    <a:lnTo>
                      <a:pt x="11947" y="61455"/>
                    </a:lnTo>
                    <a:cubicBezTo>
                      <a:pt x="11759" y="60349"/>
                      <a:pt x="11572" y="59223"/>
                      <a:pt x="11405" y="58118"/>
                    </a:cubicBezTo>
                    <a:cubicBezTo>
                      <a:pt x="11217" y="56783"/>
                      <a:pt x="11092" y="55427"/>
                      <a:pt x="11029" y="54071"/>
                    </a:cubicBezTo>
                    <a:cubicBezTo>
                      <a:pt x="10946" y="50880"/>
                      <a:pt x="11092" y="47689"/>
                      <a:pt x="11321" y="44498"/>
                    </a:cubicBezTo>
                    <a:cubicBezTo>
                      <a:pt x="11759" y="38178"/>
                      <a:pt x="12156" y="31775"/>
                      <a:pt x="11467" y="25455"/>
                    </a:cubicBezTo>
                    <a:cubicBezTo>
                      <a:pt x="11134" y="22493"/>
                      <a:pt x="10570" y="19531"/>
                      <a:pt x="9486" y="16757"/>
                    </a:cubicBezTo>
                    <a:cubicBezTo>
                      <a:pt x="8443" y="14108"/>
                      <a:pt x="6962" y="11731"/>
                      <a:pt x="5502" y="9290"/>
                    </a:cubicBezTo>
                    <a:cubicBezTo>
                      <a:pt x="3729" y="6287"/>
                      <a:pt x="2332" y="3054"/>
                      <a:pt x="475" y="113"/>
                    </a:cubicBezTo>
                    <a:cubicBezTo>
                      <a:pt x="429" y="33"/>
                      <a:pt x="359" y="0"/>
                      <a:pt x="2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0" name="Google Shape;2750;p31"/>
              <p:cNvSpPr/>
              <p:nvPr/>
            </p:nvSpPr>
            <p:spPr>
              <a:xfrm>
                <a:off x="1160550" y="2302450"/>
                <a:ext cx="208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35" h="8714" extrusionOk="0">
                    <a:moveTo>
                      <a:pt x="684" y="0"/>
                    </a:moveTo>
                    <a:cubicBezTo>
                      <a:pt x="675" y="0"/>
                      <a:pt x="668" y="3"/>
                      <a:pt x="668" y="10"/>
                    </a:cubicBezTo>
                    <a:cubicBezTo>
                      <a:pt x="188" y="1178"/>
                      <a:pt x="292" y="2450"/>
                      <a:pt x="376" y="3660"/>
                    </a:cubicBezTo>
                    <a:cubicBezTo>
                      <a:pt x="417" y="4244"/>
                      <a:pt x="459" y="4828"/>
                      <a:pt x="522" y="5412"/>
                    </a:cubicBezTo>
                    <a:cubicBezTo>
                      <a:pt x="584" y="5954"/>
                      <a:pt x="584" y="6496"/>
                      <a:pt x="543" y="7039"/>
                    </a:cubicBezTo>
                    <a:cubicBezTo>
                      <a:pt x="480" y="7623"/>
                      <a:pt x="292" y="8186"/>
                      <a:pt x="0" y="8686"/>
                    </a:cubicBezTo>
                    <a:cubicBezTo>
                      <a:pt x="0" y="8686"/>
                      <a:pt x="40" y="8713"/>
                      <a:pt x="67" y="8713"/>
                    </a:cubicBezTo>
                    <a:cubicBezTo>
                      <a:pt x="74" y="8713"/>
                      <a:pt x="79" y="8711"/>
                      <a:pt x="84" y="8707"/>
                    </a:cubicBezTo>
                    <a:cubicBezTo>
                      <a:pt x="835" y="7935"/>
                      <a:pt x="793" y="6684"/>
                      <a:pt x="730" y="5683"/>
                    </a:cubicBezTo>
                    <a:cubicBezTo>
                      <a:pt x="626" y="4494"/>
                      <a:pt x="501" y="3284"/>
                      <a:pt x="501" y="2095"/>
                    </a:cubicBezTo>
                    <a:cubicBezTo>
                      <a:pt x="480" y="1386"/>
                      <a:pt x="563" y="698"/>
                      <a:pt x="730" y="10"/>
                    </a:cubicBezTo>
                    <a:cubicBezTo>
                      <a:pt x="730" y="10"/>
                      <a:pt x="702" y="0"/>
                      <a:pt x="68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1" name="Google Shape;2751;p31"/>
              <p:cNvSpPr/>
              <p:nvPr/>
            </p:nvSpPr>
            <p:spPr>
              <a:xfrm>
                <a:off x="1234575" y="2150425"/>
                <a:ext cx="53750" cy="252925"/>
              </a:xfrm>
              <a:custGeom>
                <a:avLst/>
                <a:gdLst/>
                <a:ahLst/>
                <a:cxnLst/>
                <a:rect l="l" t="t" r="r" b="b"/>
                <a:pathLst>
                  <a:path w="2150" h="10117" extrusionOk="0">
                    <a:moveTo>
                      <a:pt x="2066" y="0"/>
                    </a:moveTo>
                    <a:cubicBezTo>
                      <a:pt x="1023" y="647"/>
                      <a:pt x="648" y="1919"/>
                      <a:pt x="585" y="3087"/>
                    </a:cubicBezTo>
                    <a:cubicBezTo>
                      <a:pt x="502" y="4568"/>
                      <a:pt x="960" y="5965"/>
                      <a:pt x="1232" y="7405"/>
                    </a:cubicBezTo>
                    <a:cubicBezTo>
                      <a:pt x="1419" y="8302"/>
                      <a:pt x="1440" y="9219"/>
                      <a:pt x="1294" y="10116"/>
                    </a:cubicBezTo>
                    <a:lnTo>
                      <a:pt x="1378" y="10116"/>
                    </a:lnTo>
                    <a:cubicBezTo>
                      <a:pt x="1982" y="7238"/>
                      <a:pt x="1" y="4422"/>
                      <a:pt x="1023" y="1585"/>
                    </a:cubicBezTo>
                    <a:cubicBezTo>
                      <a:pt x="1232" y="960"/>
                      <a:pt x="1628" y="417"/>
                      <a:pt x="2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31"/>
              <p:cNvSpPr/>
              <p:nvPr/>
            </p:nvSpPr>
            <p:spPr>
              <a:xfrm>
                <a:off x="1337300" y="2096625"/>
                <a:ext cx="75650" cy="229550"/>
              </a:xfrm>
              <a:custGeom>
                <a:avLst/>
                <a:gdLst/>
                <a:ahLst/>
                <a:cxnLst/>
                <a:rect l="l" t="t" r="r" b="b"/>
                <a:pathLst>
                  <a:path w="3026" h="9182" extrusionOk="0">
                    <a:moveTo>
                      <a:pt x="3022" y="1"/>
                    </a:moveTo>
                    <a:cubicBezTo>
                      <a:pt x="3019" y="1"/>
                      <a:pt x="3012" y="5"/>
                      <a:pt x="3003" y="11"/>
                    </a:cubicBezTo>
                    <a:lnTo>
                      <a:pt x="3003" y="11"/>
                    </a:lnTo>
                    <a:cubicBezTo>
                      <a:pt x="3010" y="8"/>
                      <a:pt x="3018" y="6"/>
                      <a:pt x="3025" y="4"/>
                    </a:cubicBezTo>
                    <a:cubicBezTo>
                      <a:pt x="3025" y="2"/>
                      <a:pt x="3024" y="1"/>
                      <a:pt x="3022" y="1"/>
                    </a:cubicBezTo>
                    <a:close/>
                    <a:moveTo>
                      <a:pt x="3003" y="11"/>
                    </a:moveTo>
                    <a:lnTo>
                      <a:pt x="3003" y="11"/>
                    </a:lnTo>
                    <a:cubicBezTo>
                      <a:pt x="1911" y="352"/>
                      <a:pt x="1229" y="1388"/>
                      <a:pt x="877" y="2423"/>
                    </a:cubicBezTo>
                    <a:cubicBezTo>
                      <a:pt x="439" y="3779"/>
                      <a:pt x="585" y="5197"/>
                      <a:pt x="543" y="6616"/>
                    </a:cubicBezTo>
                    <a:cubicBezTo>
                      <a:pt x="543" y="7492"/>
                      <a:pt x="356" y="8368"/>
                      <a:pt x="1" y="9181"/>
                    </a:cubicBezTo>
                    <a:cubicBezTo>
                      <a:pt x="1" y="9181"/>
                      <a:pt x="22" y="9181"/>
                      <a:pt x="43" y="9140"/>
                    </a:cubicBezTo>
                    <a:cubicBezTo>
                      <a:pt x="731" y="7825"/>
                      <a:pt x="668" y="6345"/>
                      <a:pt x="689" y="4926"/>
                    </a:cubicBezTo>
                    <a:cubicBezTo>
                      <a:pt x="689" y="3717"/>
                      <a:pt x="814" y="2486"/>
                      <a:pt x="1419" y="1401"/>
                    </a:cubicBezTo>
                    <a:cubicBezTo>
                      <a:pt x="1732" y="797"/>
                      <a:pt x="2274" y="317"/>
                      <a:pt x="2921" y="66"/>
                    </a:cubicBezTo>
                    <a:cubicBezTo>
                      <a:pt x="2935" y="66"/>
                      <a:pt x="2977" y="29"/>
                      <a:pt x="3003" y="1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31"/>
              <p:cNvSpPr/>
              <p:nvPr/>
            </p:nvSpPr>
            <p:spPr>
              <a:xfrm>
                <a:off x="1356075" y="2107075"/>
                <a:ext cx="129350" cy="204500"/>
              </a:xfrm>
              <a:custGeom>
                <a:avLst/>
                <a:gdLst/>
                <a:ahLst/>
                <a:cxnLst/>
                <a:rect l="l" t="t" r="r" b="b"/>
                <a:pathLst>
                  <a:path w="5174" h="8180" extrusionOk="0">
                    <a:moveTo>
                      <a:pt x="5038" y="1"/>
                    </a:moveTo>
                    <a:cubicBezTo>
                      <a:pt x="5034" y="1"/>
                      <a:pt x="5031" y="1"/>
                      <a:pt x="5028" y="3"/>
                    </a:cubicBezTo>
                    <a:cubicBezTo>
                      <a:pt x="4882" y="45"/>
                      <a:pt x="4756" y="87"/>
                      <a:pt x="4610" y="149"/>
                    </a:cubicBezTo>
                    <a:cubicBezTo>
                      <a:pt x="4485" y="212"/>
                      <a:pt x="4339" y="295"/>
                      <a:pt x="4214" y="379"/>
                    </a:cubicBezTo>
                    <a:cubicBezTo>
                      <a:pt x="3985" y="525"/>
                      <a:pt x="3776" y="712"/>
                      <a:pt x="3567" y="921"/>
                    </a:cubicBezTo>
                    <a:cubicBezTo>
                      <a:pt x="3150" y="1338"/>
                      <a:pt x="2796" y="1818"/>
                      <a:pt x="2525" y="2360"/>
                    </a:cubicBezTo>
                    <a:cubicBezTo>
                      <a:pt x="2253" y="2902"/>
                      <a:pt x="2003" y="3465"/>
                      <a:pt x="1815" y="4070"/>
                    </a:cubicBezTo>
                    <a:cubicBezTo>
                      <a:pt x="1565" y="4717"/>
                      <a:pt x="1315" y="5363"/>
                      <a:pt x="1023" y="6010"/>
                    </a:cubicBezTo>
                    <a:cubicBezTo>
                      <a:pt x="877" y="6365"/>
                      <a:pt x="710" y="6719"/>
                      <a:pt x="543" y="7053"/>
                    </a:cubicBezTo>
                    <a:cubicBezTo>
                      <a:pt x="376" y="7407"/>
                      <a:pt x="189" y="7783"/>
                      <a:pt x="1" y="8117"/>
                    </a:cubicBezTo>
                    <a:cubicBezTo>
                      <a:pt x="1" y="8117"/>
                      <a:pt x="63" y="8179"/>
                      <a:pt x="84" y="8179"/>
                    </a:cubicBezTo>
                    <a:lnTo>
                      <a:pt x="105" y="8179"/>
                    </a:lnTo>
                    <a:cubicBezTo>
                      <a:pt x="293" y="7908"/>
                      <a:pt x="501" y="7616"/>
                      <a:pt x="668" y="7303"/>
                    </a:cubicBezTo>
                    <a:cubicBezTo>
                      <a:pt x="835" y="7011"/>
                      <a:pt x="981" y="6698"/>
                      <a:pt x="1127" y="6385"/>
                    </a:cubicBezTo>
                    <a:cubicBezTo>
                      <a:pt x="1419" y="5739"/>
                      <a:pt x="1669" y="5092"/>
                      <a:pt x="1920" y="4446"/>
                    </a:cubicBezTo>
                    <a:cubicBezTo>
                      <a:pt x="2358" y="3299"/>
                      <a:pt x="2775" y="2131"/>
                      <a:pt x="3630" y="1213"/>
                    </a:cubicBezTo>
                    <a:cubicBezTo>
                      <a:pt x="3839" y="983"/>
                      <a:pt x="4068" y="775"/>
                      <a:pt x="4318" y="587"/>
                    </a:cubicBezTo>
                    <a:cubicBezTo>
                      <a:pt x="4464" y="504"/>
                      <a:pt x="4590" y="420"/>
                      <a:pt x="4736" y="337"/>
                    </a:cubicBezTo>
                    <a:cubicBezTo>
                      <a:pt x="4882" y="253"/>
                      <a:pt x="5028" y="170"/>
                      <a:pt x="5174" y="107"/>
                    </a:cubicBezTo>
                    <a:cubicBezTo>
                      <a:pt x="5174" y="107"/>
                      <a:pt x="5085" y="1"/>
                      <a:pt x="50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4" name="Google Shape;2754;p31"/>
              <p:cNvSpPr/>
              <p:nvPr/>
            </p:nvSpPr>
            <p:spPr>
              <a:xfrm>
                <a:off x="1291950" y="2292550"/>
                <a:ext cx="239375" cy="96700"/>
              </a:xfrm>
              <a:custGeom>
                <a:avLst/>
                <a:gdLst/>
                <a:ahLst/>
                <a:cxnLst/>
                <a:rect l="l" t="t" r="r" b="b"/>
                <a:pathLst>
                  <a:path w="9575" h="3868" extrusionOk="0">
                    <a:moveTo>
                      <a:pt x="1" y="3846"/>
                    </a:moveTo>
                    <a:cubicBezTo>
                      <a:pt x="1" y="3846"/>
                      <a:pt x="1" y="3847"/>
                      <a:pt x="0" y="3847"/>
                    </a:cubicBezTo>
                    <a:cubicBezTo>
                      <a:pt x="1" y="3847"/>
                      <a:pt x="1" y="3847"/>
                      <a:pt x="1" y="3846"/>
                    </a:cubicBezTo>
                    <a:close/>
                    <a:moveTo>
                      <a:pt x="9435" y="0"/>
                    </a:moveTo>
                    <a:cubicBezTo>
                      <a:pt x="9407" y="0"/>
                      <a:pt x="9386" y="2"/>
                      <a:pt x="9386" y="9"/>
                    </a:cubicBezTo>
                    <a:cubicBezTo>
                      <a:pt x="9157" y="593"/>
                      <a:pt x="8761" y="1094"/>
                      <a:pt x="8239" y="1469"/>
                    </a:cubicBezTo>
                    <a:cubicBezTo>
                      <a:pt x="7697" y="1845"/>
                      <a:pt x="7092" y="2116"/>
                      <a:pt x="6445" y="2262"/>
                    </a:cubicBezTo>
                    <a:cubicBezTo>
                      <a:pt x="5048" y="2617"/>
                      <a:pt x="3567" y="2512"/>
                      <a:pt x="2170" y="2804"/>
                    </a:cubicBezTo>
                    <a:cubicBezTo>
                      <a:pt x="1357" y="2950"/>
                      <a:pt x="606" y="3304"/>
                      <a:pt x="1" y="3846"/>
                    </a:cubicBezTo>
                    <a:lnTo>
                      <a:pt x="1" y="3846"/>
                    </a:lnTo>
                    <a:cubicBezTo>
                      <a:pt x="4" y="3844"/>
                      <a:pt x="9" y="3843"/>
                      <a:pt x="14" y="3843"/>
                    </a:cubicBezTo>
                    <a:cubicBezTo>
                      <a:pt x="35" y="3843"/>
                      <a:pt x="72" y="3862"/>
                      <a:pt x="99" y="3862"/>
                    </a:cubicBezTo>
                    <a:cubicBezTo>
                      <a:pt x="104" y="3862"/>
                      <a:pt x="109" y="3861"/>
                      <a:pt x="114" y="3859"/>
                    </a:cubicBezTo>
                    <a:lnTo>
                      <a:pt x="114" y="3859"/>
                    </a:lnTo>
                    <a:lnTo>
                      <a:pt x="105" y="3868"/>
                    </a:lnTo>
                    <a:cubicBezTo>
                      <a:pt x="109" y="3864"/>
                      <a:pt x="114" y="3860"/>
                      <a:pt x="118" y="3856"/>
                    </a:cubicBezTo>
                    <a:lnTo>
                      <a:pt x="118" y="3856"/>
                    </a:lnTo>
                    <a:cubicBezTo>
                      <a:pt x="119" y="3856"/>
                      <a:pt x="120" y="3855"/>
                      <a:pt x="120" y="3854"/>
                    </a:cubicBezTo>
                    <a:lnTo>
                      <a:pt x="120" y="3854"/>
                    </a:lnTo>
                    <a:cubicBezTo>
                      <a:pt x="1287" y="2845"/>
                      <a:pt x="2906" y="2699"/>
                      <a:pt x="4380" y="2575"/>
                    </a:cubicBezTo>
                    <a:cubicBezTo>
                      <a:pt x="5715" y="2471"/>
                      <a:pt x="7113" y="2345"/>
                      <a:pt x="8302" y="1615"/>
                    </a:cubicBezTo>
                    <a:cubicBezTo>
                      <a:pt x="8886" y="1261"/>
                      <a:pt x="9428" y="698"/>
                      <a:pt x="9574" y="9"/>
                    </a:cubicBezTo>
                    <a:cubicBezTo>
                      <a:pt x="9574" y="9"/>
                      <a:pt x="9491" y="0"/>
                      <a:pt x="9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5" name="Google Shape;2755;p31"/>
              <p:cNvSpPr/>
              <p:nvPr/>
            </p:nvSpPr>
            <p:spPr>
              <a:xfrm>
                <a:off x="1213725" y="2455925"/>
                <a:ext cx="203400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8136" h="839" extrusionOk="0">
                    <a:moveTo>
                      <a:pt x="7953" y="1"/>
                    </a:moveTo>
                    <a:cubicBezTo>
                      <a:pt x="7951" y="1"/>
                      <a:pt x="7949" y="1"/>
                      <a:pt x="7947" y="3"/>
                    </a:cubicBezTo>
                    <a:cubicBezTo>
                      <a:pt x="7359" y="507"/>
                      <a:pt x="6720" y="675"/>
                      <a:pt x="6054" y="675"/>
                    </a:cubicBezTo>
                    <a:cubicBezTo>
                      <a:pt x="4737" y="675"/>
                      <a:pt x="3319" y="17"/>
                      <a:pt x="2003" y="3"/>
                    </a:cubicBezTo>
                    <a:cubicBezTo>
                      <a:pt x="1336" y="44"/>
                      <a:pt x="668" y="128"/>
                      <a:pt x="1" y="253"/>
                    </a:cubicBezTo>
                    <a:cubicBezTo>
                      <a:pt x="22" y="253"/>
                      <a:pt x="63" y="316"/>
                      <a:pt x="84" y="316"/>
                    </a:cubicBezTo>
                    <a:cubicBezTo>
                      <a:pt x="689" y="232"/>
                      <a:pt x="1315" y="170"/>
                      <a:pt x="1940" y="149"/>
                    </a:cubicBezTo>
                    <a:cubicBezTo>
                      <a:pt x="2524" y="149"/>
                      <a:pt x="3108" y="211"/>
                      <a:pt x="3692" y="357"/>
                    </a:cubicBezTo>
                    <a:cubicBezTo>
                      <a:pt x="4514" y="563"/>
                      <a:pt x="5350" y="838"/>
                      <a:pt x="6200" y="838"/>
                    </a:cubicBezTo>
                    <a:cubicBezTo>
                      <a:pt x="6385" y="838"/>
                      <a:pt x="6572" y="825"/>
                      <a:pt x="6759" y="795"/>
                    </a:cubicBezTo>
                    <a:cubicBezTo>
                      <a:pt x="7280" y="754"/>
                      <a:pt x="7781" y="524"/>
                      <a:pt x="8135" y="128"/>
                    </a:cubicBezTo>
                    <a:cubicBezTo>
                      <a:pt x="8135" y="128"/>
                      <a:pt x="7990" y="1"/>
                      <a:pt x="795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31"/>
              <p:cNvSpPr/>
              <p:nvPr/>
            </p:nvSpPr>
            <p:spPr>
              <a:xfrm>
                <a:off x="1155775" y="2519025"/>
                <a:ext cx="11690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4676" h="670" extrusionOk="0">
                    <a:moveTo>
                      <a:pt x="2216" y="0"/>
                    </a:moveTo>
                    <a:cubicBezTo>
                      <a:pt x="1497" y="0"/>
                      <a:pt x="765" y="128"/>
                      <a:pt x="87" y="399"/>
                    </a:cubicBezTo>
                    <a:cubicBezTo>
                      <a:pt x="68" y="399"/>
                      <a:pt x="0" y="465"/>
                      <a:pt x="15" y="465"/>
                    </a:cubicBezTo>
                    <a:cubicBezTo>
                      <a:pt x="17" y="465"/>
                      <a:pt x="20" y="464"/>
                      <a:pt x="24" y="461"/>
                    </a:cubicBezTo>
                    <a:cubicBezTo>
                      <a:pt x="668" y="247"/>
                      <a:pt x="1327" y="140"/>
                      <a:pt x="1988" y="140"/>
                    </a:cubicBezTo>
                    <a:cubicBezTo>
                      <a:pt x="2098" y="140"/>
                      <a:pt x="2208" y="143"/>
                      <a:pt x="2319" y="148"/>
                    </a:cubicBezTo>
                    <a:cubicBezTo>
                      <a:pt x="2673" y="169"/>
                      <a:pt x="3049" y="211"/>
                      <a:pt x="3403" y="315"/>
                    </a:cubicBezTo>
                    <a:cubicBezTo>
                      <a:pt x="3591" y="357"/>
                      <a:pt x="3779" y="399"/>
                      <a:pt x="3946" y="461"/>
                    </a:cubicBezTo>
                    <a:cubicBezTo>
                      <a:pt x="4133" y="545"/>
                      <a:pt x="4321" y="607"/>
                      <a:pt x="4509" y="670"/>
                    </a:cubicBezTo>
                    <a:cubicBezTo>
                      <a:pt x="4550" y="670"/>
                      <a:pt x="4676" y="587"/>
                      <a:pt x="4634" y="566"/>
                    </a:cubicBezTo>
                    <a:cubicBezTo>
                      <a:pt x="4488" y="461"/>
                      <a:pt x="4321" y="378"/>
                      <a:pt x="4133" y="315"/>
                    </a:cubicBezTo>
                    <a:cubicBezTo>
                      <a:pt x="3966" y="253"/>
                      <a:pt x="3779" y="211"/>
                      <a:pt x="3570" y="169"/>
                    </a:cubicBezTo>
                    <a:cubicBezTo>
                      <a:pt x="3195" y="65"/>
                      <a:pt x="2798" y="2"/>
                      <a:pt x="2381" y="2"/>
                    </a:cubicBezTo>
                    <a:cubicBezTo>
                      <a:pt x="2326" y="1"/>
                      <a:pt x="2271" y="0"/>
                      <a:pt x="22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7" name="Google Shape;2757;p31"/>
              <p:cNvSpPr/>
              <p:nvPr/>
            </p:nvSpPr>
            <p:spPr>
              <a:xfrm>
                <a:off x="1369650" y="2226025"/>
                <a:ext cx="141325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5653" h="2692" extrusionOk="0">
                    <a:moveTo>
                      <a:pt x="5590" y="1"/>
                    </a:moveTo>
                    <a:cubicBezTo>
                      <a:pt x="4797" y="63"/>
                      <a:pt x="4026" y="230"/>
                      <a:pt x="3275" y="522"/>
                    </a:cubicBezTo>
                    <a:cubicBezTo>
                      <a:pt x="2461" y="835"/>
                      <a:pt x="1690" y="1231"/>
                      <a:pt x="1001" y="1753"/>
                    </a:cubicBezTo>
                    <a:cubicBezTo>
                      <a:pt x="626" y="2024"/>
                      <a:pt x="292" y="2337"/>
                      <a:pt x="0" y="2691"/>
                    </a:cubicBezTo>
                    <a:lnTo>
                      <a:pt x="146" y="2691"/>
                    </a:lnTo>
                    <a:lnTo>
                      <a:pt x="146" y="2670"/>
                    </a:lnTo>
                    <a:cubicBezTo>
                      <a:pt x="855" y="1940"/>
                      <a:pt x="1690" y="1335"/>
                      <a:pt x="2628" y="897"/>
                    </a:cubicBezTo>
                    <a:cubicBezTo>
                      <a:pt x="3546" y="439"/>
                      <a:pt x="4547" y="147"/>
                      <a:pt x="5590" y="21"/>
                    </a:cubicBezTo>
                    <a:cubicBezTo>
                      <a:pt x="5611" y="21"/>
                      <a:pt x="5653" y="1"/>
                      <a:pt x="55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8" name="Google Shape;2758;p31"/>
              <p:cNvSpPr/>
              <p:nvPr/>
            </p:nvSpPr>
            <p:spPr>
              <a:xfrm>
                <a:off x="1060375" y="2265975"/>
                <a:ext cx="323025" cy="417200"/>
              </a:xfrm>
              <a:custGeom>
                <a:avLst/>
                <a:gdLst/>
                <a:ahLst/>
                <a:cxnLst/>
                <a:rect l="l" t="t" r="r" b="b"/>
                <a:pathLst>
                  <a:path w="12921" h="16688" extrusionOk="0">
                    <a:moveTo>
                      <a:pt x="12741" y="1"/>
                    </a:moveTo>
                    <a:cubicBezTo>
                      <a:pt x="12695" y="1"/>
                      <a:pt x="12650" y="22"/>
                      <a:pt x="12621" y="71"/>
                    </a:cubicBezTo>
                    <a:cubicBezTo>
                      <a:pt x="12058" y="1239"/>
                      <a:pt x="11328" y="2324"/>
                      <a:pt x="10452" y="3283"/>
                    </a:cubicBezTo>
                    <a:cubicBezTo>
                      <a:pt x="9576" y="4222"/>
                      <a:pt x="8638" y="5077"/>
                      <a:pt x="7678" y="5953"/>
                    </a:cubicBezTo>
                    <a:cubicBezTo>
                      <a:pt x="5613" y="7851"/>
                      <a:pt x="3819" y="9999"/>
                      <a:pt x="2318" y="12356"/>
                    </a:cubicBezTo>
                    <a:cubicBezTo>
                      <a:pt x="1483" y="13733"/>
                      <a:pt x="733" y="15130"/>
                      <a:pt x="44" y="16569"/>
                    </a:cubicBezTo>
                    <a:cubicBezTo>
                      <a:pt x="0" y="16628"/>
                      <a:pt x="60" y="16687"/>
                      <a:pt x="114" y="16687"/>
                    </a:cubicBezTo>
                    <a:cubicBezTo>
                      <a:pt x="136" y="16687"/>
                      <a:pt x="157" y="16677"/>
                      <a:pt x="169" y="16653"/>
                    </a:cubicBezTo>
                    <a:cubicBezTo>
                      <a:pt x="774" y="15360"/>
                      <a:pt x="1504" y="14129"/>
                      <a:pt x="2318" y="12940"/>
                    </a:cubicBezTo>
                    <a:cubicBezTo>
                      <a:pt x="3110" y="11731"/>
                      <a:pt x="3986" y="10583"/>
                      <a:pt x="4925" y="9478"/>
                    </a:cubicBezTo>
                    <a:cubicBezTo>
                      <a:pt x="5822" y="8414"/>
                      <a:pt x="6781" y="7392"/>
                      <a:pt x="7803" y="6433"/>
                    </a:cubicBezTo>
                    <a:cubicBezTo>
                      <a:pt x="8763" y="5557"/>
                      <a:pt x="9743" y="4702"/>
                      <a:pt x="10619" y="3763"/>
                    </a:cubicBezTo>
                    <a:cubicBezTo>
                      <a:pt x="11579" y="2762"/>
                      <a:pt x="12559" y="1552"/>
                      <a:pt x="12893" y="175"/>
                    </a:cubicBezTo>
                    <a:cubicBezTo>
                      <a:pt x="12920" y="79"/>
                      <a:pt x="12829" y="1"/>
                      <a:pt x="127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31"/>
              <p:cNvSpPr/>
              <p:nvPr/>
            </p:nvSpPr>
            <p:spPr>
              <a:xfrm>
                <a:off x="1053350" y="2679325"/>
                <a:ext cx="647275" cy="421000"/>
              </a:xfrm>
              <a:custGeom>
                <a:avLst/>
                <a:gdLst/>
                <a:ahLst/>
                <a:cxnLst/>
                <a:rect l="l" t="t" r="r" b="b"/>
                <a:pathLst>
                  <a:path w="25891" h="16840" extrusionOk="0">
                    <a:moveTo>
                      <a:pt x="25775" y="1"/>
                    </a:moveTo>
                    <a:cubicBezTo>
                      <a:pt x="25751" y="1"/>
                      <a:pt x="25727" y="11"/>
                      <a:pt x="25709" y="35"/>
                    </a:cubicBezTo>
                    <a:cubicBezTo>
                      <a:pt x="24770" y="1600"/>
                      <a:pt x="23185" y="2538"/>
                      <a:pt x="21558" y="3289"/>
                    </a:cubicBezTo>
                    <a:cubicBezTo>
                      <a:pt x="20599" y="3727"/>
                      <a:pt x="19598" y="4144"/>
                      <a:pt x="18617" y="4582"/>
                    </a:cubicBezTo>
                    <a:lnTo>
                      <a:pt x="15405" y="5980"/>
                    </a:lnTo>
                    <a:lnTo>
                      <a:pt x="8939" y="8796"/>
                    </a:lnTo>
                    <a:cubicBezTo>
                      <a:pt x="7021" y="9630"/>
                      <a:pt x="5081" y="10485"/>
                      <a:pt x="3412" y="11778"/>
                    </a:cubicBezTo>
                    <a:cubicBezTo>
                      <a:pt x="1973" y="12905"/>
                      <a:pt x="742" y="14385"/>
                      <a:pt x="158" y="16137"/>
                    </a:cubicBezTo>
                    <a:cubicBezTo>
                      <a:pt x="96" y="16346"/>
                      <a:pt x="33" y="16575"/>
                      <a:pt x="12" y="16805"/>
                    </a:cubicBezTo>
                    <a:cubicBezTo>
                      <a:pt x="0" y="16829"/>
                      <a:pt x="17" y="16839"/>
                      <a:pt x="32" y="16839"/>
                    </a:cubicBezTo>
                    <a:cubicBezTo>
                      <a:pt x="43" y="16839"/>
                      <a:pt x="54" y="16834"/>
                      <a:pt x="54" y="16826"/>
                    </a:cubicBezTo>
                    <a:cubicBezTo>
                      <a:pt x="304" y="15929"/>
                      <a:pt x="722" y="15074"/>
                      <a:pt x="1243" y="14302"/>
                    </a:cubicBezTo>
                    <a:cubicBezTo>
                      <a:pt x="1785" y="13551"/>
                      <a:pt x="2432" y="12863"/>
                      <a:pt x="3162" y="12258"/>
                    </a:cubicBezTo>
                    <a:cubicBezTo>
                      <a:pt x="4789" y="10944"/>
                      <a:pt x="6729" y="10047"/>
                      <a:pt x="8647" y="9213"/>
                    </a:cubicBezTo>
                    <a:cubicBezTo>
                      <a:pt x="10775" y="8295"/>
                      <a:pt x="12902" y="7356"/>
                      <a:pt x="15030" y="6439"/>
                    </a:cubicBezTo>
                    <a:cubicBezTo>
                      <a:pt x="17116" y="5542"/>
                      <a:pt x="19201" y="4645"/>
                      <a:pt x="21287" y="3727"/>
                    </a:cubicBezTo>
                    <a:cubicBezTo>
                      <a:pt x="22872" y="3018"/>
                      <a:pt x="24541" y="2163"/>
                      <a:pt x="25542" y="703"/>
                    </a:cubicBezTo>
                    <a:cubicBezTo>
                      <a:pt x="25667" y="515"/>
                      <a:pt x="25772" y="327"/>
                      <a:pt x="25876" y="119"/>
                    </a:cubicBezTo>
                    <a:cubicBezTo>
                      <a:pt x="25891" y="60"/>
                      <a:pt x="25832" y="1"/>
                      <a:pt x="257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31"/>
              <p:cNvSpPr/>
              <p:nvPr/>
            </p:nvSpPr>
            <p:spPr>
              <a:xfrm>
                <a:off x="286375" y="2552900"/>
                <a:ext cx="783300" cy="399950"/>
              </a:xfrm>
              <a:custGeom>
                <a:avLst/>
                <a:gdLst/>
                <a:ahLst/>
                <a:cxnLst/>
                <a:rect l="l" t="t" r="r" b="b"/>
                <a:pathLst>
                  <a:path w="31332" h="15998" extrusionOk="0">
                    <a:moveTo>
                      <a:pt x="4173" y="1"/>
                    </a:moveTo>
                    <a:cubicBezTo>
                      <a:pt x="3147" y="1"/>
                      <a:pt x="2122" y="125"/>
                      <a:pt x="1115" y="358"/>
                    </a:cubicBezTo>
                    <a:cubicBezTo>
                      <a:pt x="802" y="441"/>
                      <a:pt x="489" y="525"/>
                      <a:pt x="156" y="608"/>
                    </a:cubicBezTo>
                    <a:cubicBezTo>
                      <a:pt x="1" y="647"/>
                      <a:pt x="44" y="884"/>
                      <a:pt x="201" y="884"/>
                    </a:cubicBezTo>
                    <a:cubicBezTo>
                      <a:pt x="213" y="884"/>
                      <a:pt x="226" y="882"/>
                      <a:pt x="239" y="879"/>
                    </a:cubicBezTo>
                    <a:cubicBezTo>
                      <a:pt x="1366" y="546"/>
                      <a:pt x="2513" y="337"/>
                      <a:pt x="3702" y="295"/>
                    </a:cubicBezTo>
                    <a:cubicBezTo>
                      <a:pt x="3868" y="288"/>
                      <a:pt x="4036" y="285"/>
                      <a:pt x="4204" y="285"/>
                    </a:cubicBezTo>
                    <a:cubicBezTo>
                      <a:pt x="5043" y="285"/>
                      <a:pt x="5892" y="372"/>
                      <a:pt x="6726" y="546"/>
                    </a:cubicBezTo>
                    <a:cubicBezTo>
                      <a:pt x="7831" y="796"/>
                      <a:pt x="8916" y="1109"/>
                      <a:pt x="9959" y="1505"/>
                    </a:cubicBezTo>
                    <a:cubicBezTo>
                      <a:pt x="11148" y="1901"/>
                      <a:pt x="12316" y="2339"/>
                      <a:pt x="13442" y="2861"/>
                    </a:cubicBezTo>
                    <a:cubicBezTo>
                      <a:pt x="15695" y="3883"/>
                      <a:pt x="17864" y="5092"/>
                      <a:pt x="19950" y="6448"/>
                    </a:cubicBezTo>
                    <a:cubicBezTo>
                      <a:pt x="21952" y="7741"/>
                      <a:pt x="23934" y="9055"/>
                      <a:pt x="25832" y="10495"/>
                    </a:cubicBezTo>
                    <a:cubicBezTo>
                      <a:pt x="27646" y="11892"/>
                      <a:pt x="29398" y="13477"/>
                      <a:pt x="30754" y="15333"/>
                    </a:cubicBezTo>
                    <a:cubicBezTo>
                      <a:pt x="30921" y="15563"/>
                      <a:pt x="31088" y="15771"/>
                      <a:pt x="31255" y="15980"/>
                    </a:cubicBezTo>
                    <a:cubicBezTo>
                      <a:pt x="31261" y="15992"/>
                      <a:pt x="31270" y="15997"/>
                      <a:pt x="31280" y="15997"/>
                    </a:cubicBezTo>
                    <a:cubicBezTo>
                      <a:pt x="31305" y="15997"/>
                      <a:pt x="31332" y="15968"/>
                      <a:pt x="31317" y="15938"/>
                    </a:cubicBezTo>
                    <a:cubicBezTo>
                      <a:pt x="31025" y="15438"/>
                      <a:pt x="30712" y="14958"/>
                      <a:pt x="30337" y="14520"/>
                    </a:cubicBezTo>
                    <a:cubicBezTo>
                      <a:pt x="29982" y="14061"/>
                      <a:pt x="29607" y="13623"/>
                      <a:pt x="29210" y="13206"/>
                    </a:cubicBezTo>
                    <a:cubicBezTo>
                      <a:pt x="28397" y="12372"/>
                      <a:pt x="27542" y="11600"/>
                      <a:pt x="26624" y="10870"/>
                    </a:cubicBezTo>
                    <a:cubicBezTo>
                      <a:pt x="24747" y="9389"/>
                      <a:pt x="22807" y="8013"/>
                      <a:pt x="20784" y="6719"/>
                    </a:cubicBezTo>
                    <a:cubicBezTo>
                      <a:pt x="18719" y="5343"/>
                      <a:pt x="16550" y="4091"/>
                      <a:pt x="14297" y="2986"/>
                    </a:cubicBezTo>
                    <a:cubicBezTo>
                      <a:pt x="13171" y="2444"/>
                      <a:pt x="12024" y="1964"/>
                      <a:pt x="10856" y="1547"/>
                    </a:cubicBezTo>
                    <a:cubicBezTo>
                      <a:pt x="9729" y="1150"/>
                      <a:pt x="8603" y="754"/>
                      <a:pt x="7456" y="462"/>
                    </a:cubicBezTo>
                    <a:cubicBezTo>
                      <a:pt x="6455" y="191"/>
                      <a:pt x="5433" y="45"/>
                      <a:pt x="4411" y="3"/>
                    </a:cubicBezTo>
                    <a:cubicBezTo>
                      <a:pt x="4331" y="2"/>
                      <a:pt x="4252" y="1"/>
                      <a:pt x="417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1" name="Google Shape;2761;p31"/>
              <p:cNvSpPr/>
              <p:nvPr/>
            </p:nvSpPr>
            <p:spPr>
              <a:xfrm>
                <a:off x="312675" y="3194300"/>
                <a:ext cx="738925" cy="219450"/>
              </a:xfrm>
              <a:custGeom>
                <a:avLst/>
                <a:gdLst/>
                <a:ahLst/>
                <a:cxnLst/>
                <a:rect l="l" t="t" r="r" b="b"/>
                <a:pathLst>
                  <a:path w="29557" h="8778" extrusionOk="0">
                    <a:moveTo>
                      <a:pt x="9031" y="0"/>
                    </a:moveTo>
                    <a:cubicBezTo>
                      <a:pt x="8315" y="0"/>
                      <a:pt x="7599" y="28"/>
                      <a:pt x="6884" y="85"/>
                    </a:cubicBezTo>
                    <a:cubicBezTo>
                      <a:pt x="5799" y="169"/>
                      <a:pt x="4735" y="336"/>
                      <a:pt x="3672" y="565"/>
                    </a:cubicBezTo>
                    <a:cubicBezTo>
                      <a:pt x="2608" y="795"/>
                      <a:pt x="1586" y="1212"/>
                      <a:pt x="668" y="1817"/>
                    </a:cubicBezTo>
                    <a:cubicBezTo>
                      <a:pt x="564" y="1879"/>
                      <a:pt x="439" y="1963"/>
                      <a:pt x="334" y="2046"/>
                    </a:cubicBezTo>
                    <a:cubicBezTo>
                      <a:pt x="230" y="2150"/>
                      <a:pt x="147" y="2255"/>
                      <a:pt x="63" y="2380"/>
                    </a:cubicBezTo>
                    <a:cubicBezTo>
                      <a:pt x="1" y="2484"/>
                      <a:pt x="22" y="2588"/>
                      <a:pt x="105" y="2672"/>
                    </a:cubicBezTo>
                    <a:cubicBezTo>
                      <a:pt x="142" y="2721"/>
                      <a:pt x="200" y="2741"/>
                      <a:pt x="258" y="2741"/>
                    </a:cubicBezTo>
                    <a:cubicBezTo>
                      <a:pt x="300" y="2741"/>
                      <a:pt x="342" y="2731"/>
                      <a:pt x="376" y="2713"/>
                    </a:cubicBezTo>
                    <a:cubicBezTo>
                      <a:pt x="501" y="2672"/>
                      <a:pt x="626" y="2609"/>
                      <a:pt x="731" y="2547"/>
                    </a:cubicBezTo>
                    <a:cubicBezTo>
                      <a:pt x="856" y="2484"/>
                      <a:pt x="981" y="2401"/>
                      <a:pt x="1106" y="2317"/>
                    </a:cubicBezTo>
                    <a:cubicBezTo>
                      <a:pt x="1336" y="2192"/>
                      <a:pt x="1544" y="2067"/>
                      <a:pt x="1794" y="1963"/>
                    </a:cubicBezTo>
                    <a:cubicBezTo>
                      <a:pt x="2253" y="1733"/>
                      <a:pt x="2733" y="1545"/>
                      <a:pt x="3234" y="1399"/>
                    </a:cubicBezTo>
                    <a:cubicBezTo>
                      <a:pt x="4256" y="1107"/>
                      <a:pt x="5278" y="899"/>
                      <a:pt x="6341" y="795"/>
                    </a:cubicBezTo>
                    <a:cubicBezTo>
                      <a:pt x="7353" y="680"/>
                      <a:pt x="8370" y="622"/>
                      <a:pt x="9387" y="622"/>
                    </a:cubicBezTo>
                    <a:cubicBezTo>
                      <a:pt x="10403" y="622"/>
                      <a:pt x="11420" y="680"/>
                      <a:pt x="12432" y="795"/>
                    </a:cubicBezTo>
                    <a:cubicBezTo>
                      <a:pt x="14434" y="1024"/>
                      <a:pt x="16395" y="1483"/>
                      <a:pt x="18314" y="2129"/>
                    </a:cubicBezTo>
                    <a:cubicBezTo>
                      <a:pt x="20233" y="2776"/>
                      <a:pt x="22089" y="3631"/>
                      <a:pt x="23841" y="4674"/>
                    </a:cubicBezTo>
                    <a:cubicBezTo>
                      <a:pt x="24717" y="5175"/>
                      <a:pt x="25572" y="5759"/>
                      <a:pt x="26386" y="6363"/>
                    </a:cubicBezTo>
                    <a:cubicBezTo>
                      <a:pt x="27220" y="6968"/>
                      <a:pt x="27971" y="7636"/>
                      <a:pt x="28784" y="8262"/>
                    </a:cubicBezTo>
                    <a:cubicBezTo>
                      <a:pt x="28972" y="8428"/>
                      <a:pt x="29181" y="8574"/>
                      <a:pt x="29368" y="8741"/>
                    </a:cubicBezTo>
                    <a:cubicBezTo>
                      <a:pt x="29389" y="8767"/>
                      <a:pt x="29412" y="8777"/>
                      <a:pt x="29434" y="8777"/>
                    </a:cubicBezTo>
                    <a:cubicBezTo>
                      <a:pt x="29501" y="8777"/>
                      <a:pt x="29556" y="8679"/>
                      <a:pt x="29493" y="8616"/>
                    </a:cubicBezTo>
                    <a:cubicBezTo>
                      <a:pt x="29139" y="8241"/>
                      <a:pt x="28805" y="7844"/>
                      <a:pt x="28451" y="7469"/>
                    </a:cubicBezTo>
                    <a:cubicBezTo>
                      <a:pt x="28075" y="7114"/>
                      <a:pt x="27658" y="6781"/>
                      <a:pt x="27262" y="6468"/>
                    </a:cubicBezTo>
                    <a:cubicBezTo>
                      <a:pt x="26448" y="5800"/>
                      <a:pt x="25614" y="5195"/>
                      <a:pt x="24738" y="4632"/>
                    </a:cubicBezTo>
                    <a:cubicBezTo>
                      <a:pt x="21213" y="2380"/>
                      <a:pt x="17271" y="899"/>
                      <a:pt x="13141" y="294"/>
                    </a:cubicBezTo>
                    <a:cubicBezTo>
                      <a:pt x="11771" y="102"/>
                      <a:pt x="10401" y="0"/>
                      <a:pt x="90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2" name="Google Shape;2762;p31"/>
              <p:cNvSpPr/>
              <p:nvPr/>
            </p:nvSpPr>
            <p:spPr>
              <a:xfrm>
                <a:off x="1042700" y="3243875"/>
                <a:ext cx="584025" cy="238725"/>
              </a:xfrm>
              <a:custGeom>
                <a:avLst/>
                <a:gdLst/>
                <a:ahLst/>
                <a:cxnLst/>
                <a:rect l="l" t="t" r="r" b="b"/>
                <a:pathLst>
                  <a:path w="23361" h="9549" extrusionOk="0">
                    <a:moveTo>
                      <a:pt x="21776" y="0"/>
                    </a:moveTo>
                    <a:cubicBezTo>
                      <a:pt x="21296" y="21"/>
                      <a:pt x="20837" y="42"/>
                      <a:pt x="20378" y="63"/>
                    </a:cubicBezTo>
                    <a:cubicBezTo>
                      <a:pt x="19461" y="105"/>
                      <a:pt x="18543" y="167"/>
                      <a:pt x="17625" y="251"/>
                    </a:cubicBezTo>
                    <a:cubicBezTo>
                      <a:pt x="15790" y="418"/>
                      <a:pt x="13954" y="689"/>
                      <a:pt x="12140" y="1085"/>
                    </a:cubicBezTo>
                    <a:cubicBezTo>
                      <a:pt x="10346" y="1440"/>
                      <a:pt x="8573" y="1982"/>
                      <a:pt x="6883" y="2670"/>
                    </a:cubicBezTo>
                    <a:cubicBezTo>
                      <a:pt x="5298" y="3275"/>
                      <a:pt x="3817" y="4109"/>
                      <a:pt x="2482" y="5131"/>
                    </a:cubicBezTo>
                    <a:cubicBezTo>
                      <a:pt x="1794" y="5674"/>
                      <a:pt x="1231" y="6320"/>
                      <a:pt x="772" y="7050"/>
                    </a:cubicBezTo>
                    <a:cubicBezTo>
                      <a:pt x="272" y="7739"/>
                      <a:pt x="21" y="8573"/>
                      <a:pt x="0" y="9428"/>
                    </a:cubicBezTo>
                    <a:cubicBezTo>
                      <a:pt x="0" y="9506"/>
                      <a:pt x="60" y="9548"/>
                      <a:pt x="119" y="9548"/>
                    </a:cubicBezTo>
                    <a:cubicBezTo>
                      <a:pt x="170" y="9548"/>
                      <a:pt x="220" y="9517"/>
                      <a:pt x="230" y="9449"/>
                    </a:cubicBezTo>
                    <a:cubicBezTo>
                      <a:pt x="397" y="8740"/>
                      <a:pt x="668" y="8051"/>
                      <a:pt x="1043" y="7426"/>
                    </a:cubicBezTo>
                    <a:cubicBezTo>
                      <a:pt x="1460" y="6800"/>
                      <a:pt x="1961" y="6258"/>
                      <a:pt x="2524" y="5799"/>
                    </a:cubicBezTo>
                    <a:cubicBezTo>
                      <a:pt x="3776" y="4818"/>
                      <a:pt x="5173" y="4026"/>
                      <a:pt x="6675" y="3463"/>
                    </a:cubicBezTo>
                    <a:cubicBezTo>
                      <a:pt x="9991" y="2086"/>
                      <a:pt x="13537" y="1356"/>
                      <a:pt x="17104" y="981"/>
                    </a:cubicBezTo>
                    <a:cubicBezTo>
                      <a:pt x="18126" y="897"/>
                      <a:pt x="19127" y="814"/>
                      <a:pt x="20128" y="751"/>
                    </a:cubicBezTo>
                    <a:cubicBezTo>
                      <a:pt x="20649" y="730"/>
                      <a:pt x="21171" y="689"/>
                      <a:pt x="21671" y="668"/>
                    </a:cubicBezTo>
                    <a:cubicBezTo>
                      <a:pt x="21943" y="668"/>
                      <a:pt x="22193" y="647"/>
                      <a:pt x="22443" y="626"/>
                    </a:cubicBezTo>
                    <a:cubicBezTo>
                      <a:pt x="22568" y="626"/>
                      <a:pt x="22694" y="605"/>
                      <a:pt x="22819" y="605"/>
                    </a:cubicBezTo>
                    <a:cubicBezTo>
                      <a:pt x="22944" y="564"/>
                      <a:pt x="23090" y="522"/>
                      <a:pt x="23194" y="459"/>
                    </a:cubicBezTo>
                    <a:cubicBezTo>
                      <a:pt x="23361" y="397"/>
                      <a:pt x="23298" y="167"/>
                      <a:pt x="23152" y="105"/>
                    </a:cubicBezTo>
                    <a:cubicBezTo>
                      <a:pt x="22944" y="42"/>
                      <a:pt x="22694" y="0"/>
                      <a:pt x="22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3" name="Google Shape;2763;p31"/>
              <p:cNvSpPr/>
              <p:nvPr/>
            </p:nvSpPr>
            <p:spPr>
              <a:xfrm>
                <a:off x="503000" y="2638475"/>
                <a:ext cx="536050" cy="476950"/>
              </a:xfrm>
              <a:custGeom>
                <a:avLst/>
                <a:gdLst/>
                <a:ahLst/>
                <a:cxnLst/>
                <a:rect l="l" t="t" r="r" b="b"/>
                <a:pathLst>
                  <a:path w="21442" h="19078" extrusionOk="0">
                    <a:moveTo>
                      <a:pt x="7113" y="1"/>
                    </a:moveTo>
                    <a:cubicBezTo>
                      <a:pt x="5403" y="1"/>
                      <a:pt x="3630" y="439"/>
                      <a:pt x="2274" y="1482"/>
                    </a:cubicBezTo>
                    <a:cubicBezTo>
                      <a:pt x="918" y="2525"/>
                      <a:pt x="1" y="4214"/>
                      <a:pt x="105" y="5924"/>
                    </a:cubicBezTo>
                    <a:cubicBezTo>
                      <a:pt x="188" y="7718"/>
                      <a:pt x="1294" y="9282"/>
                      <a:pt x="2524" y="10596"/>
                    </a:cubicBezTo>
                    <a:cubicBezTo>
                      <a:pt x="5591" y="13788"/>
                      <a:pt x="9554" y="15915"/>
                      <a:pt x="13683" y="17375"/>
                    </a:cubicBezTo>
                    <a:cubicBezTo>
                      <a:pt x="15853" y="18147"/>
                      <a:pt x="18084" y="18710"/>
                      <a:pt x="20379" y="19044"/>
                    </a:cubicBezTo>
                    <a:cubicBezTo>
                      <a:pt x="20535" y="19066"/>
                      <a:pt x="20662" y="19077"/>
                      <a:pt x="20767" y="19077"/>
                    </a:cubicBezTo>
                    <a:cubicBezTo>
                      <a:pt x="21441" y="19077"/>
                      <a:pt x="21118" y="18610"/>
                      <a:pt x="21046" y="17688"/>
                    </a:cubicBezTo>
                    <a:cubicBezTo>
                      <a:pt x="20942" y="16478"/>
                      <a:pt x="20775" y="15289"/>
                      <a:pt x="20545" y="14101"/>
                    </a:cubicBezTo>
                    <a:cubicBezTo>
                      <a:pt x="20045" y="11514"/>
                      <a:pt x="19211" y="8970"/>
                      <a:pt x="17834" y="6717"/>
                    </a:cubicBezTo>
                    <a:cubicBezTo>
                      <a:pt x="15540" y="2942"/>
                      <a:pt x="11514" y="22"/>
                      <a:pt x="711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31"/>
              <p:cNvSpPr/>
              <p:nvPr/>
            </p:nvSpPr>
            <p:spPr>
              <a:xfrm>
                <a:off x="588625" y="2721925"/>
                <a:ext cx="478600" cy="513825"/>
              </a:xfrm>
              <a:custGeom>
                <a:avLst/>
                <a:gdLst/>
                <a:ahLst/>
                <a:cxnLst/>
                <a:rect l="l" t="t" r="r" b="b"/>
                <a:pathLst>
                  <a:path w="19144" h="20553" extrusionOk="0">
                    <a:moveTo>
                      <a:pt x="205" y="1"/>
                    </a:moveTo>
                    <a:cubicBezTo>
                      <a:pt x="42" y="1"/>
                      <a:pt x="0" y="264"/>
                      <a:pt x="163" y="355"/>
                    </a:cubicBezTo>
                    <a:cubicBezTo>
                      <a:pt x="977" y="855"/>
                      <a:pt x="1874" y="1272"/>
                      <a:pt x="2729" y="1731"/>
                    </a:cubicBezTo>
                    <a:cubicBezTo>
                      <a:pt x="3563" y="2190"/>
                      <a:pt x="4418" y="2670"/>
                      <a:pt x="5252" y="3170"/>
                    </a:cubicBezTo>
                    <a:cubicBezTo>
                      <a:pt x="6921" y="4151"/>
                      <a:pt x="8506" y="5235"/>
                      <a:pt x="10029" y="6445"/>
                    </a:cubicBezTo>
                    <a:cubicBezTo>
                      <a:pt x="11489" y="7592"/>
                      <a:pt x="12824" y="8906"/>
                      <a:pt x="14034" y="10304"/>
                    </a:cubicBezTo>
                    <a:cubicBezTo>
                      <a:pt x="15202" y="11680"/>
                      <a:pt x="16203" y="13182"/>
                      <a:pt x="17016" y="14788"/>
                    </a:cubicBezTo>
                    <a:cubicBezTo>
                      <a:pt x="17809" y="16373"/>
                      <a:pt x="18393" y="18063"/>
                      <a:pt x="18706" y="19815"/>
                    </a:cubicBezTo>
                    <a:cubicBezTo>
                      <a:pt x="18747" y="20023"/>
                      <a:pt x="18810" y="20253"/>
                      <a:pt x="18873" y="20461"/>
                    </a:cubicBezTo>
                    <a:cubicBezTo>
                      <a:pt x="18890" y="20524"/>
                      <a:pt x="18943" y="20552"/>
                      <a:pt x="18997" y="20552"/>
                    </a:cubicBezTo>
                    <a:cubicBezTo>
                      <a:pt x="19069" y="20552"/>
                      <a:pt x="19144" y="20503"/>
                      <a:pt x="19144" y="20420"/>
                    </a:cubicBezTo>
                    <a:cubicBezTo>
                      <a:pt x="19144" y="19961"/>
                      <a:pt x="19081" y="19523"/>
                      <a:pt x="18977" y="19085"/>
                    </a:cubicBezTo>
                    <a:cubicBezTo>
                      <a:pt x="18893" y="18647"/>
                      <a:pt x="18768" y="18188"/>
                      <a:pt x="18643" y="17750"/>
                    </a:cubicBezTo>
                    <a:cubicBezTo>
                      <a:pt x="18393" y="16895"/>
                      <a:pt x="18080" y="16060"/>
                      <a:pt x="17705" y="15247"/>
                    </a:cubicBezTo>
                    <a:cubicBezTo>
                      <a:pt x="16933" y="13578"/>
                      <a:pt x="15973" y="12014"/>
                      <a:pt x="14826" y="10596"/>
                    </a:cubicBezTo>
                    <a:cubicBezTo>
                      <a:pt x="13658" y="9136"/>
                      <a:pt x="12344" y="7801"/>
                      <a:pt x="10926" y="6612"/>
                    </a:cubicBezTo>
                    <a:cubicBezTo>
                      <a:pt x="9403" y="5340"/>
                      <a:pt x="7818" y="4192"/>
                      <a:pt x="6129" y="3170"/>
                    </a:cubicBezTo>
                    <a:cubicBezTo>
                      <a:pt x="4460" y="2128"/>
                      <a:pt x="2729" y="1210"/>
                      <a:pt x="977" y="313"/>
                    </a:cubicBezTo>
                    <a:cubicBezTo>
                      <a:pt x="747" y="188"/>
                      <a:pt x="518" y="104"/>
                      <a:pt x="288" y="21"/>
                    </a:cubicBezTo>
                    <a:cubicBezTo>
                      <a:pt x="258" y="7"/>
                      <a:pt x="230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31"/>
              <p:cNvSpPr/>
              <p:nvPr/>
            </p:nvSpPr>
            <p:spPr>
              <a:xfrm>
                <a:off x="1370150" y="2612925"/>
                <a:ext cx="186725" cy="247350"/>
              </a:xfrm>
              <a:custGeom>
                <a:avLst/>
                <a:gdLst/>
                <a:ahLst/>
                <a:cxnLst/>
                <a:rect l="l" t="t" r="r" b="b"/>
                <a:pathLst>
                  <a:path w="7469" h="9894" extrusionOk="0">
                    <a:moveTo>
                      <a:pt x="4" y="9885"/>
                    </a:moveTo>
                    <a:cubicBezTo>
                      <a:pt x="3" y="9886"/>
                      <a:pt x="2" y="9887"/>
                      <a:pt x="1" y="9887"/>
                    </a:cubicBezTo>
                    <a:cubicBezTo>
                      <a:pt x="2" y="9887"/>
                      <a:pt x="3" y="9886"/>
                      <a:pt x="4" y="9885"/>
                    </a:cubicBezTo>
                    <a:close/>
                    <a:moveTo>
                      <a:pt x="7405" y="1"/>
                    </a:moveTo>
                    <a:cubicBezTo>
                      <a:pt x="6634" y="209"/>
                      <a:pt x="6842" y="1336"/>
                      <a:pt x="6738" y="1920"/>
                    </a:cubicBezTo>
                    <a:cubicBezTo>
                      <a:pt x="6550" y="2837"/>
                      <a:pt x="5925" y="3547"/>
                      <a:pt x="5257" y="4151"/>
                    </a:cubicBezTo>
                    <a:cubicBezTo>
                      <a:pt x="4569" y="4735"/>
                      <a:pt x="3714" y="5236"/>
                      <a:pt x="2984" y="5820"/>
                    </a:cubicBezTo>
                    <a:cubicBezTo>
                      <a:pt x="2629" y="6112"/>
                      <a:pt x="2316" y="6446"/>
                      <a:pt x="2045" y="6800"/>
                    </a:cubicBezTo>
                    <a:cubicBezTo>
                      <a:pt x="1836" y="7113"/>
                      <a:pt x="1628" y="7426"/>
                      <a:pt x="1461" y="7781"/>
                    </a:cubicBezTo>
                    <a:cubicBezTo>
                      <a:pt x="1252" y="8177"/>
                      <a:pt x="1023" y="8594"/>
                      <a:pt x="773" y="8970"/>
                    </a:cubicBezTo>
                    <a:cubicBezTo>
                      <a:pt x="586" y="9323"/>
                      <a:pt x="315" y="9635"/>
                      <a:pt x="4" y="9885"/>
                    </a:cubicBezTo>
                    <a:lnTo>
                      <a:pt x="4" y="9885"/>
                    </a:lnTo>
                    <a:cubicBezTo>
                      <a:pt x="8" y="9882"/>
                      <a:pt x="14" y="9881"/>
                      <a:pt x="21" y="9881"/>
                    </a:cubicBezTo>
                    <a:cubicBezTo>
                      <a:pt x="46" y="9881"/>
                      <a:pt x="82" y="9893"/>
                      <a:pt x="106" y="9893"/>
                    </a:cubicBezTo>
                    <a:cubicBezTo>
                      <a:pt x="115" y="9893"/>
                      <a:pt x="122" y="9892"/>
                      <a:pt x="126" y="9887"/>
                    </a:cubicBezTo>
                    <a:cubicBezTo>
                      <a:pt x="418" y="9679"/>
                      <a:pt x="668" y="9428"/>
                      <a:pt x="856" y="9116"/>
                    </a:cubicBezTo>
                    <a:cubicBezTo>
                      <a:pt x="1086" y="8761"/>
                      <a:pt x="1315" y="8406"/>
                      <a:pt x="1503" y="8052"/>
                    </a:cubicBezTo>
                    <a:cubicBezTo>
                      <a:pt x="1690" y="7718"/>
                      <a:pt x="1857" y="7384"/>
                      <a:pt x="2045" y="7072"/>
                    </a:cubicBezTo>
                    <a:cubicBezTo>
                      <a:pt x="2295" y="6696"/>
                      <a:pt x="2587" y="6342"/>
                      <a:pt x="2921" y="6050"/>
                    </a:cubicBezTo>
                    <a:cubicBezTo>
                      <a:pt x="4235" y="4861"/>
                      <a:pt x="6217" y="4089"/>
                      <a:pt x="6780" y="2253"/>
                    </a:cubicBezTo>
                    <a:cubicBezTo>
                      <a:pt x="6884" y="1815"/>
                      <a:pt x="6947" y="1377"/>
                      <a:pt x="6947" y="919"/>
                    </a:cubicBezTo>
                    <a:cubicBezTo>
                      <a:pt x="6988" y="564"/>
                      <a:pt x="7093" y="147"/>
                      <a:pt x="74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6" name="Google Shape;2766;p31"/>
              <p:cNvSpPr/>
              <p:nvPr/>
            </p:nvSpPr>
            <p:spPr>
              <a:xfrm>
                <a:off x="1585525" y="2611900"/>
                <a:ext cx="72500" cy="160100"/>
              </a:xfrm>
              <a:custGeom>
                <a:avLst/>
                <a:gdLst/>
                <a:ahLst/>
                <a:cxnLst/>
                <a:rect l="l" t="t" r="r" b="b"/>
                <a:pathLst>
                  <a:path w="2900" h="6404" extrusionOk="0">
                    <a:moveTo>
                      <a:pt x="2461" y="0"/>
                    </a:moveTo>
                    <a:cubicBezTo>
                      <a:pt x="2461" y="0"/>
                      <a:pt x="2378" y="84"/>
                      <a:pt x="2399" y="104"/>
                    </a:cubicBezTo>
                    <a:cubicBezTo>
                      <a:pt x="2503" y="292"/>
                      <a:pt x="2587" y="501"/>
                      <a:pt x="2670" y="688"/>
                    </a:cubicBezTo>
                    <a:cubicBezTo>
                      <a:pt x="2733" y="918"/>
                      <a:pt x="2753" y="1147"/>
                      <a:pt x="2733" y="1377"/>
                    </a:cubicBezTo>
                    <a:cubicBezTo>
                      <a:pt x="2691" y="1877"/>
                      <a:pt x="2545" y="2336"/>
                      <a:pt x="2315" y="2774"/>
                    </a:cubicBezTo>
                    <a:cubicBezTo>
                      <a:pt x="1857" y="3608"/>
                      <a:pt x="1106" y="4276"/>
                      <a:pt x="584" y="5068"/>
                    </a:cubicBezTo>
                    <a:cubicBezTo>
                      <a:pt x="292" y="5465"/>
                      <a:pt x="104" y="5924"/>
                      <a:pt x="0" y="6403"/>
                    </a:cubicBezTo>
                    <a:cubicBezTo>
                      <a:pt x="0" y="6403"/>
                      <a:pt x="63" y="6362"/>
                      <a:pt x="84" y="6341"/>
                    </a:cubicBezTo>
                    <a:cubicBezTo>
                      <a:pt x="292" y="5319"/>
                      <a:pt x="1022" y="4547"/>
                      <a:pt x="1648" y="3754"/>
                    </a:cubicBezTo>
                    <a:cubicBezTo>
                      <a:pt x="2211" y="3066"/>
                      <a:pt x="2733" y="2294"/>
                      <a:pt x="2837" y="1377"/>
                    </a:cubicBezTo>
                    <a:cubicBezTo>
                      <a:pt x="2899" y="939"/>
                      <a:pt x="2837" y="334"/>
                      <a:pt x="24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7" name="Google Shape;2767;p31"/>
              <p:cNvSpPr/>
              <p:nvPr/>
            </p:nvSpPr>
            <p:spPr>
              <a:xfrm>
                <a:off x="1524000" y="2786650"/>
                <a:ext cx="219025" cy="34550"/>
              </a:xfrm>
              <a:custGeom>
                <a:avLst/>
                <a:gdLst/>
                <a:ahLst/>
                <a:cxnLst/>
                <a:rect l="l" t="t" r="r" b="b"/>
                <a:pathLst>
                  <a:path w="8761" h="1382" extrusionOk="0">
                    <a:moveTo>
                      <a:pt x="42" y="252"/>
                    </a:moveTo>
                    <a:cubicBezTo>
                      <a:pt x="28" y="257"/>
                      <a:pt x="14" y="263"/>
                      <a:pt x="0" y="269"/>
                    </a:cubicBezTo>
                    <a:lnTo>
                      <a:pt x="0" y="289"/>
                    </a:lnTo>
                    <a:cubicBezTo>
                      <a:pt x="16" y="281"/>
                      <a:pt x="29" y="267"/>
                      <a:pt x="42" y="252"/>
                    </a:cubicBezTo>
                    <a:close/>
                    <a:moveTo>
                      <a:pt x="1246" y="0"/>
                    </a:moveTo>
                    <a:cubicBezTo>
                      <a:pt x="859" y="0"/>
                      <a:pt x="475" y="70"/>
                      <a:pt x="104" y="206"/>
                    </a:cubicBezTo>
                    <a:cubicBezTo>
                      <a:pt x="79" y="206"/>
                      <a:pt x="61" y="229"/>
                      <a:pt x="42" y="252"/>
                    </a:cubicBezTo>
                    <a:lnTo>
                      <a:pt x="42" y="252"/>
                    </a:lnTo>
                    <a:cubicBezTo>
                      <a:pt x="344" y="137"/>
                      <a:pt x="652" y="89"/>
                      <a:pt x="960" y="89"/>
                    </a:cubicBezTo>
                    <a:cubicBezTo>
                      <a:pt x="1853" y="89"/>
                      <a:pt x="2755" y="489"/>
                      <a:pt x="3567" y="811"/>
                    </a:cubicBezTo>
                    <a:cubicBezTo>
                      <a:pt x="4151" y="1082"/>
                      <a:pt x="4776" y="1270"/>
                      <a:pt x="5402" y="1353"/>
                    </a:cubicBezTo>
                    <a:cubicBezTo>
                      <a:pt x="5537" y="1372"/>
                      <a:pt x="5672" y="1382"/>
                      <a:pt x="5807" y="1382"/>
                    </a:cubicBezTo>
                    <a:cubicBezTo>
                      <a:pt x="6254" y="1382"/>
                      <a:pt x="6696" y="1279"/>
                      <a:pt x="7112" y="1103"/>
                    </a:cubicBezTo>
                    <a:cubicBezTo>
                      <a:pt x="7676" y="832"/>
                      <a:pt x="8197" y="477"/>
                      <a:pt x="8698" y="81"/>
                    </a:cubicBezTo>
                    <a:cubicBezTo>
                      <a:pt x="8719" y="60"/>
                      <a:pt x="8739" y="39"/>
                      <a:pt x="8760" y="18"/>
                    </a:cubicBezTo>
                    <a:lnTo>
                      <a:pt x="8760" y="18"/>
                    </a:lnTo>
                    <a:cubicBezTo>
                      <a:pt x="8301" y="373"/>
                      <a:pt x="7822" y="686"/>
                      <a:pt x="7300" y="957"/>
                    </a:cubicBezTo>
                    <a:cubicBezTo>
                      <a:pt x="6865" y="1150"/>
                      <a:pt x="6406" y="1256"/>
                      <a:pt x="5941" y="1256"/>
                    </a:cubicBezTo>
                    <a:cubicBezTo>
                      <a:pt x="5803" y="1256"/>
                      <a:pt x="5665" y="1247"/>
                      <a:pt x="5527" y="1228"/>
                    </a:cubicBezTo>
                    <a:cubicBezTo>
                      <a:pt x="4297" y="1082"/>
                      <a:pt x="3233" y="394"/>
                      <a:pt x="2044" y="102"/>
                    </a:cubicBezTo>
                    <a:cubicBezTo>
                      <a:pt x="1780" y="34"/>
                      <a:pt x="1513" y="0"/>
                      <a:pt x="12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31"/>
              <p:cNvSpPr/>
              <p:nvPr/>
            </p:nvSpPr>
            <p:spPr>
              <a:xfrm>
                <a:off x="1444475" y="2839275"/>
                <a:ext cx="209900" cy="65450"/>
              </a:xfrm>
              <a:custGeom>
                <a:avLst/>
                <a:gdLst/>
                <a:ahLst/>
                <a:cxnLst/>
                <a:rect l="l" t="t" r="r" b="b"/>
                <a:pathLst>
                  <a:path w="8396" h="2618" extrusionOk="0">
                    <a:moveTo>
                      <a:pt x="871" y="1"/>
                    </a:moveTo>
                    <a:cubicBezTo>
                      <a:pt x="586" y="1"/>
                      <a:pt x="300" y="64"/>
                      <a:pt x="31" y="187"/>
                    </a:cubicBezTo>
                    <a:cubicBezTo>
                      <a:pt x="5" y="204"/>
                      <a:pt x="1" y="211"/>
                      <a:pt x="8" y="211"/>
                    </a:cubicBezTo>
                    <a:cubicBezTo>
                      <a:pt x="18" y="211"/>
                      <a:pt x="49" y="199"/>
                      <a:pt x="73" y="187"/>
                    </a:cubicBezTo>
                    <a:lnTo>
                      <a:pt x="73" y="208"/>
                    </a:lnTo>
                    <a:cubicBezTo>
                      <a:pt x="263" y="105"/>
                      <a:pt x="464" y="64"/>
                      <a:pt x="666" y="64"/>
                    </a:cubicBezTo>
                    <a:cubicBezTo>
                      <a:pt x="1041" y="64"/>
                      <a:pt x="1424" y="205"/>
                      <a:pt x="1763" y="354"/>
                    </a:cubicBezTo>
                    <a:cubicBezTo>
                      <a:pt x="2284" y="583"/>
                      <a:pt x="2806" y="854"/>
                      <a:pt x="3306" y="1146"/>
                    </a:cubicBezTo>
                    <a:cubicBezTo>
                      <a:pt x="4307" y="1688"/>
                      <a:pt x="5308" y="2272"/>
                      <a:pt x="6456" y="2502"/>
                    </a:cubicBezTo>
                    <a:cubicBezTo>
                      <a:pt x="6772" y="2581"/>
                      <a:pt x="7095" y="2617"/>
                      <a:pt x="7420" y="2617"/>
                    </a:cubicBezTo>
                    <a:cubicBezTo>
                      <a:pt x="7695" y="2617"/>
                      <a:pt x="7972" y="2591"/>
                      <a:pt x="8249" y="2544"/>
                    </a:cubicBezTo>
                    <a:cubicBezTo>
                      <a:pt x="8270" y="2544"/>
                      <a:pt x="8395" y="2460"/>
                      <a:pt x="8333" y="2460"/>
                    </a:cubicBezTo>
                    <a:cubicBezTo>
                      <a:pt x="8092" y="2492"/>
                      <a:pt x="7854" y="2509"/>
                      <a:pt x="7618" y="2509"/>
                    </a:cubicBezTo>
                    <a:cubicBezTo>
                      <a:pt x="7241" y="2509"/>
                      <a:pt x="6869" y="2467"/>
                      <a:pt x="6497" y="2377"/>
                    </a:cubicBezTo>
                    <a:cubicBezTo>
                      <a:pt x="5913" y="2231"/>
                      <a:pt x="5329" y="2022"/>
                      <a:pt x="4808" y="1751"/>
                    </a:cubicBezTo>
                    <a:cubicBezTo>
                      <a:pt x="4266" y="1501"/>
                      <a:pt x="3744" y="1188"/>
                      <a:pt x="3223" y="917"/>
                    </a:cubicBezTo>
                    <a:cubicBezTo>
                      <a:pt x="2701" y="604"/>
                      <a:pt x="2159" y="354"/>
                      <a:pt x="1596" y="145"/>
                    </a:cubicBezTo>
                    <a:cubicBezTo>
                      <a:pt x="1363" y="48"/>
                      <a:pt x="1117" y="1"/>
                      <a:pt x="8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9" name="Google Shape;2769;p31"/>
              <p:cNvSpPr/>
              <p:nvPr/>
            </p:nvSpPr>
            <p:spPr>
              <a:xfrm>
                <a:off x="1306725" y="2882175"/>
                <a:ext cx="246975" cy="95000"/>
              </a:xfrm>
              <a:custGeom>
                <a:avLst/>
                <a:gdLst/>
                <a:ahLst/>
                <a:cxnLst/>
                <a:rect l="l" t="t" r="r" b="b"/>
                <a:pathLst>
                  <a:path w="9879" h="3800" extrusionOk="0">
                    <a:moveTo>
                      <a:pt x="1233" y="0"/>
                    </a:moveTo>
                    <a:cubicBezTo>
                      <a:pt x="844" y="0"/>
                      <a:pt x="454" y="69"/>
                      <a:pt x="77" y="202"/>
                    </a:cubicBezTo>
                    <a:cubicBezTo>
                      <a:pt x="77" y="202"/>
                      <a:pt x="0" y="248"/>
                      <a:pt x="5" y="248"/>
                    </a:cubicBezTo>
                    <a:cubicBezTo>
                      <a:pt x="5" y="248"/>
                      <a:pt x="8" y="247"/>
                      <a:pt x="14" y="244"/>
                    </a:cubicBezTo>
                    <a:lnTo>
                      <a:pt x="14" y="264"/>
                    </a:lnTo>
                    <a:cubicBezTo>
                      <a:pt x="348" y="150"/>
                      <a:pt x="692" y="92"/>
                      <a:pt x="1036" y="92"/>
                    </a:cubicBezTo>
                    <a:cubicBezTo>
                      <a:pt x="1380" y="92"/>
                      <a:pt x="1725" y="150"/>
                      <a:pt x="2058" y="264"/>
                    </a:cubicBezTo>
                    <a:cubicBezTo>
                      <a:pt x="2726" y="536"/>
                      <a:pt x="3351" y="911"/>
                      <a:pt x="3915" y="1370"/>
                    </a:cubicBezTo>
                    <a:cubicBezTo>
                      <a:pt x="5062" y="2246"/>
                      <a:pt x="6146" y="3247"/>
                      <a:pt x="7565" y="3643"/>
                    </a:cubicBezTo>
                    <a:cubicBezTo>
                      <a:pt x="7893" y="3747"/>
                      <a:pt x="8234" y="3799"/>
                      <a:pt x="8577" y="3799"/>
                    </a:cubicBezTo>
                    <a:cubicBezTo>
                      <a:pt x="8995" y="3799"/>
                      <a:pt x="9416" y="3721"/>
                      <a:pt x="9817" y="3560"/>
                    </a:cubicBezTo>
                    <a:cubicBezTo>
                      <a:pt x="9817" y="3560"/>
                      <a:pt x="9879" y="3514"/>
                      <a:pt x="9870" y="3514"/>
                    </a:cubicBezTo>
                    <a:cubicBezTo>
                      <a:pt x="9868" y="3514"/>
                      <a:pt x="9865" y="3515"/>
                      <a:pt x="9859" y="3518"/>
                    </a:cubicBezTo>
                    <a:cubicBezTo>
                      <a:pt x="9517" y="3634"/>
                      <a:pt x="9173" y="3685"/>
                      <a:pt x="8831" y="3685"/>
                    </a:cubicBezTo>
                    <a:cubicBezTo>
                      <a:pt x="7754" y="3685"/>
                      <a:pt x="6699" y="3176"/>
                      <a:pt x="5813" y="2559"/>
                    </a:cubicBezTo>
                    <a:cubicBezTo>
                      <a:pt x="4665" y="1745"/>
                      <a:pt x="3602" y="640"/>
                      <a:pt x="2246" y="160"/>
                    </a:cubicBezTo>
                    <a:cubicBezTo>
                      <a:pt x="1914" y="53"/>
                      <a:pt x="1574" y="0"/>
                      <a:pt x="12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0" name="Google Shape;2770;p31"/>
              <p:cNvSpPr/>
              <p:nvPr/>
            </p:nvSpPr>
            <p:spPr>
              <a:xfrm>
                <a:off x="1292475" y="2690100"/>
                <a:ext cx="80325" cy="204950"/>
              </a:xfrm>
              <a:custGeom>
                <a:avLst/>
                <a:gdLst/>
                <a:ahLst/>
                <a:cxnLst/>
                <a:rect l="l" t="t" r="r" b="b"/>
                <a:pathLst>
                  <a:path w="3213" h="8198" extrusionOk="0">
                    <a:moveTo>
                      <a:pt x="3108" y="1"/>
                    </a:moveTo>
                    <a:cubicBezTo>
                      <a:pt x="2649" y="293"/>
                      <a:pt x="2274" y="731"/>
                      <a:pt x="2065" y="1231"/>
                    </a:cubicBezTo>
                    <a:cubicBezTo>
                      <a:pt x="1857" y="1815"/>
                      <a:pt x="1794" y="2462"/>
                      <a:pt x="1919" y="3067"/>
                    </a:cubicBezTo>
                    <a:cubicBezTo>
                      <a:pt x="2023" y="3672"/>
                      <a:pt x="2003" y="4297"/>
                      <a:pt x="1877" y="4902"/>
                    </a:cubicBezTo>
                    <a:cubicBezTo>
                      <a:pt x="1731" y="5486"/>
                      <a:pt x="1502" y="6049"/>
                      <a:pt x="1189" y="6571"/>
                    </a:cubicBezTo>
                    <a:cubicBezTo>
                      <a:pt x="855" y="7155"/>
                      <a:pt x="459" y="7697"/>
                      <a:pt x="0" y="8198"/>
                    </a:cubicBezTo>
                    <a:cubicBezTo>
                      <a:pt x="11" y="8187"/>
                      <a:pt x="37" y="8187"/>
                      <a:pt x="63" y="8187"/>
                    </a:cubicBezTo>
                    <a:cubicBezTo>
                      <a:pt x="89" y="8187"/>
                      <a:pt x="115" y="8187"/>
                      <a:pt x="125" y="8177"/>
                    </a:cubicBezTo>
                    <a:cubicBezTo>
                      <a:pt x="960" y="7322"/>
                      <a:pt x="1606" y="6279"/>
                      <a:pt x="1982" y="5153"/>
                    </a:cubicBezTo>
                    <a:cubicBezTo>
                      <a:pt x="2169" y="4589"/>
                      <a:pt x="2211" y="3985"/>
                      <a:pt x="2149" y="3401"/>
                    </a:cubicBezTo>
                    <a:cubicBezTo>
                      <a:pt x="2086" y="2754"/>
                      <a:pt x="1982" y="2128"/>
                      <a:pt x="2149" y="1502"/>
                    </a:cubicBezTo>
                    <a:cubicBezTo>
                      <a:pt x="2336" y="898"/>
                      <a:pt x="2691" y="355"/>
                      <a:pt x="32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31"/>
              <p:cNvSpPr/>
              <p:nvPr/>
            </p:nvSpPr>
            <p:spPr>
              <a:xfrm>
                <a:off x="1241900" y="2912450"/>
                <a:ext cx="1945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780" h="3935" extrusionOk="0">
                    <a:moveTo>
                      <a:pt x="615" y="1"/>
                    </a:moveTo>
                    <a:cubicBezTo>
                      <a:pt x="407" y="1"/>
                      <a:pt x="200" y="42"/>
                      <a:pt x="0" y="138"/>
                    </a:cubicBezTo>
                    <a:cubicBezTo>
                      <a:pt x="0" y="138"/>
                      <a:pt x="63" y="242"/>
                      <a:pt x="83" y="242"/>
                    </a:cubicBezTo>
                    <a:lnTo>
                      <a:pt x="83" y="221"/>
                    </a:lnTo>
                    <a:cubicBezTo>
                      <a:pt x="277" y="171"/>
                      <a:pt x="473" y="146"/>
                      <a:pt x="669" y="146"/>
                    </a:cubicBezTo>
                    <a:cubicBezTo>
                      <a:pt x="1041" y="146"/>
                      <a:pt x="1410" y="239"/>
                      <a:pt x="1752" y="430"/>
                    </a:cubicBezTo>
                    <a:cubicBezTo>
                      <a:pt x="2336" y="722"/>
                      <a:pt x="2774" y="1223"/>
                      <a:pt x="3212" y="1723"/>
                    </a:cubicBezTo>
                    <a:cubicBezTo>
                      <a:pt x="3546" y="2140"/>
                      <a:pt x="3963" y="2516"/>
                      <a:pt x="4401" y="2850"/>
                    </a:cubicBezTo>
                    <a:cubicBezTo>
                      <a:pt x="4860" y="3183"/>
                      <a:pt x="5381" y="3434"/>
                      <a:pt x="5924" y="3621"/>
                    </a:cubicBezTo>
                    <a:cubicBezTo>
                      <a:pt x="6528" y="3809"/>
                      <a:pt x="7154" y="3934"/>
                      <a:pt x="7780" y="3934"/>
                    </a:cubicBezTo>
                    <a:cubicBezTo>
                      <a:pt x="7759" y="3934"/>
                      <a:pt x="7738" y="3872"/>
                      <a:pt x="7717" y="3872"/>
                    </a:cubicBezTo>
                    <a:cubicBezTo>
                      <a:pt x="6528" y="3684"/>
                      <a:pt x="5360" y="3434"/>
                      <a:pt x="4359" y="2766"/>
                    </a:cubicBezTo>
                    <a:cubicBezTo>
                      <a:pt x="3337" y="2078"/>
                      <a:pt x="2774" y="931"/>
                      <a:pt x="1710" y="326"/>
                    </a:cubicBezTo>
                    <a:cubicBezTo>
                      <a:pt x="1374" y="137"/>
                      <a:pt x="994" y="1"/>
                      <a:pt x="6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31"/>
              <p:cNvSpPr/>
              <p:nvPr/>
            </p:nvSpPr>
            <p:spPr>
              <a:xfrm>
                <a:off x="616150" y="2643000"/>
                <a:ext cx="102225" cy="148225"/>
              </a:xfrm>
              <a:custGeom>
                <a:avLst/>
                <a:gdLst/>
                <a:ahLst/>
                <a:cxnLst/>
                <a:rect l="l" t="t" r="r" b="b"/>
                <a:pathLst>
                  <a:path w="4089" h="5929" extrusionOk="0">
                    <a:moveTo>
                      <a:pt x="146" y="1"/>
                    </a:moveTo>
                    <a:cubicBezTo>
                      <a:pt x="84" y="1"/>
                      <a:pt x="1" y="28"/>
                      <a:pt x="1" y="28"/>
                    </a:cubicBezTo>
                    <a:cubicBezTo>
                      <a:pt x="189" y="404"/>
                      <a:pt x="647" y="466"/>
                      <a:pt x="981" y="633"/>
                    </a:cubicBezTo>
                    <a:cubicBezTo>
                      <a:pt x="1377" y="842"/>
                      <a:pt x="1669" y="1217"/>
                      <a:pt x="1815" y="1655"/>
                    </a:cubicBezTo>
                    <a:cubicBezTo>
                      <a:pt x="1982" y="2072"/>
                      <a:pt x="2087" y="2531"/>
                      <a:pt x="2212" y="2990"/>
                    </a:cubicBezTo>
                    <a:cubicBezTo>
                      <a:pt x="2358" y="3491"/>
                      <a:pt x="2566" y="3991"/>
                      <a:pt x="2837" y="4471"/>
                    </a:cubicBezTo>
                    <a:cubicBezTo>
                      <a:pt x="3129" y="4993"/>
                      <a:pt x="3484" y="5493"/>
                      <a:pt x="3922" y="5910"/>
                    </a:cubicBezTo>
                    <a:cubicBezTo>
                      <a:pt x="3929" y="5924"/>
                      <a:pt x="3950" y="5929"/>
                      <a:pt x="3974" y="5929"/>
                    </a:cubicBezTo>
                    <a:cubicBezTo>
                      <a:pt x="4022" y="5929"/>
                      <a:pt x="4082" y="5910"/>
                      <a:pt x="4068" y="5910"/>
                    </a:cubicBezTo>
                    <a:lnTo>
                      <a:pt x="4089" y="5889"/>
                    </a:lnTo>
                    <a:cubicBezTo>
                      <a:pt x="3713" y="5493"/>
                      <a:pt x="3380" y="5034"/>
                      <a:pt x="3109" y="4575"/>
                    </a:cubicBezTo>
                    <a:cubicBezTo>
                      <a:pt x="2837" y="4117"/>
                      <a:pt x="2608" y="3616"/>
                      <a:pt x="2441" y="3115"/>
                    </a:cubicBezTo>
                    <a:cubicBezTo>
                      <a:pt x="2191" y="2323"/>
                      <a:pt x="2128" y="1280"/>
                      <a:pt x="1398" y="758"/>
                    </a:cubicBezTo>
                    <a:cubicBezTo>
                      <a:pt x="1044" y="487"/>
                      <a:pt x="418" y="466"/>
                      <a:pt x="209" y="28"/>
                    </a:cubicBezTo>
                    <a:cubicBezTo>
                      <a:pt x="202" y="8"/>
                      <a:pt x="177" y="1"/>
                      <a:pt x="1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3" name="Google Shape;2773;p31"/>
              <p:cNvSpPr/>
              <p:nvPr/>
            </p:nvSpPr>
            <p:spPr>
              <a:xfrm>
                <a:off x="742175" y="2654950"/>
                <a:ext cx="60675" cy="189225"/>
              </a:xfrm>
              <a:custGeom>
                <a:avLst/>
                <a:gdLst/>
                <a:ahLst/>
                <a:cxnLst/>
                <a:rect l="l" t="t" r="r" b="b"/>
                <a:pathLst>
                  <a:path w="2427" h="7569" extrusionOk="0">
                    <a:moveTo>
                      <a:pt x="20" y="0"/>
                    </a:moveTo>
                    <a:cubicBezTo>
                      <a:pt x="7" y="0"/>
                      <a:pt x="0" y="2"/>
                      <a:pt x="7" y="9"/>
                    </a:cubicBezTo>
                    <a:cubicBezTo>
                      <a:pt x="153" y="197"/>
                      <a:pt x="341" y="343"/>
                      <a:pt x="487" y="531"/>
                    </a:cubicBezTo>
                    <a:cubicBezTo>
                      <a:pt x="633" y="739"/>
                      <a:pt x="758" y="948"/>
                      <a:pt x="863" y="1177"/>
                    </a:cubicBezTo>
                    <a:cubicBezTo>
                      <a:pt x="1050" y="1678"/>
                      <a:pt x="1196" y="2178"/>
                      <a:pt x="1238" y="2721"/>
                    </a:cubicBezTo>
                    <a:cubicBezTo>
                      <a:pt x="1405" y="3785"/>
                      <a:pt x="1301" y="4890"/>
                      <a:pt x="1551" y="5975"/>
                    </a:cubicBezTo>
                    <a:cubicBezTo>
                      <a:pt x="1655" y="6559"/>
                      <a:pt x="1926" y="7101"/>
                      <a:pt x="2323" y="7560"/>
                    </a:cubicBezTo>
                    <a:cubicBezTo>
                      <a:pt x="2330" y="7567"/>
                      <a:pt x="2343" y="7569"/>
                      <a:pt x="2359" y="7569"/>
                    </a:cubicBezTo>
                    <a:cubicBezTo>
                      <a:pt x="2390" y="7569"/>
                      <a:pt x="2427" y="7560"/>
                      <a:pt x="2427" y="7560"/>
                    </a:cubicBezTo>
                    <a:cubicBezTo>
                      <a:pt x="988" y="5787"/>
                      <a:pt x="1905" y="3326"/>
                      <a:pt x="1113" y="1323"/>
                    </a:cubicBezTo>
                    <a:cubicBezTo>
                      <a:pt x="946" y="781"/>
                      <a:pt x="591" y="322"/>
                      <a:pt x="112" y="9"/>
                    </a:cubicBezTo>
                    <a:cubicBezTo>
                      <a:pt x="98" y="9"/>
                      <a:pt x="47" y="0"/>
                      <a:pt x="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4" name="Google Shape;2774;p31"/>
              <p:cNvSpPr/>
              <p:nvPr/>
            </p:nvSpPr>
            <p:spPr>
              <a:xfrm>
                <a:off x="854450" y="2752675"/>
                <a:ext cx="32350" cy="160625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6425" extrusionOk="0">
                    <a:moveTo>
                      <a:pt x="1" y="1"/>
                    </a:moveTo>
                    <a:cubicBezTo>
                      <a:pt x="22" y="543"/>
                      <a:pt x="84" y="1064"/>
                      <a:pt x="209" y="1586"/>
                    </a:cubicBezTo>
                    <a:cubicBezTo>
                      <a:pt x="293" y="2128"/>
                      <a:pt x="376" y="2670"/>
                      <a:pt x="460" y="3192"/>
                    </a:cubicBezTo>
                    <a:cubicBezTo>
                      <a:pt x="647" y="4256"/>
                      <a:pt x="835" y="5340"/>
                      <a:pt x="1106" y="6383"/>
                    </a:cubicBezTo>
                    <a:cubicBezTo>
                      <a:pt x="1106" y="6407"/>
                      <a:pt x="1163" y="6418"/>
                      <a:pt x="1211" y="6418"/>
                    </a:cubicBezTo>
                    <a:cubicBezTo>
                      <a:pt x="1244" y="6418"/>
                      <a:pt x="1273" y="6413"/>
                      <a:pt x="1273" y="6404"/>
                    </a:cubicBezTo>
                    <a:lnTo>
                      <a:pt x="1294" y="6425"/>
                    </a:lnTo>
                    <a:cubicBezTo>
                      <a:pt x="1106" y="5361"/>
                      <a:pt x="856" y="4297"/>
                      <a:pt x="668" y="3234"/>
                    </a:cubicBezTo>
                    <a:cubicBezTo>
                      <a:pt x="564" y="2712"/>
                      <a:pt x="480" y="2191"/>
                      <a:pt x="397" y="1648"/>
                    </a:cubicBezTo>
                    <a:cubicBezTo>
                      <a:pt x="334" y="1106"/>
                      <a:pt x="251" y="564"/>
                      <a:pt x="126" y="22"/>
                    </a:cubicBezTo>
                    <a:cubicBezTo>
                      <a:pt x="126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5" name="Google Shape;2775;p31"/>
              <p:cNvSpPr/>
              <p:nvPr/>
            </p:nvSpPr>
            <p:spPr>
              <a:xfrm>
                <a:off x="937375" y="2835875"/>
                <a:ext cx="24525" cy="155650"/>
              </a:xfrm>
              <a:custGeom>
                <a:avLst/>
                <a:gdLst/>
                <a:ahLst/>
                <a:cxnLst/>
                <a:rect l="l" t="t" r="r" b="b"/>
                <a:pathLst>
                  <a:path w="981" h="6226" extrusionOk="0">
                    <a:moveTo>
                      <a:pt x="740" y="1"/>
                    </a:moveTo>
                    <a:cubicBezTo>
                      <a:pt x="728" y="1"/>
                      <a:pt x="716" y="3"/>
                      <a:pt x="709" y="10"/>
                    </a:cubicBezTo>
                    <a:cubicBezTo>
                      <a:pt x="0" y="1991"/>
                      <a:pt x="146" y="4265"/>
                      <a:pt x="876" y="6205"/>
                    </a:cubicBezTo>
                    <a:cubicBezTo>
                      <a:pt x="876" y="6215"/>
                      <a:pt x="902" y="6220"/>
                      <a:pt x="928" y="6220"/>
                    </a:cubicBezTo>
                    <a:cubicBezTo>
                      <a:pt x="948" y="6220"/>
                      <a:pt x="967" y="6217"/>
                      <a:pt x="976" y="6211"/>
                    </a:cubicBezTo>
                    <a:lnTo>
                      <a:pt x="976" y="6211"/>
                    </a:lnTo>
                    <a:cubicBezTo>
                      <a:pt x="977" y="6216"/>
                      <a:pt x="979" y="6221"/>
                      <a:pt x="980" y="6225"/>
                    </a:cubicBezTo>
                    <a:lnTo>
                      <a:pt x="980" y="6205"/>
                    </a:lnTo>
                    <a:cubicBezTo>
                      <a:pt x="980" y="6207"/>
                      <a:pt x="979" y="6209"/>
                      <a:pt x="976" y="6211"/>
                    </a:cubicBezTo>
                    <a:lnTo>
                      <a:pt x="976" y="6211"/>
                    </a:lnTo>
                    <a:cubicBezTo>
                      <a:pt x="645" y="5215"/>
                      <a:pt x="480" y="4177"/>
                      <a:pt x="459" y="3138"/>
                    </a:cubicBezTo>
                    <a:cubicBezTo>
                      <a:pt x="438" y="2075"/>
                      <a:pt x="542" y="1032"/>
                      <a:pt x="793" y="10"/>
                    </a:cubicBezTo>
                    <a:cubicBezTo>
                      <a:pt x="793" y="10"/>
                      <a:pt x="765" y="1"/>
                      <a:pt x="7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6" name="Google Shape;2776;p31"/>
              <p:cNvSpPr/>
              <p:nvPr/>
            </p:nvSpPr>
            <p:spPr>
              <a:xfrm>
                <a:off x="530650" y="2752025"/>
                <a:ext cx="127250" cy="14225"/>
              </a:xfrm>
              <a:custGeom>
                <a:avLst/>
                <a:gdLst/>
                <a:ahLst/>
                <a:cxnLst/>
                <a:rect l="l" t="t" r="r" b="b"/>
                <a:pathLst>
                  <a:path w="5090" h="569" extrusionOk="0">
                    <a:moveTo>
                      <a:pt x="2272" y="0"/>
                    </a:moveTo>
                    <a:cubicBezTo>
                      <a:pt x="1917" y="0"/>
                      <a:pt x="1570" y="38"/>
                      <a:pt x="1210" y="89"/>
                    </a:cubicBezTo>
                    <a:cubicBezTo>
                      <a:pt x="1001" y="131"/>
                      <a:pt x="814" y="173"/>
                      <a:pt x="605" y="214"/>
                    </a:cubicBezTo>
                    <a:cubicBezTo>
                      <a:pt x="396" y="256"/>
                      <a:pt x="209" y="319"/>
                      <a:pt x="42" y="444"/>
                    </a:cubicBezTo>
                    <a:cubicBezTo>
                      <a:pt x="0" y="465"/>
                      <a:pt x="125" y="569"/>
                      <a:pt x="146" y="569"/>
                    </a:cubicBezTo>
                    <a:cubicBezTo>
                      <a:pt x="355" y="527"/>
                      <a:pt x="584" y="486"/>
                      <a:pt x="793" y="402"/>
                    </a:cubicBezTo>
                    <a:cubicBezTo>
                      <a:pt x="980" y="360"/>
                      <a:pt x="1168" y="319"/>
                      <a:pt x="1356" y="298"/>
                    </a:cubicBezTo>
                    <a:cubicBezTo>
                      <a:pt x="1773" y="214"/>
                      <a:pt x="2190" y="173"/>
                      <a:pt x="2607" y="173"/>
                    </a:cubicBezTo>
                    <a:cubicBezTo>
                      <a:pt x="3442" y="173"/>
                      <a:pt x="4276" y="298"/>
                      <a:pt x="5069" y="548"/>
                    </a:cubicBezTo>
                    <a:cubicBezTo>
                      <a:pt x="5089" y="548"/>
                      <a:pt x="5027" y="465"/>
                      <a:pt x="5006" y="465"/>
                    </a:cubicBezTo>
                    <a:lnTo>
                      <a:pt x="5006" y="444"/>
                    </a:lnTo>
                    <a:cubicBezTo>
                      <a:pt x="4213" y="152"/>
                      <a:pt x="3358" y="6"/>
                      <a:pt x="2503" y="6"/>
                    </a:cubicBezTo>
                    <a:cubicBezTo>
                      <a:pt x="2425" y="2"/>
                      <a:pt x="2349" y="0"/>
                      <a:pt x="22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31"/>
              <p:cNvSpPr/>
              <p:nvPr/>
            </p:nvSpPr>
            <p:spPr>
              <a:xfrm>
                <a:off x="535325" y="2810550"/>
                <a:ext cx="221125" cy="41750"/>
              </a:xfrm>
              <a:custGeom>
                <a:avLst/>
                <a:gdLst/>
                <a:ahLst/>
                <a:cxnLst/>
                <a:rect l="l" t="t" r="r" b="b"/>
                <a:pathLst>
                  <a:path w="8845" h="1670" extrusionOk="0">
                    <a:moveTo>
                      <a:pt x="8830" y="579"/>
                    </a:moveTo>
                    <a:lnTo>
                      <a:pt x="8830" y="579"/>
                    </a:lnTo>
                    <a:cubicBezTo>
                      <a:pt x="8835" y="583"/>
                      <a:pt x="8840" y="585"/>
                      <a:pt x="8845" y="585"/>
                    </a:cubicBezTo>
                    <a:cubicBezTo>
                      <a:pt x="8840" y="583"/>
                      <a:pt x="8835" y="581"/>
                      <a:pt x="8830" y="579"/>
                    </a:cubicBezTo>
                    <a:close/>
                    <a:moveTo>
                      <a:pt x="1" y="1106"/>
                    </a:moveTo>
                    <a:cubicBezTo>
                      <a:pt x="2" y="1106"/>
                      <a:pt x="4" y="1107"/>
                      <a:pt x="5" y="1107"/>
                    </a:cubicBezTo>
                    <a:lnTo>
                      <a:pt x="5" y="1107"/>
                    </a:lnTo>
                    <a:cubicBezTo>
                      <a:pt x="4" y="1107"/>
                      <a:pt x="2" y="1106"/>
                      <a:pt x="1" y="1106"/>
                    </a:cubicBezTo>
                    <a:close/>
                    <a:moveTo>
                      <a:pt x="6926" y="1"/>
                    </a:moveTo>
                    <a:cubicBezTo>
                      <a:pt x="6300" y="1"/>
                      <a:pt x="5820" y="293"/>
                      <a:pt x="5340" y="647"/>
                    </a:cubicBezTo>
                    <a:cubicBezTo>
                      <a:pt x="4882" y="1002"/>
                      <a:pt x="4360" y="1252"/>
                      <a:pt x="3818" y="1419"/>
                    </a:cubicBezTo>
                    <a:cubicBezTo>
                      <a:pt x="3427" y="1500"/>
                      <a:pt x="3028" y="1546"/>
                      <a:pt x="2631" y="1546"/>
                    </a:cubicBezTo>
                    <a:cubicBezTo>
                      <a:pt x="2414" y="1546"/>
                      <a:pt x="2197" y="1532"/>
                      <a:pt x="1982" y="1503"/>
                    </a:cubicBezTo>
                    <a:cubicBezTo>
                      <a:pt x="1316" y="1419"/>
                      <a:pt x="671" y="1211"/>
                      <a:pt x="5" y="1107"/>
                    </a:cubicBezTo>
                    <a:lnTo>
                      <a:pt x="5" y="1107"/>
                    </a:lnTo>
                    <a:cubicBezTo>
                      <a:pt x="29" y="1114"/>
                      <a:pt x="86" y="1170"/>
                      <a:pt x="105" y="1190"/>
                    </a:cubicBezTo>
                    <a:cubicBezTo>
                      <a:pt x="710" y="1377"/>
                      <a:pt x="1315" y="1523"/>
                      <a:pt x="1941" y="1607"/>
                    </a:cubicBezTo>
                    <a:cubicBezTo>
                      <a:pt x="2222" y="1649"/>
                      <a:pt x="2504" y="1669"/>
                      <a:pt x="2788" y="1669"/>
                    </a:cubicBezTo>
                    <a:cubicBezTo>
                      <a:pt x="3072" y="1669"/>
                      <a:pt x="3359" y="1649"/>
                      <a:pt x="3651" y="1607"/>
                    </a:cubicBezTo>
                    <a:cubicBezTo>
                      <a:pt x="4214" y="1523"/>
                      <a:pt x="4736" y="1294"/>
                      <a:pt x="5215" y="960"/>
                    </a:cubicBezTo>
                    <a:cubicBezTo>
                      <a:pt x="5674" y="627"/>
                      <a:pt x="6133" y="251"/>
                      <a:pt x="6696" y="147"/>
                    </a:cubicBezTo>
                    <a:cubicBezTo>
                      <a:pt x="6819" y="126"/>
                      <a:pt x="6942" y="117"/>
                      <a:pt x="7064" y="117"/>
                    </a:cubicBezTo>
                    <a:cubicBezTo>
                      <a:pt x="7680" y="117"/>
                      <a:pt x="8276" y="354"/>
                      <a:pt x="8830" y="579"/>
                    </a:cubicBezTo>
                    <a:lnTo>
                      <a:pt x="8830" y="579"/>
                    </a:lnTo>
                    <a:cubicBezTo>
                      <a:pt x="8814" y="567"/>
                      <a:pt x="8798" y="538"/>
                      <a:pt x="8782" y="522"/>
                    </a:cubicBezTo>
                    <a:cubicBezTo>
                      <a:pt x="8198" y="209"/>
                      <a:pt x="7572" y="43"/>
                      <a:pt x="6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31"/>
              <p:cNvSpPr/>
              <p:nvPr/>
            </p:nvSpPr>
            <p:spPr>
              <a:xfrm>
                <a:off x="624500" y="2878025"/>
                <a:ext cx="226850" cy="58625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2345" extrusionOk="0">
                    <a:moveTo>
                      <a:pt x="7100" y="1"/>
                    </a:moveTo>
                    <a:cubicBezTo>
                      <a:pt x="6562" y="1"/>
                      <a:pt x="6023" y="80"/>
                      <a:pt x="5507" y="243"/>
                    </a:cubicBezTo>
                    <a:cubicBezTo>
                      <a:pt x="4923" y="451"/>
                      <a:pt x="4360" y="743"/>
                      <a:pt x="3838" y="1098"/>
                    </a:cubicBezTo>
                    <a:cubicBezTo>
                      <a:pt x="3296" y="1452"/>
                      <a:pt x="2712" y="1744"/>
                      <a:pt x="2107" y="1953"/>
                    </a:cubicBezTo>
                    <a:cubicBezTo>
                      <a:pt x="1753" y="2057"/>
                      <a:pt x="1398" y="2141"/>
                      <a:pt x="1043" y="2203"/>
                    </a:cubicBezTo>
                    <a:cubicBezTo>
                      <a:pt x="689" y="2245"/>
                      <a:pt x="355" y="2287"/>
                      <a:pt x="1" y="2287"/>
                    </a:cubicBezTo>
                    <a:cubicBezTo>
                      <a:pt x="1" y="2287"/>
                      <a:pt x="63" y="2328"/>
                      <a:pt x="84" y="2328"/>
                    </a:cubicBezTo>
                    <a:cubicBezTo>
                      <a:pt x="251" y="2339"/>
                      <a:pt x="418" y="2344"/>
                      <a:pt x="582" y="2344"/>
                    </a:cubicBezTo>
                    <a:cubicBezTo>
                      <a:pt x="746" y="2344"/>
                      <a:pt x="908" y="2339"/>
                      <a:pt x="1064" y="2328"/>
                    </a:cubicBezTo>
                    <a:cubicBezTo>
                      <a:pt x="1377" y="2287"/>
                      <a:pt x="1690" y="2245"/>
                      <a:pt x="1982" y="2162"/>
                    </a:cubicBezTo>
                    <a:cubicBezTo>
                      <a:pt x="2566" y="1995"/>
                      <a:pt x="3129" y="1765"/>
                      <a:pt x="3651" y="1452"/>
                    </a:cubicBezTo>
                    <a:cubicBezTo>
                      <a:pt x="4172" y="1098"/>
                      <a:pt x="4714" y="785"/>
                      <a:pt x="5278" y="514"/>
                    </a:cubicBezTo>
                    <a:cubicBezTo>
                      <a:pt x="5937" y="241"/>
                      <a:pt x="6634" y="104"/>
                      <a:pt x="7335" y="104"/>
                    </a:cubicBezTo>
                    <a:cubicBezTo>
                      <a:pt x="7919" y="104"/>
                      <a:pt x="8505" y="199"/>
                      <a:pt x="9074" y="389"/>
                    </a:cubicBezTo>
                    <a:cubicBezTo>
                      <a:pt x="9032" y="368"/>
                      <a:pt x="8990" y="347"/>
                      <a:pt x="8948" y="326"/>
                    </a:cubicBezTo>
                    <a:lnTo>
                      <a:pt x="8969" y="326"/>
                    </a:lnTo>
                    <a:cubicBezTo>
                      <a:pt x="8371" y="112"/>
                      <a:pt x="7735" y="1"/>
                      <a:pt x="7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9" name="Google Shape;2779;p31"/>
              <p:cNvSpPr/>
              <p:nvPr/>
            </p:nvSpPr>
            <p:spPr>
              <a:xfrm>
                <a:off x="746525" y="2958550"/>
                <a:ext cx="189300" cy="53375"/>
              </a:xfrm>
              <a:custGeom>
                <a:avLst/>
                <a:gdLst/>
                <a:ahLst/>
                <a:cxnLst/>
                <a:rect l="l" t="t" r="r" b="b"/>
                <a:pathLst>
                  <a:path w="7572" h="2135" extrusionOk="0">
                    <a:moveTo>
                      <a:pt x="7551" y="255"/>
                    </a:moveTo>
                    <a:cubicBezTo>
                      <a:pt x="7551" y="255"/>
                      <a:pt x="7547" y="257"/>
                      <a:pt x="7541" y="261"/>
                    </a:cubicBezTo>
                    <a:lnTo>
                      <a:pt x="7541" y="261"/>
                    </a:lnTo>
                    <a:cubicBezTo>
                      <a:pt x="7551" y="266"/>
                      <a:pt x="7562" y="270"/>
                      <a:pt x="7572" y="276"/>
                    </a:cubicBezTo>
                    <a:lnTo>
                      <a:pt x="7551" y="255"/>
                    </a:lnTo>
                    <a:close/>
                    <a:moveTo>
                      <a:pt x="6354" y="1"/>
                    </a:moveTo>
                    <a:cubicBezTo>
                      <a:pt x="5838" y="1"/>
                      <a:pt x="5315" y="123"/>
                      <a:pt x="4818" y="296"/>
                    </a:cubicBezTo>
                    <a:cubicBezTo>
                      <a:pt x="3859" y="630"/>
                      <a:pt x="3004" y="1193"/>
                      <a:pt x="2065" y="1610"/>
                    </a:cubicBezTo>
                    <a:cubicBezTo>
                      <a:pt x="1481" y="1882"/>
                      <a:pt x="855" y="2028"/>
                      <a:pt x="209" y="2048"/>
                    </a:cubicBezTo>
                    <a:cubicBezTo>
                      <a:pt x="167" y="2048"/>
                      <a:pt x="125" y="2069"/>
                      <a:pt x="84" y="2090"/>
                    </a:cubicBezTo>
                    <a:cubicBezTo>
                      <a:pt x="84" y="2090"/>
                      <a:pt x="0" y="2132"/>
                      <a:pt x="21" y="2132"/>
                    </a:cubicBezTo>
                    <a:cubicBezTo>
                      <a:pt x="64" y="2134"/>
                      <a:pt x="107" y="2135"/>
                      <a:pt x="149" y="2135"/>
                    </a:cubicBezTo>
                    <a:cubicBezTo>
                      <a:pt x="1028" y="2135"/>
                      <a:pt x="1935" y="1737"/>
                      <a:pt x="2691" y="1339"/>
                    </a:cubicBezTo>
                    <a:cubicBezTo>
                      <a:pt x="3692" y="860"/>
                      <a:pt x="4651" y="234"/>
                      <a:pt x="5757" y="88"/>
                    </a:cubicBezTo>
                    <a:cubicBezTo>
                      <a:pt x="5925" y="58"/>
                      <a:pt x="6094" y="43"/>
                      <a:pt x="6262" y="43"/>
                    </a:cubicBezTo>
                    <a:cubicBezTo>
                      <a:pt x="6681" y="43"/>
                      <a:pt x="7095" y="133"/>
                      <a:pt x="7467" y="296"/>
                    </a:cubicBezTo>
                    <a:cubicBezTo>
                      <a:pt x="7483" y="296"/>
                      <a:pt x="7523" y="272"/>
                      <a:pt x="7541" y="261"/>
                    </a:cubicBezTo>
                    <a:lnTo>
                      <a:pt x="7541" y="261"/>
                    </a:lnTo>
                    <a:cubicBezTo>
                      <a:pt x="7160" y="76"/>
                      <a:pt x="6759" y="1"/>
                      <a:pt x="6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0" name="Google Shape;2780;p31"/>
              <p:cNvSpPr/>
              <p:nvPr/>
            </p:nvSpPr>
            <p:spPr>
              <a:xfrm>
                <a:off x="298075" y="2487275"/>
                <a:ext cx="123000" cy="71500"/>
              </a:xfrm>
              <a:custGeom>
                <a:avLst/>
                <a:gdLst/>
                <a:ahLst/>
                <a:cxnLst/>
                <a:rect l="l" t="t" r="r" b="b"/>
                <a:pathLst>
                  <a:path w="4920" h="2860" extrusionOk="0">
                    <a:moveTo>
                      <a:pt x="63" y="0"/>
                    </a:moveTo>
                    <a:cubicBezTo>
                      <a:pt x="1" y="0"/>
                      <a:pt x="147" y="84"/>
                      <a:pt x="167" y="104"/>
                    </a:cubicBezTo>
                    <a:cubicBezTo>
                      <a:pt x="606" y="250"/>
                      <a:pt x="1023" y="355"/>
                      <a:pt x="1440" y="542"/>
                    </a:cubicBezTo>
                    <a:cubicBezTo>
                      <a:pt x="1857" y="709"/>
                      <a:pt x="2253" y="918"/>
                      <a:pt x="2650" y="1147"/>
                    </a:cubicBezTo>
                    <a:cubicBezTo>
                      <a:pt x="3421" y="1606"/>
                      <a:pt x="4151" y="2149"/>
                      <a:pt x="4777" y="2795"/>
                    </a:cubicBezTo>
                    <a:cubicBezTo>
                      <a:pt x="4792" y="2810"/>
                      <a:pt x="4887" y="2860"/>
                      <a:pt x="4911" y="2860"/>
                    </a:cubicBezTo>
                    <a:cubicBezTo>
                      <a:pt x="4919" y="2860"/>
                      <a:pt x="4919" y="2853"/>
                      <a:pt x="4902" y="2837"/>
                    </a:cubicBezTo>
                    <a:cubicBezTo>
                      <a:pt x="4235" y="2149"/>
                      <a:pt x="3484" y="1564"/>
                      <a:pt x="2650" y="1085"/>
                    </a:cubicBezTo>
                    <a:cubicBezTo>
                      <a:pt x="2253" y="834"/>
                      <a:pt x="1815" y="626"/>
                      <a:pt x="1398" y="459"/>
                    </a:cubicBezTo>
                    <a:cubicBezTo>
                      <a:pt x="960" y="250"/>
                      <a:pt x="522" y="104"/>
                      <a:pt x="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31"/>
              <p:cNvSpPr/>
              <p:nvPr/>
            </p:nvSpPr>
            <p:spPr>
              <a:xfrm>
                <a:off x="409675" y="2457025"/>
                <a:ext cx="118300" cy="128400"/>
              </a:xfrm>
              <a:custGeom>
                <a:avLst/>
                <a:gdLst/>
                <a:ahLst/>
                <a:cxnLst/>
                <a:rect l="l" t="t" r="r" b="b"/>
                <a:pathLst>
                  <a:path w="4732" h="5136" extrusionOk="0">
                    <a:moveTo>
                      <a:pt x="63" y="0"/>
                    </a:moveTo>
                    <a:cubicBezTo>
                      <a:pt x="63" y="0"/>
                      <a:pt x="0" y="21"/>
                      <a:pt x="0" y="42"/>
                    </a:cubicBezTo>
                    <a:cubicBezTo>
                      <a:pt x="334" y="501"/>
                      <a:pt x="709" y="939"/>
                      <a:pt x="1126" y="1335"/>
                    </a:cubicBezTo>
                    <a:lnTo>
                      <a:pt x="2274" y="2608"/>
                    </a:lnTo>
                    <a:lnTo>
                      <a:pt x="3400" y="3838"/>
                    </a:lnTo>
                    <a:cubicBezTo>
                      <a:pt x="3796" y="4276"/>
                      <a:pt x="4193" y="4735"/>
                      <a:pt x="4589" y="5131"/>
                    </a:cubicBezTo>
                    <a:cubicBezTo>
                      <a:pt x="4592" y="5134"/>
                      <a:pt x="4597" y="5136"/>
                      <a:pt x="4603" y="5136"/>
                    </a:cubicBezTo>
                    <a:cubicBezTo>
                      <a:pt x="4642" y="5136"/>
                      <a:pt x="4732" y="5087"/>
                      <a:pt x="4714" y="5069"/>
                    </a:cubicBezTo>
                    <a:cubicBezTo>
                      <a:pt x="4359" y="4610"/>
                      <a:pt x="3942" y="4193"/>
                      <a:pt x="3567" y="3776"/>
                    </a:cubicBezTo>
                    <a:lnTo>
                      <a:pt x="2441" y="2524"/>
                    </a:lnTo>
                    <a:lnTo>
                      <a:pt x="1293" y="1273"/>
                    </a:lnTo>
                    <a:cubicBezTo>
                      <a:pt x="918" y="814"/>
                      <a:pt x="501" y="397"/>
                      <a:pt x="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2" name="Google Shape;2782;p31"/>
              <p:cNvSpPr/>
              <p:nvPr/>
            </p:nvSpPr>
            <p:spPr>
              <a:xfrm>
                <a:off x="525950" y="2474750"/>
                <a:ext cx="82925" cy="135075"/>
              </a:xfrm>
              <a:custGeom>
                <a:avLst/>
                <a:gdLst/>
                <a:ahLst/>
                <a:cxnLst/>
                <a:rect l="l" t="t" r="r" b="b"/>
                <a:pathLst>
                  <a:path w="3317" h="540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1" y="21"/>
                      <a:pt x="42" y="63"/>
                      <a:pt x="84" y="84"/>
                    </a:cubicBezTo>
                    <a:cubicBezTo>
                      <a:pt x="1586" y="1481"/>
                      <a:pt x="2670" y="3296"/>
                      <a:pt x="3213" y="5298"/>
                    </a:cubicBezTo>
                    <a:cubicBezTo>
                      <a:pt x="3213" y="5340"/>
                      <a:pt x="3296" y="5361"/>
                      <a:pt x="3317" y="5403"/>
                    </a:cubicBezTo>
                    <a:lnTo>
                      <a:pt x="3317" y="5382"/>
                    </a:lnTo>
                    <a:cubicBezTo>
                      <a:pt x="2879" y="3692"/>
                      <a:pt x="2024" y="2128"/>
                      <a:pt x="856" y="856"/>
                    </a:cubicBezTo>
                    <a:cubicBezTo>
                      <a:pt x="584" y="543"/>
                      <a:pt x="292" y="25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3" name="Google Shape;2783;p31"/>
              <p:cNvSpPr/>
              <p:nvPr/>
            </p:nvSpPr>
            <p:spPr>
              <a:xfrm>
                <a:off x="281475" y="2565800"/>
                <a:ext cx="191800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7672" h="2664" extrusionOk="0">
                    <a:moveTo>
                      <a:pt x="6709" y="1"/>
                    </a:moveTo>
                    <a:cubicBezTo>
                      <a:pt x="6095" y="1"/>
                      <a:pt x="5463" y="269"/>
                      <a:pt x="4899" y="509"/>
                    </a:cubicBezTo>
                    <a:cubicBezTo>
                      <a:pt x="3856" y="926"/>
                      <a:pt x="2834" y="1323"/>
                      <a:pt x="1812" y="1761"/>
                    </a:cubicBezTo>
                    <a:lnTo>
                      <a:pt x="39" y="2470"/>
                    </a:lnTo>
                    <a:cubicBezTo>
                      <a:pt x="1" y="2489"/>
                      <a:pt x="153" y="2663"/>
                      <a:pt x="228" y="2663"/>
                    </a:cubicBezTo>
                    <a:cubicBezTo>
                      <a:pt x="235" y="2663"/>
                      <a:pt x="242" y="2661"/>
                      <a:pt x="247" y="2658"/>
                    </a:cubicBezTo>
                    <a:cubicBezTo>
                      <a:pt x="1520" y="2136"/>
                      <a:pt x="2792" y="1615"/>
                      <a:pt x="4044" y="1093"/>
                    </a:cubicBezTo>
                    <a:cubicBezTo>
                      <a:pt x="4648" y="843"/>
                      <a:pt x="5253" y="572"/>
                      <a:pt x="5858" y="363"/>
                    </a:cubicBezTo>
                    <a:cubicBezTo>
                      <a:pt x="6196" y="251"/>
                      <a:pt x="6557" y="161"/>
                      <a:pt x="6912" y="161"/>
                    </a:cubicBezTo>
                    <a:cubicBezTo>
                      <a:pt x="7150" y="161"/>
                      <a:pt x="7385" y="201"/>
                      <a:pt x="7610" y="301"/>
                    </a:cubicBezTo>
                    <a:cubicBezTo>
                      <a:pt x="7619" y="303"/>
                      <a:pt x="7626" y="304"/>
                      <a:pt x="7631" y="304"/>
                    </a:cubicBezTo>
                    <a:cubicBezTo>
                      <a:pt x="7672" y="304"/>
                      <a:pt x="7587" y="236"/>
                      <a:pt x="7569" y="217"/>
                    </a:cubicBezTo>
                    <a:cubicBezTo>
                      <a:pt x="7292" y="62"/>
                      <a:pt x="7002" y="1"/>
                      <a:pt x="670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4" name="Google Shape;2784;p31"/>
              <p:cNvSpPr/>
              <p:nvPr/>
            </p:nvSpPr>
            <p:spPr>
              <a:xfrm>
                <a:off x="352825" y="2602450"/>
                <a:ext cx="196625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7865" h="3549" extrusionOk="0">
                    <a:moveTo>
                      <a:pt x="7310" y="1"/>
                    </a:moveTo>
                    <a:cubicBezTo>
                      <a:pt x="6457" y="1"/>
                      <a:pt x="5626" y="433"/>
                      <a:pt x="4923" y="879"/>
                    </a:cubicBezTo>
                    <a:cubicBezTo>
                      <a:pt x="3964" y="1484"/>
                      <a:pt x="3129" y="2318"/>
                      <a:pt x="2128" y="2860"/>
                    </a:cubicBezTo>
                    <a:cubicBezTo>
                      <a:pt x="1565" y="3194"/>
                      <a:pt x="918" y="3382"/>
                      <a:pt x="251" y="3382"/>
                    </a:cubicBezTo>
                    <a:cubicBezTo>
                      <a:pt x="209" y="3382"/>
                      <a:pt x="147" y="3444"/>
                      <a:pt x="105" y="3465"/>
                    </a:cubicBezTo>
                    <a:cubicBezTo>
                      <a:pt x="63" y="3507"/>
                      <a:pt x="1" y="3548"/>
                      <a:pt x="22" y="3548"/>
                    </a:cubicBezTo>
                    <a:cubicBezTo>
                      <a:pt x="1085" y="3548"/>
                      <a:pt x="2024" y="3027"/>
                      <a:pt x="2879" y="2422"/>
                    </a:cubicBezTo>
                    <a:cubicBezTo>
                      <a:pt x="3859" y="1755"/>
                      <a:pt x="4715" y="900"/>
                      <a:pt x="5820" y="420"/>
                    </a:cubicBezTo>
                    <a:cubicBezTo>
                      <a:pt x="6339" y="195"/>
                      <a:pt x="6902" y="70"/>
                      <a:pt x="7460" y="70"/>
                    </a:cubicBezTo>
                    <a:cubicBezTo>
                      <a:pt x="7574" y="70"/>
                      <a:pt x="7688" y="75"/>
                      <a:pt x="7801" y="86"/>
                    </a:cubicBezTo>
                    <a:cubicBezTo>
                      <a:pt x="7813" y="86"/>
                      <a:pt x="7832" y="73"/>
                      <a:pt x="7846" y="61"/>
                    </a:cubicBezTo>
                    <a:lnTo>
                      <a:pt x="7846" y="61"/>
                    </a:lnTo>
                    <a:cubicBezTo>
                      <a:pt x="7852" y="62"/>
                      <a:pt x="7858" y="64"/>
                      <a:pt x="7864" y="65"/>
                    </a:cubicBezTo>
                    <a:lnTo>
                      <a:pt x="7864" y="44"/>
                    </a:lnTo>
                    <a:cubicBezTo>
                      <a:pt x="7864" y="44"/>
                      <a:pt x="7856" y="52"/>
                      <a:pt x="7846" y="61"/>
                    </a:cubicBezTo>
                    <a:lnTo>
                      <a:pt x="7846" y="61"/>
                    </a:lnTo>
                    <a:cubicBezTo>
                      <a:pt x="7667" y="20"/>
                      <a:pt x="7488" y="1"/>
                      <a:pt x="73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5" name="Google Shape;2785;p31"/>
              <p:cNvSpPr/>
              <p:nvPr/>
            </p:nvSpPr>
            <p:spPr>
              <a:xfrm>
                <a:off x="450850" y="2627525"/>
                <a:ext cx="150725" cy="122050"/>
              </a:xfrm>
              <a:custGeom>
                <a:avLst/>
                <a:gdLst/>
                <a:ahLst/>
                <a:cxnLst/>
                <a:rect l="l" t="t" r="r" b="b"/>
                <a:pathLst>
                  <a:path w="6029" h="4882" extrusionOk="0">
                    <a:moveTo>
                      <a:pt x="6029" y="1"/>
                    </a:moveTo>
                    <a:cubicBezTo>
                      <a:pt x="6027" y="1"/>
                      <a:pt x="6026" y="1"/>
                      <a:pt x="6024" y="2"/>
                    </a:cubicBezTo>
                    <a:lnTo>
                      <a:pt x="6024" y="2"/>
                    </a:lnTo>
                    <a:cubicBezTo>
                      <a:pt x="6026" y="2"/>
                      <a:pt x="6027" y="1"/>
                      <a:pt x="6029" y="1"/>
                    </a:cubicBezTo>
                    <a:close/>
                    <a:moveTo>
                      <a:pt x="6024" y="2"/>
                    </a:moveTo>
                    <a:lnTo>
                      <a:pt x="6024" y="2"/>
                    </a:lnTo>
                    <a:cubicBezTo>
                      <a:pt x="4003" y="504"/>
                      <a:pt x="2440" y="2004"/>
                      <a:pt x="1106" y="3547"/>
                    </a:cubicBezTo>
                    <a:cubicBezTo>
                      <a:pt x="919" y="3755"/>
                      <a:pt x="731" y="3985"/>
                      <a:pt x="543" y="4214"/>
                    </a:cubicBezTo>
                    <a:cubicBezTo>
                      <a:pt x="360" y="4418"/>
                      <a:pt x="176" y="4642"/>
                      <a:pt x="12" y="4867"/>
                    </a:cubicBezTo>
                    <a:lnTo>
                      <a:pt x="12" y="4867"/>
                    </a:lnTo>
                    <a:cubicBezTo>
                      <a:pt x="43" y="4839"/>
                      <a:pt x="134" y="4791"/>
                      <a:pt x="168" y="4756"/>
                    </a:cubicBezTo>
                    <a:cubicBezTo>
                      <a:pt x="481" y="4402"/>
                      <a:pt x="773" y="4026"/>
                      <a:pt x="1086" y="3651"/>
                    </a:cubicBezTo>
                    <a:cubicBezTo>
                      <a:pt x="1398" y="3296"/>
                      <a:pt x="1732" y="2900"/>
                      <a:pt x="2066" y="2566"/>
                    </a:cubicBezTo>
                    <a:cubicBezTo>
                      <a:pt x="2754" y="1836"/>
                      <a:pt x="3526" y="1211"/>
                      <a:pt x="4402" y="710"/>
                    </a:cubicBezTo>
                    <a:cubicBezTo>
                      <a:pt x="4882" y="439"/>
                      <a:pt x="5403" y="230"/>
                      <a:pt x="5925" y="84"/>
                    </a:cubicBezTo>
                    <a:cubicBezTo>
                      <a:pt x="5963" y="84"/>
                      <a:pt x="6002" y="12"/>
                      <a:pt x="6024" y="2"/>
                    </a:cubicBezTo>
                    <a:close/>
                    <a:moveTo>
                      <a:pt x="12" y="4867"/>
                    </a:moveTo>
                    <a:lnTo>
                      <a:pt x="12" y="4867"/>
                    </a:lnTo>
                    <a:cubicBezTo>
                      <a:pt x="5" y="4873"/>
                      <a:pt x="1" y="4878"/>
                      <a:pt x="1" y="4882"/>
                    </a:cubicBezTo>
                    <a:cubicBezTo>
                      <a:pt x="5" y="4877"/>
                      <a:pt x="8" y="4872"/>
                      <a:pt x="12" y="486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6" name="Google Shape;2786;p31"/>
              <p:cNvSpPr/>
              <p:nvPr/>
            </p:nvSpPr>
            <p:spPr>
              <a:xfrm>
                <a:off x="637025" y="2539925"/>
                <a:ext cx="29800" cy="81375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3255" extrusionOk="0">
                    <a:moveTo>
                      <a:pt x="1189" y="3150"/>
                    </a:moveTo>
                    <a:lnTo>
                      <a:pt x="1189" y="3162"/>
                    </a:lnTo>
                    <a:lnTo>
                      <a:pt x="1189" y="3162"/>
                    </a:lnTo>
                    <a:cubicBezTo>
                      <a:pt x="1192" y="3157"/>
                      <a:pt x="1192" y="3153"/>
                      <a:pt x="1189" y="3150"/>
                    </a:cubicBezTo>
                    <a:close/>
                    <a:moveTo>
                      <a:pt x="167" y="1"/>
                    </a:moveTo>
                    <a:cubicBezTo>
                      <a:pt x="167" y="1"/>
                      <a:pt x="0" y="84"/>
                      <a:pt x="0" y="126"/>
                    </a:cubicBezTo>
                    <a:cubicBezTo>
                      <a:pt x="0" y="418"/>
                      <a:pt x="42" y="689"/>
                      <a:pt x="125" y="981"/>
                    </a:cubicBezTo>
                    <a:cubicBezTo>
                      <a:pt x="188" y="1231"/>
                      <a:pt x="271" y="1503"/>
                      <a:pt x="355" y="1753"/>
                    </a:cubicBezTo>
                    <a:cubicBezTo>
                      <a:pt x="522" y="2295"/>
                      <a:pt x="751" y="2796"/>
                      <a:pt x="1064" y="3255"/>
                    </a:cubicBezTo>
                    <a:cubicBezTo>
                      <a:pt x="1064" y="3255"/>
                      <a:pt x="1165" y="3197"/>
                      <a:pt x="1187" y="3166"/>
                    </a:cubicBezTo>
                    <a:lnTo>
                      <a:pt x="1187" y="3166"/>
                    </a:lnTo>
                    <a:cubicBezTo>
                      <a:pt x="1188" y="3167"/>
                      <a:pt x="1188" y="3169"/>
                      <a:pt x="1189" y="3171"/>
                    </a:cubicBezTo>
                    <a:lnTo>
                      <a:pt x="1189" y="3162"/>
                    </a:lnTo>
                    <a:lnTo>
                      <a:pt x="1189" y="3162"/>
                    </a:lnTo>
                    <a:cubicBezTo>
                      <a:pt x="1188" y="3163"/>
                      <a:pt x="1188" y="3164"/>
                      <a:pt x="1187" y="3166"/>
                    </a:cubicBezTo>
                    <a:lnTo>
                      <a:pt x="1187" y="3166"/>
                    </a:lnTo>
                    <a:cubicBezTo>
                      <a:pt x="979" y="2646"/>
                      <a:pt x="730" y="2126"/>
                      <a:pt x="563" y="1607"/>
                    </a:cubicBezTo>
                    <a:cubicBezTo>
                      <a:pt x="480" y="1336"/>
                      <a:pt x="396" y="1085"/>
                      <a:pt x="334" y="814"/>
                    </a:cubicBezTo>
                    <a:cubicBezTo>
                      <a:pt x="271" y="564"/>
                      <a:pt x="250" y="25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787" name="Google Shape;2787;p31"/>
          <p:cNvGrpSpPr/>
          <p:nvPr/>
        </p:nvGrpSpPr>
        <p:grpSpPr>
          <a:xfrm>
            <a:off x="11441733" y="3030134"/>
            <a:ext cx="1566467" cy="3341333"/>
            <a:chOff x="8505100" y="2272600"/>
            <a:chExt cx="1174850" cy="2506000"/>
          </a:xfrm>
        </p:grpSpPr>
        <p:sp>
          <p:nvSpPr>
            <p:cNvPr id="2788" name="Google Shape;2788;p31"/>
            <p:cNvSpPr/>
            <p:nvPr/>
          </p:nvSpPr>
          <p:spPr>
            <a:xfrm>
              <a:off x="8814300" y="4665200"/>
              <a:ext cx="748500" cy="113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89" name="Google Shape;2789;p31"/>
            <p:cNvGrpSpPr/>
            <p:nvPr/>
          </p:nvGrpSpPr>
          <p:grpSpPr>
            <a:xfrm>
              <a:off x="8505100" y="2272600"/>
              <a:ext cx="1174850" cy="2455800"/>
              <a:chOff x="8428900" y="2272600"/>
              <a:chExt cx="1174850" cy="2455800"/>
            </a:xfrm>
          </p:grpSpPr>
          <p:sp>
            <p:nvSpPr>
              <p:cNvPr id="2790" name="Google Shape;2790;p31"/>
              <p:cNvSpPr/>
              <p:nvPr/>
            </p:nvSpPr>
            <p:spPr>
              <a:xfrm>
                <a:off x="8818950" y="4235450"/>
                <a:ext cx="574125" cy="492950"/>
              </a:xfrm>
              <a:custGeom>
                <a:avLst/>
                <a:gdLst/>
                <a:ahLst/>
                <a:cxnLst/>
                <a:rect l="l" t="t" r="r" b="b"/>
                <a:pathLst>
                  <a:path w="22965" h="19718" extrusionOk="0">
                    <a:moveTo>
                      <a:pt x="19544" y="1"/>
                    </a:moveTo>
                    <a:cubicBezTo>
                      <a:pt x="18835" y="22"/>
                      <a:pt x="18147" y="105"/>
                      <a:pt x="17458" y="105"/>
                    </a:cubicBezTo>
                    <a:lnTo>
                      <a:pt x="5298" y="105"/>
                    </a:lnTo>
                    <a:cubicBezTo>
                      <a:pt x="4902" y="105"/>
                      <a:pt x="4318" y="147"/>
                      <a:pt x="3922" y="147"/>
                    </a:cubicBezTo>
                    <a:cubicBezTo>
                      <a:pt x="3873" y="154"/>
                      <a:pt x="3822" y="156"/>
                      <a:pt x="3768" y="156"/>
                    </a:cubicBezTo>
                    <a:cubicBezTo>
                      <a:pt x="3660" y="156"/>
                      <a:pt x="3539" y="147"/>
                      <a:pt x="3400" y="147"/>
                    </a:cubicBezTo>
                    <a:lnTo>
                      <a:pt x="3379" y="147"/>
                    </a:lnTo>
                    <a:cubicBezTo>
                      <a:pt x="3025" y="147"/>
                      <a:pt x="2608" y="126"/>
                      <a:pt x="2170" y="126"/>
                    </a:cubicBezTo>
                    <a:cubicBezTo>
                      <a:pt x="1377" y="147"/>
                      <a:pt x="584" y="293"/>
                      <a:pt x="272" y="814"/>
                    </a:cubicBezTo>
                    <a:cubicBezTo>
                      <a:pt x="0" y="1273"/>
                      <a:pt x="522" y="2962"/>
                      <a:pt x="605" y="3484"/>
                    </a:cubicBezTo>
                    <a:cubicBezTo>
                      <a:pt x="730" y="4381"/>
                      <a:pt x="856" y="5278"/>
                      <a:pt x="1002" y="6174"/>
                    </a:cubicBezTo>
                    <a:lnTo>
                      <a:pt x="1168" y="7322"/>
                    </a:lnTo>
                    <a:cubicBezTo>
                      <a:pt x="1669" y="10429"/>
                      <a:pt x="2253" y="13537"/>
                      <a:pt x="2879" y="16624"/>
                    </a:cubicBezTo>
                    <a:cubicBezTo>
                      <a:pt x="3025" y="17271"/>
                      <a:pt x="3150" y="17896"/>
                      <a:pt x="3275" y="18522"/>
                    </a:cubicBezTo>
                    <a:lnTo>
                      <a:pt x="3838" y="18689"/>
                    </a:lnTo>
                    <a:cubicBezTo>
                      <a:pt x="4422" y="18877"/>
                      <a:pt x="5006" y="19023"/>
                      <a:pt x="5590" y="19148"/>
                    </a:cubicBezTo>
                    <a:cubicBezTo>
                      <a:pt x="7319" y="19529"/>
                      <a:pt x="9078" y="19718"/>
                      <a:pt x="10836" y="19718"/>
                    </a:cubicBezTo>
                    <a:cubicBezTo>
                      <a:pt x="13406" y="19718"/>
                      <a:pt x="15974" y="19315"/>
                      <a:pt x="18439" y="18522"/>
                    </a:cubicBezTo>
                    <a:cubicBezTo>
                      <a:pt x="19169" y="15769"/>
                      <a:pt x="19919" y="12974"/>
                      <a:pt x="20670" y="10200"/>
                    </a:cubicBezTo>
                    <a:cubicBezTo>
                      <a:pt x="20775" y="9804"/>
                      <a:pt x="20879" y="9407"/>
                      <a:pt x="20983" y="9032"/>
                    </a:cubicBezTo>
                    <a:cubicBezTo>
                      <a:pt x="21129" y="8427"/>
                      <a:pt x="21296" y="7822"/>
                      <a:pt x="21442" y="7217"/>
                    </a:cubicBezTo>
                    <a:cubicBezTo>
                      <a:pt x="21755" y="6028"/>
                      <a:pt x="22068" y="4840"/>
                      <a:pt x="22422" y="3672"/>
                    </a:cubicBezTo>
                    <a:cubicBezTo>
                      <a:pt x="22777" y="2399"/>
                      <a:pt x="22965" y="522"/>
                      <a:pt x="21275" y="126"/>
                    </a:cubicBezTo>
                    <a:cubicBezTo>
                      <a:pt x="20962" y="42"/>
                      <a:pt x="20629" y="1"/>
                      <a:pt x="203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1" name="Google Shape;2791;p31"/>
              <p:cNvSpPr/>
              <p:nvPr/>
            </p:nvSpPr>
            <p:spPr>
              <a:xfrm>
                <a:off x="8789600" y="4236375"/>
                <a:ext cx="613900" cy="204900"/>
              </a:xfrm>
              <a:custGeom>
                <a:avLst/>
                <a:gdLst/>
                <a:ahLst/>
                <a:cxnLst/>
                <a:rect l="l" t="t" r="r" b="b"/>
                <a:pathLst>
                  <a:path w="24556" h="8196" extrusionOk="0">
                    <a:moveTo>
                      <a:pt x="21731" y="0"/>
                    </a:moveTo>
                    <a:cubicBezTo>
                      <a:pt x="21636" y="0"/>
                      <a:pt x="21542" y="2"/>
                      <a:pt x="21448" y="5"/>
                    </a:cubicBezTo>
                    <a:lnTo>
                      <a:pt x="21427" y="5"/>
                    </a:lnTo>
                    <a:cubicBezTo>
                      <a:pt x="21177" y="5"/>
                      <a:pt x="20927" y="26"/>
                      <a:pt x="20676" y="47"/>
                    </a:cubicBezTo>
                    <a:lnTo>
                      <a:pt x="20655" y="47"/>
                    </a:lnTo>
                    <a:cubicBezTo>
                      <a:pt x="20113" y="68"/>
                      <a:pt x="19571" y="110"/>
                      <a:pt x="19029" y="110"/>
                    </a:cubicBezTo>
                    <a:lnTo>
                      <a:pt x="5867" y="110"/>
                    </a:lnTo>
                    <a:cubicBezTo>
                      <a:pt x="5513" y="110"/>
                      <a:pt x="4970" y="151"/>
                      <a:pt x="4574" y="172"/>
                    </a:cubicBezTo>
                    <a:lnTo>
                      <a:pt x="4407" y="172"/>
                    </a:lnTo>
                    <a:cubicBezTo>
                      <a:pt x="4074" y="172"/>
                      <a:pt x="3719" y="151"/>
                      <a:pt x="3323" y="131"/>
                    </a:cubicBezTo>
                    <a:lnTo>
                      <a:pt x="2968" y="110"/>
                    </a:lnTo>
                    <a:cubicBezTo>
                      <a:pt x="2854" y="105"/>
                      <a:pt x="2739" y="102"/>
                      <a:pt x="2625" y="102"/>
                    </a:cubicBezTo>
                    <a:cubicBezTo>
                      <a:pt x="1279" y="102"/>
                      <a:pt x="1" y="480"/>
                      <a:pt x="423" y="2133"/>
                    </a:cubicBezTo>
                    <a:cubicBezTo>
                      <a:pt x="799" y="3614"/>
                      <a:pt x="1174" y="5095"/>
                      <a:pt x="1550" y="6575"/>
                    </a:cubicBezTo>
                    <a:cubicBezTo>
                      <a:pt x="1592" y="6742"/>
                      <a:pt x="1654" y="6909"/>
                      <a:pt x="1758" y="7034"/>
                    </a:cubicBezTo>
                    <a:cubicBezTo>
                      <a:pt x="1925" y="7180"/>
                      <a:pt x="2134" y="7264"/>
                      <a:pt x="2342" y="7306"/>
                    </a:cubicBezTo>
                    <a:cubicBezTo>
                      <a:pt x="2593" y="7368"/>
                      <a:pt x="2885" y="7389"/>
                      <a:pt x="3072" y="7431"/>
                    </a:cubicBezTo>
                    <a:cubicBezTo>
                      <a:pt x="3698" y="7556"/>
                      <a:pt x="4366" y="7660"/>
                      <a:pt x="5012" y="7764"/>
                    </a:cubicBezTo>
                    <a:cubicBezTo>
                      <a:pt x="7259" y="8043"/>
                      <a:pt x="9517" y="8196"/>
                      <a:pt x="11779" y="8196"/>
                    </a:cubicBezTo>
                    <a:cubicBezTo>
                      <a:pt x="12561" y="8196"/>
                      <a:pt x="13344" y="8177"/>
                      <a:pt x="14127" y="8140"/>
                    </a:cubicBezTo>
                    <a:cubicBezTo>
                      <a:pt x="15524" y="8098"/>
                      <a:pt x="16901" y="7994"/>
                      <a:pt x="18299" y="7848"/>
                    </a:cubicBezTo>
                    <a:cubicBezTo>
                      <a:pt x="19592" y="7702"/>
                      <a:pt x="20885" y="7514"/>
                      <a:pt x="22157" y="7243"/>
                    </a:cubicBezTo>
                    <a:cubicBezTo>
                      <a:pt x="22303" y="7222"/>
                      <a:pt x="22449" y="7201"/>
                      <a:pt x="22595" y="7201"/>
                    </a:cubicBezTo>
                    <a:cubicBezTo>
                      <a:pt x="22622" y="7203"/>
                      <a:pt x="22649" y="7204"/>
                      <a:pt x="22676" y="7204"/>
                    </a:cubicBezTo>
                    <a:cubicBezTo>
                      <a:pt x="22916" y="7204"/>
                      <a:pt x="23133" y="7120"/>
                      <a:pt x="23283" y="6951"/>
                    </a:cubicBezTo>
                    <a:cubicBezTo>
                      <a:pt x="23409" y="6784"/>
                      <a:pt x="23471" y="6596"/>
                      <a:pt x="23492" y="6388"/>
                    </a:cubicBezTo>
                    <a:lnTo>
                      <a:pt x="23555" y="6137"/>
                    </a:lnTo>
                    <a:cubicBezTo>
                      <a:pt x="23784" y="4949"/>
                      <a:pt x="24014" y="3781"/>
                      <a:pt x="24264" y="2592"/>
                    </a:cubicBezTo>
                    <a:cubicBezTo>
                      <a:pt x="24347" y="2195"/>
                      <a:pt x="24431" y="1778"/>
                      <a:pt x="24514" y="1382"/>
                    </a:cubicBezTo>
                    <a:cubicBezTo>
                      <a:pt x="24556" y="1194"/>
                      <a:pt x="24556" y="1007"/>
                      <a:pt x="24514" y="819"/>
                    </a:cubicBezTo>
                    <a:cubicBezTo>
                      <a:pt x="24389" y="485"/>
                      <a:pt x="23492" y="214"/>
                      <a:pt x="23179" y="131"/>
                    </a:cubicBezTo>
                    <a:cubicBezTo>
                      <a:pt x="22693" y="44"/>
                      <a:pt x="22206" y="0"/>
                      <a:pt x="217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2" name="Google Shape;2792;p31"/>
              <p:cNvSpPr/>
              <p:nvPr/>
            </p:nvSpPr>
            <p:spPr>
              <a:xfrm>
                <a:off x="8803300" y="4218250"/>
                <a:ext cx="598650" cy="78750"/>
              </a:xfrm>
              <a:custGeom>
                <a:avLst/>
                <a:gdLst/>
                <a:ahLst/>
                <a:cxnLst/>
                <a:rect l="l" t="t" r="r" b="b"/>
                <a:pathLst>
                  <a:path w="23946" h="3150" extrusionOk="0">
                    <a:moveTo>
                      <a:pt x="11347" y="0"/>
                    </a:moveTo>
                    <a:cubicBezTo>
                      <a:pt x="11013" y="0"/>
                      <a:pt x="10659" y="21"/>
                      <a:pt x="10304" y="21"/>
                    </a:cubicBezTo>
                    <a:lnTo>
                      <a:pt x="8365" y="21"/>
                    </a:lnTo>
                    <a:cubicBezTo>
                      <a:pt x="8344" y="32"/>
                      <a:pt x="8318" y="37"/>
                      <a:pt x="8292" y="37"/>
                    </a:cubicBezTo>
                    <a:cubicBezTo>
                      <a:pt x="8265" y="37"/>
                      <a:pt x="8239" y="32"/>
                      <a:pt x="8219" y="21"/>
                    </a:cubicBezTo>
                    <a:cubicBezTo>
                      <a:pt x="8198" y="32"/>
                      <a:pt x="8182" y="37"/>
                      <a:pt x="8166" y="37"/>
                    </a:cubicBezTo>
                    <a:cubicBezTo>
                      <a:pt x="8151" y="37"/>
                      <a:pt x="8135" y="32"/>
                      <a:pt x="8114" y="21"/>
                    </a:cubicBezTo>
                    <a:lnTo>
                      <a:pt x="7843" y="21"/>
                    </a:lnTo>
                    <a:cubicBezTo>
                      <a:pt x="7655" y="42"/>
                      <a:pt x="7468" y="42"/>
                      <a:pt x="7259" y="63"/>
                    </a:cubicBezTo>
                    <a:lnTo>
                      <a:pt x="6571" y="63"/>
                    </a:lnTo>
                    <a:lnTo>
                      <a:pt x="5716" y="126"/>
                    </a:lnTo>
                    <a:lnTo>
                      <a:pt x="5570" y="146"/>
                    </a:lnTo>
                    <a:lnTo>
                      <a:pt x="5403" y="167"/>
                    </a:lnTo>
                    <a:cubicBezTo>
                      <a:pt x="4402" y="251"/>
                      <a:pt x="3505" y="376"/>
                      <a:pt x="2733" y="501"/>
                    </a:cubicBezTo>
                    <a:lnTo>
                      <a:pt x="2587" y="522"/>
                    </a:lnTo>
                    <a:lnTo>
                      <a:pt x="2441" y="564"/>
                    </a:lnTo>
                    <a:cubicBezTo>
                      <a:pt x="898" y="856"/>
                      <a:pt x="1" y="1189"/>
                      <a:pt x="1" y="1586"/>
                    </a:cubicBezTo>
                    <a:cubicBezTo>
                      <a:pt x="1" y="2024"/>
                      <a:pt x="1252" y="2441"/>
                      <a:pt x="3275" y="2733"/>
                    </a:cubicBezTo>
                    <a:cubicBezTo>
                      <a:pt x="3338" y="2754"/>
                      <a:pt x="3400" y="2754"/>
                      <a:pt x="3463" y="2774"/>
                    </a:cubicBezTo>
                    <a:cubicBezTo>
                      <a:pt x="3505" y="2774"/>
                      <a:pt x="3567" y="2795"/>
                      <a:pt x="3630" y="2795"/>
                    </a:cubicBezTo>
                    <a:cubicBezTo>
                      <a:pt x="3880" y="2816"/>
                      <a:pt x="4130" y="2858"/>
                      <a:pt x="4381" y="2879"/>
                    </a:cubicBezTo>
                    <a:cubicBezTo>
                      <a:pt x="4548" y="2900"/>
                      <a:pt x="4714" y="2920"/>
                      <a:pt x="4881" y="2941"/>
                    </a:cubicBezTo>
                    <a:cubicBezTo>
                      <a:pt x="5382" y="2983"/>
                      <a:pt x="5903" y="3046"/>
                      <a:pt x="6467" y="3066"/>
                    </a:cubicBezTo>
                    <a:lnTo>
                      <a:pt x="6633" y="3087"/>
                    </a:lnTo>
                    <a:lnTo>
                      <a:pt x="6800" y="3087"/>
                    </a:lnTo>
                    <a:cubicBezTo>
                      <a:pt x="6946" y="3108"/>
                      <a:pt x="7071" y="3108"/>
                      <a:pt x="7197" y="3108"/>
                    </a:cubicBezTo>
                    <a:lnTo>
                      <a:pt x="7468" y="3129"/>
                    </a:lnTo>
                    <a:lnTo>
                      <a:pt x="9241" y="3129"/>
                    </a:lnTo>
                    <a:lnTo>
                      <a:pt x="9616" y="3150"/>
                    </a:lnTo>
                    <a:lnTo>
                      <a:pt x="10033" y="3150"/>
                    </a:lnTo>
                    <a:cubicBezTo>
                      <a:pt x="10044" y="3139"/>
                      <a:pt x="10059" y="3134"/>
                      <a:pt x="10075" y="3134"/>
                    </a:cubicBezTo>
                    <a:cubicBezTo>
                      <a:pt x="10091" y="3134"/>
                      <a:pt x="10106" y="3139"/>
                      <a:pt x="10117" y="3150"/>
                    </a:cubicBezTo>
                    <a:lnTo>
                      <a:pt x="14643" y="3150"/>
                    </a:lnTo>
                    <a:cubicBezTo>
                      <a:pt x="14789" y="3150"/>
                      <a:pt x="14914" y="3129"/>
                      <a:pt x="15060" y="3129"/>
                    </a:cubicBezTo>
                    <a:lnTo>
                      <a:pt x="15560" y="3129"/>
                    </a:lnTo>
                    <a:cubicBezTo>
                      <a:pt x="16019" y="3108"/>
                      <a:pt x="16457" y="3087"/>
                      <a:pt x="16895" y="3066"/>
                    </a:cubicBezTo>
                    <a:cubicBezTo>
                      <a:pt x="16916" y="3056"/>
                      <a:pt x="16937" y="3051"/>
                      <a:pt x="16958" y="3051"/>
                    </a:cubicBezTo>
                    <a:cubicBezTo>
                      <a:pt x="16979" y="3051"/>
                      <a:pt x="17000" y="3056"/>
                      <a:pt x="17020" y="3066"/>
                    </a:cubicBezTo>
                    <a:lnTo>
                      <a:pt x="17187" y="3046"/>
                    </a:lnTo>
                    <a:lnTo>
                      <a:pt x="17563" y="3046"/>
                    </a:lnTo>
                    <a:lnTo>
                      <a:pt x="17709" y="3025"/>
                    </a:lnTo>
                    <a:cubicBezTo>
                      <a:pt x="19002" y="2941"/>
                      <a:pt x="20316" y="2774"/>
                      <a:pt x="21588" y="2545"/>
                    </a:cubicBezTo>
                    <a:cubicBezTo>
                      <a:pt x="21651" y="2545"/>
                      <a:pt x="21713" y="2524"/>
                      <a:pt x="21755" y="2524"/>
                    </a:cubicBezTo>
                    <a:lnTo>
                      <a:pt x="21943" y="2482"/>
                    </a:lnTo>
                    <a:cubicBezTo>
                      <a:pt x="23194" y="2211"/>
                      <a:pt x="23945" y="1898"/>
                      <a:pt x="23945" y="1544"/>
                    </a:cubicBezTo>
                    <a:cubicBezTo>
                      <a:pt x="23945" y="1252"/>
                      <a:pt x="23361" y="960"/>
                      <a:pt x="22381" y="710"/>
                    </a:cubicBezTo>
                    <a:cubicBezTo>
                      <a:pt x="22339" y="710"/>
                      <a:pt x="22277" y="689"/>
                      <a:pt x="22235" y="689"/>
                    </a:cubicBezTo>
                    <a:cubicBezTo>
                      <a:pt x="22193" y="668"/>
                      <a:pt x="22131" y="668"/>
                      <a:pt x="22089" y="647"/>
                    </a:cubicBezTo>
                    <a:cubicBezTo>
                      <a:pt x="20858" y="397"/>
                      <a:pt x="19628" y="230"/>
                      <a:pt x="18397" y="126"/>
                    </a:cubicBezTo>
                    <a:cubicBezTo>
                      <a:pt x="18335" y="126"/>
                      <a:pt x="18293" y="126"/>
                      <a:pt x="18230" y="105"/>
                    </a:cubicBezTo>
                    <a:lnTo>
                      <a:pt x="17855" y="105"/>
                    </a:lnTo>
                    <a:cubicBezTo>
                      <a:pt x="17813" y="105"/>
                      <a:pt x="17751" y="105"/>
                      <a:pt x="17709" y="84"/>
                    </a:cubicBezTo>
                    <a:cubicBezTo>
                      <a:pt x="17688" y="94"/>
                      <a:pt x="17667" y="99"/>
                      <a:pt x="17649" y="99"/>
                    </a:cubicBezTo>
                    <a:cubicBezTo>
                      <a:pt x="17631" y="99"/>
                      <a:pt x="17615" y="94"/>
                      <a:pt x="17604" y="84"/>
                    </a:cubicBezTo>
                    <a:lnTo>
                      <a:pt x="17292" y="84"/>
                    </a:lnTo>
                    <a:cubicBezTo>
                      <a:pt x="16812" y="63"/>
                      <a:pt x="16311" y="21"/>
                      <a:pt x="157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3" name="Google Shape;2793;p31"/>
              <p:cNvSpPr/>
              <p:nvPr/>
            </p:nvSpPr>
            <p:spPr>
              <a:xfrm>
                <a:off x="8813925" y="4282750"/>
                <a:ext cx="405500" cy="41400"/>
              </a:xfrm>
              <a:custGeom>
                <a:avLst/>
                <a:gdLst/>
                <a:ahLst/>
                <a:cxnLst/>
                <a:rect l="l" t="t" r="r" b="b"/>
                <a:pathLst>
                  <a:path w="16220" h="1656" extrusionOk="0">
                    <a:moveTo>
                      <a:pt x="125" y="1"/>
                    </a:moveTo>
                    <a:cubicBezTo>
                      <a:pt x="28" y="1"/>
                      <a:pt x="1" y="159"/>
                      <a:pt x="76" y="215"/>
                    </a:cubicBezTo>
                    <a:cubicBezTo>
                      <a:pt x="493" y="486"/>
                      <a:pt x="973" y="674"/>
                      <a:pt x="1453" y="778"/>
                    </a:cubicBezTo>
                    <a:cubicBezTo>
                      <a:pt x="1953" y="904"/>
                      <a:pt x="2433" y="1008"/>
                      <a:pt x="2934" y="1112"/>
                    </a:cubicBezTo>
                    <a:cubicBezTo>
                      <a:pt x="3956" y="1300"/>
                      <a:pt x="4978" y="1425"/>
                      <a:pt x="6021" y="1508"/>
                    </a:cubicBezTo>
                    <a:cubicBezTo>
                      <a:pt x="7303" y="1608"/>
                      <a:pt x="8593" y="1656"/>
                      <a:pt x="9881" y="1656"/>
                    </a:cubicBezTo>
                    <a:cubicBezTo>
                      <a:pt x="10751" y="1656"/>
                      <a:pt x="11620" y="1634"/>
                      <a:pt x="12487" y="1592"/>
                    </a:cubicBezTo>
                    <a:cubicBezTo>
                      <a:pt x="13655" y="1529"/>
                      <a:pt x="14823" y="1467"/>
                      <a:pt x="15991" y="1383"/>
                    </a:cubicBezTo>
                    <a:cubicBezTo>
                      <a:pt x="16214" y="1363"/>
                      <a:pt x="16220" y="1007"/>
                      <a:pt x="16009" y="1007"/>
                    </a:cubicBezTo>
                    <a:cubicBezTo>
                      <a:pt x="16003" y="1007"/>
                      <a:pt x="15997" y="1007"/>
                      <a:pt x="15991" y="1008"/>
                    </a:cubicBezTo>
                    <a:cubicBezTo>
                      <a:pt x="13760" y="1142"/>
                      <a:pt x="11518" y="1289"/>
                      <a:pt x="9279" y="1289"/>
                    </a:cubicBezTo>
                    <a:cubicBezTo>
                      <a:pt x="7352" y="1289"/>
                      <a:pt x="5428" y="1180"/>
                      <a:pt x="3518" y="862"/>
                    </a:cubicBezTo>
                    <a:cubicBezTo>
                      <a:pt x="2371" y="695"/>
                      <a:pt x="1244" y="403"/>
                      <a:pt x="160" y="7"/>
                    </a:cubicBezTo>
                    <a:cubicBezTo>
                      <a:pt x="147" y="3"/>
                      <a:pt x="136" y="1"/>
                      <a:pt x="1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4" name="Google Shape;2794;p31"/>
              <p:cNvSpPr/>
              <p:nvPr/>
            </p:nvSpPr>
            <p:spPr>
              <a:xfrm>
                <a:off x="9235575" y="4282375"/>
                <a:ext cx="150725" cy="29850"/>
              </a:xfrm>
              <a:custGeom>
                <a:avLst/>
                <a:gdLst/>
                <a:ahLst/>
                <a:cxnLst/>
                <a:rect l="l" t="t" r="r" b="b"/>
                <a:pathLst>
                  <a:path w="6029" h="1194" extrusionOk="0">
                    <a:moveTo>
                      <a:pt x="5841" y="1"/>
                    </a:moveTo>
                    <a:cubicBezTo>
                      <a:pt x="5632" y="22"/>
                      <a:pt x="5424" y="84"/>
                      <a:pt x="5236" y="189"/>
                    </a:cubicBezTo>
                    <a:cubicBezTo>
                      <a:pt x="5048" y="272"/>
                      <a:pt x="4840" y="335"/>
                      <a:pt x="4631" y="418"/>
                    </a:cubicBezTo>
                    <a:cubicBezTo>
                      <a:pt x="4214" y="543"/>
                      <a:pt x="3797" y="668"/>
                      <a:pt x="3359" y="752"/>
                    </a:cubicBezTo>
                    <a:cubicBezTo>
                      <a:pt x="2274" y="919"/>
                      <a:pt x="1190" y="1002"/>
                      <a:pt x="84" y="1023"/>
                    </a:cubicBezTo>
                    <a:cubicBezTo>
                      <a:pt x="1" y="1044"/>
                      <a:pt x="1" y="1169"/>
                      <a:pt x="84" y="1190"/>
                    </a:cubicBezTo>
                    <a:cubicBezTo>
                      <a:pt x="225" y="1192"/>
                      <a:pt x="365" y="1194"/>
                      <a:pt x="505" y="1194"/>
                    </a:cubicBezTo>
                    <a:cubicBezTo>
                      <a:pt x="1487" y="1194"/>
                      <a:pt x="2454" y="1130"/>
                      <a:pt x="3421" y="1002"/>
                    </a:cubicBezTo>
                    <a:cubicBezTo>
                      <a:pt x="3901" y="939"/>
                      <a:pt x="4360" y="835"/>
                      <a:pt x="4798" y="710"/>
                    </a:cubicBezTo>
                    <a:cubicBezTo>
                      <a:pt x="5173" y="606"/>
                      <a:pt x="5716" y="522"/>
                      <a:pt x="5966" y="209"/>
                    </a:cubicBezTo>
                    <a:cubicBezTo>
                      <a:pt x="6028" y="126"/>
                      <a:pt x="5924" y="1"/>
                      <a:pt x="584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5" name="Google Shape;2795;p31"/>
              <p:cNvSpPr/>
              <p:nvPr/>
            </p:nvSpPr>
            <p:spPr>
              <a:xfrm>
                <a:off x="8952425" y="4681800"/>
                <a:ext cx="277450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1098" h="1028" extrusionOk="0">
                    <a:moveTo>
                      <a:pt x="10868" y="1"/>
                    </a:moveTo>
                    <a:cubicBezTo>
                      <a:pt x="10659" y="1"/>
                      <a:pt x="10451" y="63"/>
                      <a:pt x="10242" y="147"/>
                    </a:cubicBezTo>
                    <a:cubicBezTo>
                      <a:pt x="10033" y="188"/>
                      <a:pt x="9825" y="251"/>
                      <a:pt x="9616" y="293"/>
                    </a:cubicBezTo>
                    <a:cubicBezTo>
                      <a:pt x="9178" y="397"/>
                      <a:pt x="8719" y="480"/>
                      <a:pt x="8261" y="522"/>
                    </a:cubicBezTo>
                    <a:cubicBezTo>
                      <a:pt x="7611" y="599"/>
                      <a:pt x="6950" y="642"/>
                      <a:pt x="6286" y="642"/>
                    </a:cubicBezTo>
                    <a:cubicBezTo>
                      <a:pt x="6054" y="642"/>
                      <a:pt x="5822" y="637"/>
                      <a:pt x="5591" y="626"/>
                    </a:cubicBezTo>
                    <a:cubicBezTo>
                      <a:pt x="4715" y="606"/>
                      <a:pt x="3839" y="543"/>
                      <a:pt x="2942" y="460"/>
                    </a:cubicBezTo>
                    <a:cubicBezTo>
                      <a:pt x="2024" y="376"/>
                      <a:pt x="1065" y="355"/>
                      <a:pt x="126" y="209"/>
                    </a:cubicBezTo>
                    <a:cubicBezTo>
                      <a:pt x="43" y="209"/>
                      <a:pt x="1" y="334"/>
                      <a:pt x="84" y="376"/>
                    </a:cubicBezTo>
                    <a:lnTo>
                      <a:pt x="84" y="355"/>
                    </a:lnTo>
                    <a:cubicBezTo>
                      <a:pt x="981" y="606"/>
                      <a:pt x="1899" y="772"/>
                      <a:pt x="2838" y="835"/>
                    </a:cubicBezTo>
                    <a:cubicBezTo>
                      <a:pt x="3776" y="918"/>
                      <a:pt x="4715" y="1002"/>
                      <a:pt x="5653" y="1023"/>
                    </a:cubicBezTo>
                    <a:cubicBezTo>
                      <a:pt x="5810" y="1026"/>
                      <a:pt x="5966" y="1028"/>
                      <a:pt x="6121" y="1028"/>
                    </a:cubicBezTo>
                    <a:cubicBezTo>
                      <a:pt x="6898" y="1028"/>
                      <a:pt x="7666" y="984"/>
                      <a:pt x="8448" y="898"/>
                    </a:cubicBezTo>
                    <a:cubicBezTo>
                      <a:pt x="8886" y="835"/>
                      <a:pt x="9345" y="772"/>
                      <a:pt x="9783" y="668"/>
                    </a:cubicBezTo>
                    <a:cubicBezTo>
                      <a:pt x="10159" y="585"/>
                      <a:pt x="10680" y="522"/>
                      <a:pt x="10972" y="251"/>
                    </a:cubicBezTo>
                    <a:cubicBezTo>
                      <a:pt x="11097" y="168"/>
                      <a:pt x="10993" y="1"/>
                      <a:pt x="108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6" name="Google Shape;2796;p31"/>
              <p:cNvSpPr/>
              <p:nvPr/>
            </p:nvSpPr>
            <p:spPr>
              <a:xfrm>
                <a:off x="8827300" y="2694875"/>
                <a:ext cx="271175" cy="222400"/>
              </a:xfrm>
              <a:custGeom>
                <a:avLst/>
                <a:gdLst/>
                <a:ahLst/>
                <a:cxnLst/>
                <a:rect l="l" t="t" r="r" b="b"/>
                <a:pathLst>
                  <a:path w="10847" h="8896" extrusionOk="0">
                    <a:moveTo>
                      <a:pt x="9220" y="1"/>
                    </a:moveTo>
                    <a:cubicBezTo>
                      <a:pt x="9158" y="1"/>
                      <a:pt x="9095" y="4"/>
                      <a:pt x="9031" y="11"/>
                    </a:cubicBezTo>
                    <a:cubicBezTo>
                      <a:pt x="8468" y="73"/>
                      <a:pt x="7905" y="261"/>
                      <a:pt x="7425" y="574"/>
                    </a:cubicBezTo>
                    <a:cubicBezTo>
                      <a:pt x="4026" y="2347"/>
                      <a:pt x="1001" y="5100"/>
                      <a:pt x="0" y="8896"/>
                    </a:cubicBezTo>
                    <a:cubicBezTo>
                      <a:pt x="918" y="8354"/>
                      <a:pt x="2023" y="8062"/>
                      <a:pt x="3004" y="7686"/>
                    </a:cubicBezTo>
                    <a:lnTo>
                      <a:pt x="5653" y="6643"/>
                    </a:lnTo>
                    <a:cubicBezTo>
                      <a:pt x="6841" y="6184"/>
                      <a:pt x="8051" y="5705"/>
                      <a:pt x="9052" y="4912"/>
                    </a:cubicBezTo>
                    <a:cubicBezTo>
                      <a:pt x="10033" y="4120"/>
                      <a:pt x="10825" y="2952"/>
                      <a:pt x="10825" y="1700"/>
                    </a:cubicBezTo>
                    <a:cubicBezTo>
                      <a:pt x="10846" y="1325"/>
                      <a:pt x="10742" y="970"/>
                      <a:pt x="10554" y="657"/>
                    </a:cubicBezTo>
                    <a:cubicBezTo>
                      <a:pt x="10238" y="229"/>
                      <a:pt x="9739" y="1"/>
                      <a:pt x="92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7" name="Google Shape;2797;p31"/>
              <p:cNvSpPr/>
              <p:nvPr/>
            </p:nvSpPr>
            <p:spPr>
              <a:xfrm>
                <a:off x="8821550" y="2922125"/>
                <a:ext cx="286300" cy="197975"/>
              </a:xfrm>
              <a:custGeom>
                <a:avLst/>
                <a:gdLst/>
                <a:ahLst/>
                <a:cxnLst/>
                <a:rect l="l" t="t" r="r" b="b"/>
                <a:pathLst>
                  <a:path w="11452" h="7919" extrusionOk="0">
                    <a:moveTo>
                      <a:pt x="9347" y="1"/>
                    </a:moveTo>
                    <a:cubicBezTo>
                      <a:pt x="8624" y="1"/>
                      <a:pt x="7906" y="285"/>
                      <a:pt x="7238" y="619"/>
                    </a:cubicBezTo>
                    <a:cubicBezTo>
                      <a:pt x="5549" y="1433"/>
                      <a:pt x="4026" y="2580"/>
                      <a:pt x="2754" y="3957"/>
                    </a:cubicBezTo>
                    <a:cubicBezTo>
                      <a:pt x="2274" y="4478"/>
                      <a:pt x="1" y="7648"/>
                      <a:pt x="1419" y="7899"/>
                    </a:cubicBezTo>
                    <a:cubicBezTo>
                      <a:pt x="1491" y="7912"/>
                      <a:pt x="1569" y="7919"/>
                      <a:pt x="1651" y="7919"/>
                    </a:cubicBezTo>
                    <a:cubicBezTo>
                      <a:pt x="2573" y="7919"/>
                      <a:pt x="4093" y="7122"/>
                      <a:pt x="4840" y="6835"/>
                    </a:cubicBezTo>
                    <a:cubicBezTo>
                      <a:pt x="5987" y="6397"/>
                      <a:pt x="7071" y="5875"/>
                      <a:pt x="8156" y="5291"/>
                    </a:cubicBezTo>
                    <a:cubicBezTo>
                      <a:pt x="9199" y="4728"/>
                      <a:pt x="10242" y="4040"/>
                      <a:pt x="10930" y="3060"/>
                    </a:cubicBezTo>
                    <a:cubicBezTo>
                      <a:pt x="11285" y="2622"/>
                      <a:pt x="11452" y="2038"/>
                      <a:pt x="11410" y="1454"/>
                    </a:cubicBezTo>
                    <a:cubicBezTo>
                      <a:pt x="11264" y="640"/>
                      <a:pt x="10429" y="77"/>
                      <a:pt x="9616" y="14"/>
                    </a:cubicBezTo>
                    <a:cubicBezTo>
                      <a:pt x="9526" y="5"/>
                      <a:pt x="9436" y="1"/>
                      <a:pt x="93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8" name="Google Shape;2798;p31"/>
              <p:cNvSpPr/>
              <p:nvPr/>
            </p:nvSpPr>
            <p:spPr>
              <a:xfrm>
                <a:off x="8607250" y="2631900"/>
                <a:ext cx="211200" cy="281925"/>
              </a:xfrm>
              <a:custGeom>
                <a:avLst/>
                <a:gdLst/>
                <a:ahLst/>
                <a:cxnLst/>
                <a:rect l="l" t="t" r="r" b="b"/>
                <a:pathLst>
                  <a:path w="8448" h="11277" extrusionOk="0">
                    <a:moveTo>
                      <a:pt x="1373" y="0"/>
                    </a:moveTo>
                    <a:cubicBezTo>
                      <a:pt x="1136" y="0"/>
                      <a:pt x="905" y="59"/>
                      <a:pt x="688" y="194"/>
                    </a:cubicBezTo>
                    <a:cubicBezTo>
                      <a:pt x="230" y="527"/>
                      <a:pt x="0" y="1090"/>
                      <a:pt x="84" y="1674"/>
                    </a:cubicBezTo>
                    <a:cubicBezTo>
                      <a:pt x="167" y="2217"/>
                      <a:pt x="355" y="2759"/>
                      <a:pt x="647" y="3239"/>
                    </a:cubicBezTo>
                    <a:cubicBezTo>
                      <a:pt x="1585" y="4991"/>
                      <a:pt x="2774" y="6618"/>
                      <a:pt x="4130" y="8078"/>
                    </a:cubicBezTo>
                    <a:cubicBezTo>
                      <a:pt x="4957" y="8945"/>
                      <a:pt x="6956" y="11277"/>
                      <a:pt x="8313" y="11277"/>
                    </a:cubicBezTo>
                    <a:cubicBezTo>
                      <a:pt x="8358" y="11277"/>
                      <a:pt x="8403" y="11274"/>
                      <a:pt x="8448" y="11269"/>
                    </a:cubicBezTo>
                    <a:cubicBezTo>
                      <a:pt x="7196" y="7619"/>
                      <a:pt x="6070" y="3802"/>
                      <a:pt x="3296" y="986"/>
                    </a:cubicBezTo>
                    <a:cubicBezTo>
                      <a:pt x="2770" y="476"/>
                      <a:pt x="2050" y="0"/>
                      <a:pt x="13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9" name="Google Shape;2799;p31"/>
              <p:cNvSpPr/>
              <p:nvPr/>
            </p:nvSpPr>
            <p:spPr>
              <a:xfrm>
                <a:off x="8602550" y="2932225"/>
                <a:ext cx="250575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10023" h="7613" extrusionOk="0">
                    <a:moveTo>
                      <a:pt x="1795" y="1"/>
                    </a:moveTo>
                    <a:cubicBezTo>
                      <a:pt x="1272" y="1"/>
                      <a:pt x="775" y="140"/>
                      <a:pt x="438" y="528"/>
                    </a:cubicBezTo>
                    <a:cubicBezTo>
                      <a:pt x="0" y="1029"/>
                      <a:pt x="0" y="1801"/>
                      <a:pt x="272" y="2385"/>
                    </a:cubicBezTo>
                    <a:cubicBezTo>
                      <a:pt x="564" y="2969"/>
                      <a:pt x="1002" y="3490"/>
                      <a:pt x="1523" y="3886"/>
                    </a:cubicBezTo>
                    <a:cubicBezTo>
                      <a:pt x="3379" y="5409"/>
                      <a:pt x="5528" y="6556"/>
                      <a:pt x="7822" y="7244"/>
                    </a:cubicBezTo>
                    <a:cubicBezTo>
                      <a:pt x="8358" y="7410"/>
                      <a:pt x="8972" y="7612"/>
                      <a:pt x="9376" y="7612"/>
                    </a:cubicBezTo>
                    <a:cubicBezTo>
                      <a:pt x="9835" y="7612"/>
                      <a:pt x="10022" y="7350"/>
                      <a:pt x="9512" y="6473"/>
                    </a:cubicBezTo>
                    <a:cubicBezTo>
                      <a:pt x="8844" y="5284"/>
                      <a:pt x="8093" y="4178"/>
                      <a:pt x="7238" y="3135"/>
                    </a:cubicBezTo>
                    <a:cubicBezTo>
                      <a:pt x="6028" y="1759"/>
                      <a:pt x="4527" y="591"/>
                      <a:pt x="2754" y="132"/>
                    </a:cubicBezTo>
                    <a:cubicBezTo>
                      <a:pt x="2445" y="53"/>
                      <a:pt x="2115" y="1"/>
                      <a:pt x="17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31"/>
              <p:cNvSpPr/>
              <p:nvPr/>
            </p:nvSpPr>
            <p:spPr>
              <a:xfrm>
                <a:off x="8918025" y="3070050"/>
                <a:ext cx="213800" cy="264375"/>
              </a:xfrm>
              <a:custGeom>
                <a:avLst/>
                <a:gdLst/>
                <a:ahLst/>
                <a:cxnLst/>
                <a:rect l="l" t="t" r="r" b="b"/>
                <a:pathLst>
                  <a:path w="8552" h="10575" extrusionOk="0">
                    <a:moveTo>
                      <a:pt x="7280" y="0"/>
                    </a:moveTo>
                    <a:cubicBezTo>
                      <a:pt x="6195" y="0"/>
                      <a:pt x="5152" y="355"/>
                      <a:pt x="4318" y="1043"/>
                    </a:cubicBezTo>
                    <a:cubicBezTo>
                      <a:pt x="3484" y="1710"/>
                      <a:pt x="2774" y="2503"/>
                      <a:pt x="2211" y="3400"/>
                    </a:cubicBezTo>
                    <a:cubicBezTo>
                      <a:pt x="605" y="5736"/>
                      <a:pt x="0" y="7780"/>
                      <a:pt x="0" y="10575"/>
                    </a:cubicBezTo>
                    <a:cubicBezTo>
                      <a:pt x="334" y="9907"/>
                      <a:pt x="1210" y="9136"/>
                      <a:pt x="1815" y="8656"/>
                    </a:cubicBezTo>
                    <a:cubicBezTo>
                      <a:pt x="2316" y="8281"/>
                      <a:pt x="2837" y="7926"/>
                      <a:pt x="3379" y="7592"/>
                    </a:cubicBezTo>
                    <a:cubicBezTo>
                      <a:pt x="4652" y="6779"/>
                      <a:pt x="5986" y="5986"/>
                      <a:pt x="6967" y="4818"/>
                    </a:cubicBezTo>
                    <a:cubicBezTo>
                      <a:pt x="7947" y="3671"/>
                      <a:pt x="8552" y="2065"/>
                      <a:pt x="8114" y="626"/>
                    </a:cubicBezTo>
                    <a:cubicBezTo>
                      <a:pt x="8072" y="459"/>
                      <a:pt x="7989" y="313"/>
                      <a:pt x="7864" y="188"/>
                    </a:cubicBezTo>
                    <a:cubicBezTo>
                      <a:pt x="7697" y="63"/>
                      <a:pt x="7488" y="0"/>
                      <a:pt x="72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1" name="Google Shape;2801;p31"/>
              <p:cNvSpPr/>
              <p:nvPr/>
            </p:nvSpPr>
            <p:spPr>
              <a:xfrm>
                <a:off x="9355000" y="2794100"/>
                <a:ext cx="213800" cy="263975"/>
              </a:xfrm>
              <a:custGeom>
                <a:avLst/>
                <a:gdLst/>
                <a:ahLst/>
                <a:cxnLst/>
                <a:rect l="l" t="t" r="r" b="b"/>
                <a:pathLst>
                  <a:path w="8552" h="10559" extrusionOk="0">
                    <a:moveTo>
                      <a:pt x="7359" y="1"/>
                    </a:moveTo>
                    <a:cubicBezTo>
                      <a:pt x="7332" y="1"/>
                      <a:pt x="7306" y="2"/>
                      <a:pt x="7279" y="5"/>
                    </a:cubicBezTo>
                    <a:cubicBezTo>
                      <a:pt x="7251" y="4"/>
                      <a:pt x="7223" y="4"/>
                      <a:pt x="7195" y="4"/>
                    </a:cubicBezTo>
                    <a:cubicBezTo>
                      <a:pt x="6160" y="4"/>
                      <a:pt x="5130" y="377"/>
                      <a:pt x="4318" y="1047"/>
                    </a:cubicBezTo>
                    <a:cubicBezTo>
                      <a:pt x="3504" y="1715"/>
                      <a:pt x="2795" y="2507"/>
                      <a:pt x="2211" y="3404"/>
                    </a:cubicBezTo>
                    <a:cubicBezTo>
                      <a:pt x="605" y="5720"/>
                      <a:pt x="0" y="7764"/>
                      <a:pt x="0" y="10558"/>
                    </a:cubicBezTo>
                    <a:cubicBezTo>
                      <a:pt x="355" y="9891"/>
                      <a:pt x="1231" y="9119"/>
                      <a:pt x="1836" y="8660"/>
                    </a:cubicBezTo>
                    <a:cubicBezTo>
                      <a:pt x="2336" y="8264"/>
                      <a:pt x="2878" y="7910"/>
                      <a:pt x="3400" y="7576"/>
                    </a:cubicBezTo>
                    <a:cubicBezTo>
                      <a:pt x="4672" y="6762"/>
                      <a:pt x="5986" y="5970"/>
                      <a:pt x="6987" y="4823"/>
                    </a:cubicBezTo>
                    <a:cubicBezTo>
                      <a:pt x="7968" y="3655"/>
                      <a:pt x="8552" y="2069"/>
                      <a:pt x="8114" y="609"/>
                    </a:cubicBezTo>
                    <a:cubicBezTo>
                      <a:pt x="8072" y="443"/>
                      <a:pt x="7989" y="297"/>
                      <a:pt x="7863" y="171"/>
                    </a:cubicBezTo>
                    <a:cubicBezTo>
                      <a:pt x="7718" y="62"/>
                      <a:pt x="7540" y="1"/>
                      <a:pt x="73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2" name="Google Shape;2802;p31"/>
              <p:cNvSpPr/>
              <p:nvPr/>
            </p:nvSpPr>
            <p:spPr>
              <a:xfrm>
                <a:off x="8590550" y="3124400"/>
                <a:ext cx="309775" cy="168175"/>
              </a:xfrm>
              <a:custGeom>
                <a:avLst/>
                <a:gdLst/>
                <a:ahLst/>
                <a:cxnLst/>
                <a:rect l="l" t="t" r="r" b="b"/>
                <a:pathLst>
                  <a:path w="12391" h="6727" extrusionOk="0">
                    <a:moveTo>
                      <a:pt x="2567" y="1"/>
                    </a:moveTo>
                    <a:cubicBezTo>
                      <a:pt x="2241" y="1"/>
                      <a:pt x="1918" y="49"/>
                      <a:pt x="1607" y="162"/>
                    </a:cubicBezTo>
                    <a:cubicBezTo>
                      <a:pt x="689" y="496"/>
                      <a:pt x="1" y="1539"/>
                      <a:pt x="334" y="2457"/>
                    </a:cubicBezTo>
                    <a:cubicBezTo>
                      <a:pt x="522" y="2999"/>
                      <a:pt x="1023" y="3374"/>
                      <a:pt x="1502" y="3687"/>
                    </a:cubicBezTo>
                    <a:cubicBezTo>
                      <a:pt x="4002" y="5320"/>
                      <a:pt x="7060" y="6727"/>
                      <a:pt x="10104" y="6727"/>
                    </a:cubicBezTo>
                    <a:cubicBezTo>
                      <a:pt x="10870" y="6727"/>
                      <a:pt x="11635" y="6637"/>
                      <a:pt x="12390" y="6440"/>
                    </a:cubicBezTo>
                    <a:cubicBezTo>
                      <a:pt x="9491" y="4813"/>
                      <a:pt x="7489" y="1768"/>
                      <a:pt x="4443" y="433"/>
                    </a:cubicBezTo>
                    <a:cubicBezTo>
                      <a:pt x="3850" y="185"/>
                      <a:pt x="3203" y="1"/>
                      <a:pt x="25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3" name="Google Shape;2803;p31"/>
              <p:cNvSpPr/>
              <p:nvPr/>
            </p:nvSpPr>
            <p:spPr>
              <a:xfrm>
                <a:off x="9194375" y="3377975"/>
                <a:ext cx="204450" cy="110800"/>
              </a:xfrm>
              <a:custGeom>
                <a:avLst/>
                <a:gdLst/>
                <a:ahLst/>
                <a:cxnLst/>
                <a:rect l="l" t="t" r="r" b="b"/>
                <a:pathLst>
                  <a:path w="8178" h="4432" extrusionOk="0">
                    <a:moveTo>
                      <a:pt x="1708" y="1"/>
                    </a:moveTo>
                    <a:cubicBezTo>
                      <a:pt x="1490" y="1"/>
                      <a:pt x="1273" y="35"/>
                      <a:pt x="1065" y="114"/>
                    </a:cubicBezTo>
                    <a:cubicBezTo>
                      <a:pt x="460" y="323"/>
                      <a:pt x="1" y="1011"/>
                      <a:pt x="230" y="1616"/>
                    </a:cubicBezTo>
                    <a:cubicBezTo>
                      <a:pt x="397" y="1971"/>
                      <a:pt x="668" y="2242"/>
                      <a:pt x="1002" y="2429"/>
                    </a:cubicBezTo>
                    <a:cubicBezTo>
                      <a:pt x="2654" y="3497"/>
                      <a:pt x="4666" y="4432"/>
                      <a:pt x="6676" y="4432"/>
                    </a:cubicBezTo>
                    <a:cubicBezTo>
                      <a:pt x="7178" y="4432"/>
                      <a:pt x="7681" y="4373"/>
                      <a:pt x="8177" y="4244"/>
                    </a:cubicBezTo>
                    <a:cubicBezTo>
                      <a:pt x="6258" y="3159"/>
                      <a:pt x="4944" y="1178"/>
                      <a:pt x="2921" y="302"/>
                    </a:cubicBezTo>
                    <a:cubicBezTo>
                      <a:pt x="2539" y="124"/>
                      <a:pt x="2120" y="1"/>
                      <a:pt x="170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4" name="Google Shape;2804;p31"/>
              <p:cNvSpPr/>
              <p:nvPr/>
            </p:nvSpPr>
            <p:spPr>
              <a:xfrm>
                <a:off x="9176125" y="3514300"/>
                <a:ext cx="161150" cy="161150"/>
              </a:xfrm>
              <a:custGeom>
                <a:avLst/>
                <a:gdLst/>
                <a:ahLst/>
                <a:cxnLst/>
                <a:rect l="l" t="t" r="r" b="b"/>
                <a:pathLst>
                  <a:path w="6446" h="6446" extrusionOk="0">
                    <a:moveTo>
                      <a:pt x="1275" y="0"/>
                    </a:moveTo>
                    <a:cubicBezTo>
                      <a:pt x="661" y="0"/>
                      <a:pt x="1" y="473"/>
                      <a:pt x="1" y="1106"/>
                    </a:cubicBezTo>
                    <a:cubicBezTo>
                      <a:pt x="22" y="1482"/>
                      <a:pt x="168" y="1857"/>
                      <a:pt x="418" y="2149"/>
                    </a:cubicBezTo>
                    <a:cubicBezTo>
                      <a:pt x="1857" y="4151"/>
                      <a:pt x="3901" y="6154"/>
                      <a:pt x="6446" y="6446"/>
                    </a:cubicBezTo>
                    <a:cubicBezTo>
                      <a:pt x="5048" y="4735"/>
                      <a:pt x="4569" y="2399"/>
                      <a:pt x="3004" y="856"/>
                    </a:cubicBezTo>
                    <a:cubicBezTo>
                      <a:pt x="2545" y="397"/>
                      <a:pt x="1961" y="22"/>
                      <a:pt x="1315" y="1"/>
                    </a:cubicBezTo>
                    <a:cubicBezTo>
                      <a:pt x="1302" y="0"/>
                      <a:pt x="1289" y="0"/>
                      <a:pt x="1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31"/>
              <p:cNvSpPr/>
              <p:nvPr/>
            </p:nvSpPr>
            <p:spPr>
              <a:xfrm>
                <a:off x="8696925" y="3376625"/>
                <a:ext cx="293075" cy="116850"/>
              </a:xfrm>
              <a:custGeom>
                <a:avLst/>
                <a:gdLst/>
                <a:ahLst/>
                <a:cxnLst/>
                <a:rect l="l" t="t" r="r" b="b"/>
                <a:pathLst>
                  <a:path w="11723" h="4674" extrusionOk="0">
                    <a:moveTo>
                      <a:pt x="2028" y="0"/>
                    </a:moveTo>
                    <a:cubicBezTo>
                      <a:pt x="1236" y="0"/>
                      <a:pt x="326" y="241"/>
                      <a:pt x="126" y="982"/>
                    </a:cubicBezTo>
                    <a:cubicBezTo>
                      <a:pt x="1" y="1482"/>
                      <a:pt x="168" y="2004"/>
                      <a:pt x="543" y="2358"/>
                    </a:cubicBezTo>
                    <a:cubicBezTo>
                      <a:pt x="1169" y="3005"/>
                      <a:pt x="2107" y="3255"/>
                      <a:pt x="2983" y="3443"/>
                    </a:cubicBezTo>
                    <a:cubicBezTo>
                      <a:pt x="5883" y="4110"/>
                      <a:pt x="8740" y="4632"/>
                      <a:pt x="11723" y="4673"/>
                    </a:cubicBezTo>
                    <a:cubicBezTo>
                      <a:pt x="10972" y="4131"/>
                      <a:pt x="10283" y="3505"/>
                      <a:pt x="9658" y="2817"/>
                    </a:cubicBezTo>
                    <a:cubicBezTo>
                      <a:pt x="9011" y="2150"/>
                      <a:pt x="8302" y="1816"/>
                      <a:pt x="7426" y="1461"/>
                    </a:cubicBezTo>
                    <a:cubicBezTo>
                      <a:pt x="5716" y="752"/>
                      <a:pt x="3964" y="43"/>
                      <a:pt x="2128" y="1"/>
                    </a:cubicBezTo>
                    <a:cubicBezTo>
                      <a:pt x="2095" y="1"/>
                      <a:pt x="2062" y="0"/>
                      <a:pt x="202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6" name="Google Shape;2806;p31"/>
              <p:cNvSpPr/>
              <p:nvPr/>
            </p:nvSpPr>
            <p:spPr>
              <a:xfrm>
                <a:off x="9116700" y="2971975"/>
                <a:ext cx="247700" cy="99125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3965" extrusionOk="0">
                    <a:moveTo>
                      <a:pt x="1701" y="1"/>
                    </a:moveTo>
                    <a:cubicBezTo>
                      <a:pt x="1034" y="1"/>
                      <a:pt x="283" y="218"/>
                      <a:pt x="84" y="836"/>
                    </a:cubicBezTo>
                    <a:cubicBezTo>
                      <a:pt x="0" y="1253"/>
                      <a:pt x="146" y="1691"/>
                      <a:pt x="459" y="1983"/>
                    </a:cubicBezTo>
                    <a:cubicBezTo>
                      <a:pt x="980" y="2547"/>
                      <a:pt x="1773" y="2755"/>
                      <a:pt x="2524" y="2922"/>
                    </a:cubicBezTo>
                    <a:cubicBezTo>
                      <a:pt x="4964" y="3485"/>
                      <a:pt x="7405" y="3923"/>
                      <a:pt x="9907" y="3965"/>
                    </a:cubicBezTo>
                    <a:cubicBezTo>
                      <a:pt x="9261" y="3506"/>
                      <a:pt x="8698" y="2985"/>
                      <a:pt x="8176" y="2401"/>
                    </a:cubicBezTo>
                    <a:cubicBezTo>
                      <a:pt x="7634" y="1817"/>
                      <a:pt x="7008" y="1545"/>
                      <a:pt x="6278" y="1233"/>
                    </a:cubicBezTo>
                    <a:cubicBezTo>
                      <a:pt x="4818" y="649"/>
                      <a:pt x="3337" y="44"/>
                      <a:pt x="1794" y="2"/>
                    </a:cubicBezTo>
                    <a:cubicBezTo>
                      <a:pt x="1763" y="1"/>
                      <a:pt x="1732" y="1"/>
                      <a:pt x="17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7" name="Google Shape;2807;p31"/>
              <p:cNvSpPr/>
              <p:nvPr/>
            </p:nvSpPr>
            <p:spPr>
              <a:xfrm>
                <a:off x="9003025" y="3311325"/>
                <a:ext cx="185650" cy="245775"/>
              </a:xfrm>
              <a:custGeom>
                <a:avLst/>
                <a:gdLst/>
                <a:ahLst/>
                <a:cxnLst/>
                <a:rect l="l" t="t" r="r" b="b"/>
                <a:pathLst>
                  <a:path w="7426" h="9831" extrusionOk="0">
                    <a:moveTo>
                      <a:pt x="6365" y="1"/>
                    </a:moveTo>
                    <a:cubicBezTo>
                      <a:pt x="6329" y="1"/>
                      <a:pt x="6293" y="3"/>
                      <a:pt x="6257" y="6"/>
                    </a:cubicBezTo>
                    <a:cubicBezTo>
                      <a:pt x="4881" y="48"/>
                      <a:pt x="3588" y="840"/>
                      <a:pt x="2712" y="1904"/>
                    </a:cubicBezTo>
                    <a:cubicBezTo>
                      <a:pt x="1836" y="2947"/>
                      <a:pt x="1293" y="4261"/>
                      <a:pt x="897" y="5575"/>
                    </a:cubicBezTo>
                    <a:cubicBezTo>
                      <a:pt x="459" y="6993"/>
                      <a:pt x="42" y="8307"/>
                      <a:pt x="0" y="9830"/>
                    </a:cubicBezTo>
                    <a:cubicBezTo>
                      <a:pt x="814" y="8474"/>
                      <a:pt x="2357" y="7786"/>
                      <a:pt x="3629" y="6931"/>
                    </a:cubicBezTo>
                    <a:cubicBezTo>
                      <a:pt x="5444" y="5659"/>
                      <a:pt x="7008" y="3802"/>
                      <a:pt x="7342" y="1591"/>
                    </a:cubicBezTo>
                    <a:cubicBezTo>
                      <a:pt x="7425" y="1049"/>
                      <a:pt x="7363" y="361"/>
                      <a:pt x="6862" y="110"/>
                    </a:cubicBezTo>
                    <a:cubicBezTo>
                      <a:pt x="6707" y="41"/>
                      <a:pt x="6537" y="1"/>
                      <a:pt x="636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8" name="Google Shape;2808;p31"/>
              <p:cNvSpPr/>
              <p:nvPr/>
            </p:nvSpPr>
            <p:spPr>
              <a:xfrm>
                <a:off x="9193875" y="3897725"/>
                <a:ext cx="274300" cy="153175"/>
              </a:xfrm>
              <a:custGeom>
                <a:avLst/>
                <a:gdLst/>
                <a:ahLst/>
                <a:cxnLst/>
                <a:rect l="l" t="t" r="r" b="b"/>
                <a:pathLst>
                  <a:path w="10972" h="6127" extrusionOk="0">
                    <a:moveTo>
                      <a:pt x="8262" y="1"/>
                    </a:moveTo>
                    <a:cubicBezTo>
                      <a:pt x="7541" y="1"/>
                      <a:pt x="6808" y="160"/>
                      <a:pt x="6132" y="432"/>
                    </a:cubicBezTo>
                    <a:cubicBezTo>
                      <a:pt x="4860" y="933"/>
                      <a:pt x="3775" y="1829"/>
                      <a:pt x="2795" y="2810"/>
                    </a:cubicBezTo>
                    <a:cubicBezTo>
                      <a:pt x="1752" y="3853"/>
                      <a:pt x="772" y="4833"/>
                      <a:pt x="0" y="6126"/>
                    </a:cubicBezTo>
                    <a:cubicBezTo>
                      <a:pt x="1377" y="5334"/>
                      <a:pt x="3045" y="5459"/>
                      <a:pt x="4568" y="5292"/>
                    </a:cubicBezTo>
                    <a:cubicBezTo>
                      <a:pt x="6779" y="5021"/>
                      <a:pt x="9031" y="4103"/>
                      <a:pt x="10366" y="2330"/>
                    </a:cubicBezTo>
                    <a:cubicBezTo>
                      <a:pt x="10700" y="1892"/>
                      <a:pt x="10971" y="1245"/>
                      <a:pt x="10658" y="807"/>
                    </a:cubicBezTo>
                    <a:cubicBezTo>
                      <a:pt x="10512" y="641"/>
                      <a:pt x="10345" y="515"/>
                      <a:pt x="10158" y="432"/>
                    </a:cubicBezTo>
                    <a:cubicBezTo>
                      <a:pt x="9570" y="133"/>
                      <a:pt x="8921" y="1"/>
                      <a:pt x="82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31"/>
              <p:cNvSpPr/>
              <p:nvPr/>
            </p:nvSpPr>
            <p:spPr>
              <a:xfrm>
                <a:off x="9417550" y="3063075"/>
                <a:ext cx="186200" cy="245300"/>
              </a:xfrm>
              <a:custGeom>
                <a:avLst/>
                <a:gdLst/>
                <a:ahLst/>
                <a:cxnLst/>
                <a:rect l="l" t="t" r="r" b="b"/>
                <a:pathLst>
                  <a:path w="7448" h="9812" extrusionOk="0">
                    <a:moveTo>
                      <a:pt x="6427" y="0"/>
                    </a:moveTo>
                    <a:cubicBezTo>
                      <a:pt x="6378" y="0"/>
                      <a:pt x="6328" y="3"/>
                      <a:pt x="6279" y="8"/>
                    </a:cubicBezTo>
                    <a:cubicBezTo>
                      <a:pt x="4903" y="50"/>
                      <a:pt x="3609" y="821"/>
                      <a:pt x="2733" y="1885"/>
                    </a:cubicBezTo>
                    <a:cubicBezTo>
                      <a:pt x="1857" y="2949"/>
                      <a:pt x="1315" y="4242"/>
                      <a:pt x="898" y="5556"/>
                    </a:cubicBezTo>
                    <a:cubicBezTo>
                      <a:pt x="460" y="6974"/>
                      <a:pt x="64" y="8309"/>
                      <a:pt x="1" y="9811"/>
                    </a:cubicBezTo>
                    <a:cubicBezTo>
                      <a:pt x="835" y="8476"/>
                      <a:pt x="2379" y="7788"/>
                      <a:pt x="3630" y="6912"/>
                    </a:cubicBezTo>
                    <a:cubicBezTo>
                      <a:pt x="5466" y="5640"/>
                      <a:pt x="7030" y="3783"/>
                      <a:pt x="7364" y="1572"/>
                    </a:cubicBezTo>
                    <a:cubicBezTo>
                      <a:pt x="7447" y="1030"/>
                      <a:pt x="7385" y="363"/>
                      <a:pt x="6884" y="91"/>
                    </a:cubicBezTo>
                    <a:cubicBezTo>
                      <a:pt x="6741" y="28"/>
                      <a:pt x="6585" y="0"/>
                      <a:pt x="642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31"/>
              <p:cNvSpPr/>
              <p:nvPr/>
            </p:nvSpPr>
            <p:spPr>
              <a:xfrm>
                <a:off x="8752725" y="3554275"/>
                <a:ext cx="265950" cy="79100"/>
              </a:xfrm>
              <a:custGeom>
                <a:avLst/>
                <a:gdLst/>
                <a:ahLst/>
                <a:cxnLst/>
                <a:rect l="l" t="t" r="r" b="b"/>
                <a:pathLst>
                  <a:path w="10638" h="3164" extrusionOk="0">
                    <a:moveTo>
                      <a:pt x="3386" y="0"/>
                    </a:moveTo>
                    <a:cubicBezTo>
                      <a:pt x="2711" y="0"/>
                      <a:pt x="2042" y="107"/>
                      <a:pt x="1398" y="300"/>
                    </a:cubicBezTo>
                    <a:cubicBezTo>
                      <a:pt x="960" y="425"/>
                      <a:pt x="584" y="696"/>
                      <a:pt x="313" y="1030"/>
                    </a:cubicBezTo>
                    <a:cubicBezTo>
                      <a:pt x="42" y="1405"/>
                      <a:pt x="0" y="1885"/>
                      <a:pt x="230" y="2281"/>
                    </a:cubicBezTo>
                    <a:cubicBezTo>
                      <a:pt x="459" y="2657"/>
                      <a:pt x="939" y="2803"/>
                      <a:pt x="1377" y="2886"/>
                    </a:cubicBezTo>
                    <a:cubicBezTo>
                      <a:pt x="2305" y="3072"/>
                      <a:pt x="3244" y="3164"/>
                      <a:pt x="4181" y="3164"/>
                    </a:cubicBezTo>
                    <a:cubicBezTo>
                      <a:pt x="5457" y="3164"/>
                      <a:pt x="6730" y="2993"/>
                      <a:pt x="7968" y="2657"/>
                    </a:cubicBezTo>
                    <a:cubicBezTo>
                      <a:pt x="8802" y="2427"/>
                      <a:pt x="9887" y="2302"/>
                      <a:pt x="10638" y="1989"/>
                    </a:cubicBezTo>
                    <a:cubicBezTo>
                      <a:pt x="10200" y="1176"/>
                      <a:pt x="8364" y="821"/>
                      <a:pt x="7530" y="613"/>
                    </a:cubicBezTo>
                    <a:cubicBezTo>
                      <a:pt x="6383" y="279"/>
                      <a:pt x="5173" y="91"/>
                      <a:pt x="3984" y="29"/>
                    </a:cubicBezTo>
                    <a:cubicBezTo>
                      <a:pt x="3785" y="10"/>
                      <a:pt x="3585" y="0"/>
                      <a:pt x="3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1" name="Google Shape;2811;p31"/>
              <p:cNvSpPr/>
              <p:nvPr/>
            </p:nvSpPr>
            <p:spPr>
              <a:xfrm>
                <a:off x="9186050" y="3145675"/>
                <a:ext cx="234150" cy="145475"/>
              </a:xfrm>
              <a:custGeom>
                <a:avLst/>
                <a:gdLst/>
                <a:ahLst/>
                <a:cxnLst/>
                <a:rect l="l" t="t" r="r" b="b"/>
                <a:pathLst>
                  <a:path w="9366" h="5819" extrusionOk="0">
                    <a:moveTo>
                      <a:pt x="1535" y="0"/>
                    </a:moveTo>
                    <a:cubicBezTo>
                      <a:pt x="1241" y="0"/>
                      <a:pt x="949" y="60"/>
                      <a:pt x="668" y="187"/>
                    </a:cubicBezTo>
                    <a:cubicBezTo>
                      <a:pt x="250" y="375"/>
                      <a:pt x="0" y="771"/>
                      <a:pt x="0" y="1230"/>
                    </a:cubicBezTo>
                    <a:cubicBezTo>
                      <a:pt x="42" y="1668"/>
                      <a:pt x="396" y="2023"/>
                      <a:pt x="751" y="2294"/>
                    </a:cubicBezTo>
                    <a:cubicBezTo>
                      <a:pt x="2482" y="3691"/>
                      <a:pt x="4505" y="4672"/>
                      <a:pt x="6675" y="5172"/>
                    </a:cubicBezTo>
                    <a:cubicBezTo>
                      <a:pt x="7530" y="5360"/>
                      <a:pt x="8552" y="5756"/>
                      <a:pt x="9365" y="5819"/>
                    </a:cubicBezTo>
                    <a:cubicBezTo>
                      <a:pt x="9344" y="4901"/>
                      <a:pt x="7884" y="3733"/>
                      <a:pt x="7259" y="3149"/>
                    </a:cubicBezTo>
                    <a:cubicBezTo>
                      <a:pt x="6383" y="2336"/>
                      <a:pt x="5423" y="1606"/>
                      <a:pt x="4380" y="1001"/>
                    </a:cubicBezTo>
                    <a:cubicBezTo>
                      <a:pt x="3650" y="521"/>
                      <a:pt x="2837" y="187"/>
                      <a:pt x="1961" y="41"/>
                    </a:cubicBezTo>
                    <a:cubicBezTo>
                      <a:pt x="1819" y="14"/>
                      <a:pt x="1676" y="0"/>
                      <a:pt x="153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2" name="Google Shape;2812;p31"/>
              <p:cNvSpPr/>
              <p:nvPr/>
            </p:nvSpPr>
            <p:spPr>
              <a:xfrm>
                <a:off x="9047850" y="3459600"/>
                <a:ext cx="200800" cy="206950"/>
              </a:xfrm>
              <a:custGeom>
                <a:avLst/>
                <a:gdLst/>
                <a:ahLst/>
                <a:cxnLst/>
                <a:rect l="l" t="t" r="r" b="b"/>
                <a:pathLst>
                  <a:path w="8032" h="8278" extrusionOk="0">
                    <a:moveTo>
                      <a:pt x="7024" y="0"/>
                    </a:moveTo>
                    <a:cubicBezTo>
                      <a:pt x="6676" y="0"/>
                      <a:pt x="6296" y="125"/>
                      <a:pt x="5987" y="291"/>
                    </a:cubicBezTo>
                    <a:cubicBezTo>
                      <a:pt x="4527" y="1042"/>
                      <a:pt x="3359" y="2293"/>
                      <a:pt x="2462" y="3690"/>
                    </a:cubicBezTo>
                    <a:cubicBezTo>
                      <a:pt x="2233" y="4024"/>
                      <a:pt x="1" y="7904"/>
                      <a:pt x="752" y="8258"/>
                    </a:cubicBezTo>
                    <a:cubicBezTo>
                      <a:pt x="781" y="8271"/>
                      <a:pt x="815" y="8278"/>
                      <a:pt x="855" y="8278"/>
                    </a:cubicBezTo>
                    <a:cubicBezTo>
                      <a:pt x="1441" y="8278"/>
                      <a:pt x="3115" y="6906"/>
                      <a:pt x="3526" y="6652"/>
                    </a:cubicBezTo>
                    <a:cubicBezTo>
                      <a:pt x="4569" y="6006"/>
                      <a:pt x="5632" y="5338"/>
                      <a:pt x="6488" y="4441"/>
                    </a:cubicBezTo>
                    <a:cubicBezTo>
                      <a:pt x="7343" y="3544"/>
                      <a:pt x="7989" y="2418"/>
                      <a:pt x="8010" y="1188"/>
                    </a:cubicBezTo>
                    <a:cubicBezTo>
                      <a:pt x="8031" y="896"/>
                      <a:pt x="7969" y="604"/>
                      <a:pt x="7802" y="353"/>
                    </a:cubicBezTo>
                    <a:cubicBezTo>
                      <a:pt x="7615" y="98"/>
                      <a:pt x="7332" y="0"/>
                      <a:pt x="70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31"/>
              <p:cNvSpPr/>
              <p:nvPr/>
            </p:nvSpPr>
            <p:spPr>
              <a:xfrm>
                <a:off x="8857000" y="3677150"/>
                <a:ext cx="240950" cy="117350"/>
              </a:xfrm>
              <a:custGeom>
                <a:avLst/>
                <a:gdLst/>
                <a:ahLst/>
                <a:cxnLst/>
                <a:rect l="l" t="t" r="r" b="b"/>
                <a:pathLst>
                  <a:path w="9638" h="4694" extrusionOk="0">
                    <a:moveTo>
                      <a:pt x="2173" y="0"/>
                    </a:moveTo>
                    <a:cubicBezTo>
                      <a:pt x="1699" y="0"/>
                      <a:pt x="1226" y="96"/>
                      <a:pt x="773" y="286"/>
                    </a:cubicBezTo>
                    <a:cubicBezTo>
                      <a:pt x="376" y="474"/>
                      <a:pt x="1" y="891"/>
                      <a:pt x="168" y="1287"/>
                    </a:cubicBezTo>
                    <a:cubicBezTo>
                      <a:pt x="251" y="1454"/>
                      <a:pt x="376" y="1579"/>
                      <a:pt x="522" y="1663"/>
                    </a:cubicBezTo>
                    <a:cubicBezTo>
                      <a:pt x="1836" y="2685"/>
                      <a:pt x="3317" y="3477"/>
                      <a:pt x="4903" y="3999"/>
                    </a:cubicBezTo>
                    <a:cubicBezTo>
                      <a:pt x="5756" y="4279"/>
                      <a:pt x="7171" y="4693"/>
                      <a:pt x="8347" y="4693"/>
                    </a:cubicBezTo>
                    <a:cubicBezTo>
                      <a:pt x="8838" y="4693"/>
                      <a:pt x="9287" y="4621"/>
                      <a:pt x="9637" y="4437"/>
                    </a:cubicBezTo>
                    <a:cubicBezTo>
                      <a:pt x="9011" y="2935"/>
                      <a:pt x="6884" y="1955"/>
                      <a:pt x="5549" y="1204"/>
                    </a:cubicBezTo>
                    <a:cubicBezTo>
                      <a:pt x="4819" y="766"/>
                      <a:pt x="4047" y="411"/>
                      <a:pt x="3234" y="161"/>
                    </a:cubicBezTo>
                    <a:cubicBezTo>
                      <a:pt x="2885" y="54"/>
                      <a:pt x="2529" y="0"/>
                      <a:pt x="21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4" name="Google Shape;2814;p31"/>
              <p:cNvSpPr/>
              <p:nvPr/>
            </p:nvSpPr>
            <p:spPr>
              <a:xfrm>
                <a:off x="9113550" y="3656125"/>
                <a:ext cx="215400" cy="197650"/>
              </a:xfrm>
              <a:custGeom>
                <a:avLst/>
                <a:gdLst/>
                <a:ahLst/>
                <a:cxnLst/>
                <a:rect l="l" t="t" r="r" b="b"/>
                <a:pathLst>
                  <a:path w="8616" h="7906" extrusionOk="0">
                    <a:moveTo>
                      <a:pt x="7299" y="1"/>
                    </a:moveTo>
                    <a:cubicBezTo>
                      <a:pt x="7090" y="1"/>
                      <a:pt x="6873" y="46"/>
                      <a:pt x="6675" y="105"/>
                    </a:cubicBezTo>
                    <a:cubicBezTo>
                      <a:pt x="4882" y="648"/>
                      <a:pt x="3359" y="1941"/>
                      <a:pt x="2254" y="3484"/>
                    </a:cubicBezTo>
                    <a:cubicBezTo>
                      <a:pt x="1357" y="4673"/>
                      <a:pt x="293" y="6404"/>
                      <a:pt x="1" y="7906"/>
                    </a:cubicBezTo>
                    <a:cubicBezTo>
                      <a:pt x="502" y="7551"/>
                      <a:pt x="1044" y="7259"/>
                      <a:pt x="1607" y="7009"/>
                    </a:cubicBezTo>
                    <a:cubicBezTo>
                      <a:pt x="3171" y="6404"/>
                      <a:pt x="4798" y="5987"/>
                      <a:pt x="6175" y="5049"/>
                    </a:cubicBezTo>
                    <a:cubicBezTo>
                      <a:pt x="7551" y="4110"/>
                      <a:pt x="8615" y="2483"/>
                      <a:pt x="8261" y="856"/>
                    </a:cubicBezTo>
                    <a:cubicBezTo>
                      <a:pt x="8219" y="606"/>
                      <a:pt x="8115" y="376"/>
                      <a:pt x="7927" y="210"/>
                    </a:cubicBezTo>
                    <a:cubicBezTo>
                      <a:pt x="7751" y="56"/>
                      <a:pt x="7530" y="1"/>
                      <a:pt x="72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5" name="Google Shape;2815;p31"/>
              <p:cNvSpPr/>
              <p:nvPr/>
            </p:nvSpPr>
            <p:spPr>
              <a:xfrm>
                <a:off x="9384200" y="3297650"/>
                <a:ext cx="215375" cy="197900"/>
              </a:xfrm>
              <a:custGeom>
                <a:avLst/>
                <a:gdLst/>
                <a:ahLst/>
                <a:cxnLst/>
                <a:rect l="l" t="t" r="r" b="b"/>
                <a:pathLst>
                  <a:path w="8615" h="7916" extrusionOk="0">
                    <a:moveTo>
                      <a:pt x="7339" y="0"/>
                    </a:moveTo>
                    <a:cubicBezTo>
                      <a:pt x="7118" y="0"/>
                      <a:pt x="6883" y="53"/>
                      <a:pt x="6675" y="115"/>
                    </a:cubicBezTo>
                    <a:cubicBezTo>
                      <a:pt x="4881" y="637"/>
                      <a:pt x="3358" y="1951"/>
                      <a:pt x="2253" y="3473"/>
                    </a:cubicBezTo>
                    <a:cubicBezTo>
                      <a:pt x="1377" y="4704"/>
                      <a:pt x="292" y="6414"/>
                      <a:pt x="0" y="7916"/>
                    </a:cubicBezTo>
                    <a:cubicBezTo>
                      <a:pt x="501" y="7561"/>
                      <a:pt x="1043" y="7248"/>
                      <a:pt x="1627" y="7019"/>
                    </a:cubicBezTo>
                    <a:cubicBezTo>
                      <a:pt x="3170" y="6414"/>
                      <a:pt x="4818" y="5997"/>
                      <a:pt x="6174" y="5058"/>
                    </a:cubicBezTo>
                    <a:cubicBezTo>
                      <a:pt x="7551" y="4120"/>
                      <a:pt x="8614" y="2472"/>
                      <a:pt x="8260" y="845"/>
                    </a:cubicBezTo>
                    <a:cubicBezTo>
                      <a:pt x="8218" y="616"/>
                      <a:pt x="8114" y="386"/>
                      <a:pt x="7926" y="199"/>
                    </a:cubicBezTo>
                    <a:cubicBezTo>
                      <a:pt x="7770" y="53"/>
                      <a:pt x="7561" y="0"/>
                      <a:pt x="73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31"/>
              <p:cNvSpPr/>
              <p:nvPr/>
            </p:nvSpPr>
            <p:spPr>
              <a:xfrm>
                <a:off x="9309625" y="3584200"/>
                <a:ext cx="259700" cy="115775"/>
              </a:xfrm>
              <a:custGeom>
                <a:avLst/>
                <a:gdLst/>
                <a:ahLst/>
                <a:cxnLst/>
                <a:rect l="l" t="t" r="r" b="b"/>
                <a:pathLst>
                  <a:path w="10388" h="4631" extrusionOk="0">
                    <a:moveTo>
                      <a:pt x="8408" y="0"/>
                    </a:moveTo>
                    <a:cubicBezTo>
                      <a:pt x="6780" y="0"/>
                      <a:pt x="5168" y="568"/>
                      <a:pt x="3776" y="1418"/>
                    </a:cubicBezTo>
                    <a:cubicBezTo>
                      <a:pt x="2462" y="2190"/>
                      <a:pt x="814" y="3358"/>
                      <a:pt x="0" y="4630"/>
                    </a:cubicBezTo>
                    <a:cubicBezTo>
                      <a:pt x="605" y="4505"/>
                      <a:pt x="1210" y="4442"/>
                      <a:pt x="1815" y="4442"/>
                    </a:cubicBezTo>
                    <a:cubicBezTo>
                      <a:pt x="2824" y="4468"/>
                      <a:pt x="3848" y="4572"/>
                      <a:pt x="4865" y="4572"/>
                    </a:cubicBezTo>
                    <a:cubicBezTo>
                      <a:pt x="5508" y="4572"/>
                      <a:pt x="6148" y="4530"/>
                      <a:pt x="6779" y="4401"/>
                    </a:cubicBezTo>
                    <a:cubicBezTo>
                      <a:pt x="8406" y="4067"/>
                      <a:pt x="10012" y="2982"/>
                      <a:pt x="10325" y="1355"/>
                    </a:cubicBezTo>
                    <a:cubicBezTo>
                      <a:pt x="10388" y="1105"/>
                      <a:pt x="10367" y="855"/>
                      <a:pt x="10283" y="625"/>
                    </a:cubicBezTo>
                    <a:cubicBezTo>
                      <a:pt x="10096" y="229"/>
                      <a:pt x="9595" y="83"/>
                      <a:pt x="9157" y="41"/>
                    </a:cubicBezTo>
                    <a:cubicBezTo>
                      <a:pt x="8907" y="14"/>
                      <a:pt x="8657" y="0"/>
                      <a:pt x="84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31"/>
              <p:cNvSpPr/>
              <p:nvPr/>
            </p:nvSpPr>
            <p:spPr>
              <a:xfrm>
                <a:off x="8834075" y="3824050"/>
                <a:ext cx="271175" cy="191900"/>
              </a:xfrm>
              <a:custGeom>
                <a:avLst/>
                <a:gdLst/>
                <a:ahLst/>
                <a:cxnLst/>
                <a:rect l="l" t="t" r="r" b="b"/>
                <a:pathLst>
                  <a:path w="10847" h="7676" extrusionOk="0">
                    <a:moveTo>
                      <a:pt x="1398" y="0"/>
                    </a:moveTo>
                    <a:cubicBezTo>
                      <a:pt x="1205" y="0"/>
                      <a:pt x="1015" y="28"/>
                      <a:pt x="835" y="84"/>
                    </a:cubicBezTo>
                    <a:cubicBezTo>
                      <a:pt x="209" y="334"/>
                      <a:pt x="0" y="1189"/>
                      <a:pt x="251" y="1794"/>
                    </a:cubicBezTo>
                    <a:cubicBezTo>
                      <a:pt x="501" y="2420"/>
                      <a:pt x="1064" y="2858"/>
                      <a:pt x="1627" y="3233"/>
                    </a:cubicBezTo>
                    <a:cubicBezTo>
                      <a:pt x="2712" y="3942"/>
                      <a:pt x="3880" y="4505"/>
                      <a:pt x="5090" y="4922"/>
                    </a:cubicBezTo>
                    <a:cubicBezTo>
                      <a:pt x="6132" y="5298"/>
                      <a:pt x="7217" y="5548"/>
                      <a:pt x="8239" y="5965"/>
                    </a:cubicBezTo>
                    <a:cubicBezTo>
                      <a:pt x="8760" y="6174"/>
                      <a:pt x="9261" y="6466"/>
                      <a:pt x="9720" y="6779"/>
                    </a:cubicBezTo>
                    <a:cubicBezTo>
                      <a:pt x="10054" y="7050"/>
                      <a:pt x="10450" y="7634"/>
                      <a:pt x="10846" y="7676"/>
                    </a:cubicBezTo>
                    <a:cubicBezTo>
                      <a:pt x="10262" y="3650"/>
                      <a:pt x="5423" y="459"/>
                      <a:pt x="1690" y="21"/>
                    </a:cubicBezTo>
                    <a:cubicBezTo>
                      <a:pt x="1592" y="7"/>
                      <a:pt x="1495" y="0"/>
                      <a:pt x="13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8" name="Google Shape;2818;p31"/>
              <p:cNvSpPr/>
              <p:nvPr/>
            </p:nvSpPr>
            <p:spPr>
              <a:xfrm>
                <a:off x="9111625" y="3808000"/>
                <a:ext cx="237650" cy="201450"/>
              </a:xfrm>
              <a:custGeom>
                <a:avLst/>
                <a:gdLst/>
                <a:ahLst/>
                <a:cxnLst/>
                <a:rect l="l" t="t" r="r" b="b"/>
                <a:pathLst>
                  <a:path w="9506" h="8058" extrusionOk="0">
                    <a:moveTo>
                      <a:pt x="7717" y="1"/>
                    </a:moveTo>
                    <a:cubicBezTo>
                      <a:pt x="6594" y="1"/>
                      <a:pt x="5463" y="446"/>
                      <a:pt x="4562" y="1122"/>
                    </a:cubicBezTo>
                    <a:cubicBezTo>
                      <a:pt x="2748" y="2498"/>
                      <a:pt x="1350" y="4814"/>
                      <a:pt x="537" y="6899"/>
                    </a:cubicBezTo>
                    <a:cubicBezTo>
                      <a:pt x="305" y="7461"/>
                      <a:pt x="1" y="8058"/>
                      <a:pt x="574" y="8058"/>
                    </a:cubicBezTo>
                    <a:cubicBezTo>
                      <a:pt x="619" y="8058"/>
                      <a:pt x="669" y="8054"/>
                      <a:pt x="725" y="8047"/>
                    </a:cubicBezTo>
                    <a:cubicBezTo>
                      <a:pt x="1267" y="7984"/>
                      <a:pt x="2101" y="7296"/>
                      <a:pt x="2623" y="7045"/>
                    </a:cubicBezTo>
                    <a:cubicBezTo>
                      <a:pt x="3290" y="6712"/>
                      <a:pt x="3937" y="6399"/>
                      <a:pt x="4583" y="6023"/>
                    </a:cubicBezTo>
                    <a:cubicBezTo>
                      <a:pt x="6168" y="5126"/>
                      <a:pt x="7587" y="3938"/>
                      <a:pt x="8755" y="2519"/>
                    </a:cubicBezTo>
                    <a:cubicBezTo>
                      <a:pt x="9047" y="2227"/>
                      <a:pt x="9255" y="1873"/>
                      <a:pt x="9380" y="1476"/>
                    </a:cubicBezTo>
                    <a:cubicBezTo>
                      <a:pt x="9506" y="1080"/>
                      <a:pt x="9401" y="642"/>
                      <a:pt x="9130" y="350"/>
                    </a:cubicBezTo>
                    <a:cubicBezTo>
                      <a:pt x="8922" y="183"/>
                      <a:pt x="8671" y="79"/>
                      <a:pt x="8400" y="58"/>
                    </a:cubicBezTo>
                    <a:cubicBezTo>
                      <a:pt x="8174" y="19"/>
                      <a:pt x="7946" y="1"/>
                      <a:pt x="77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9" name="Google Shape;2819;p31"/>
              <p:cNvSpPr/>
              <p:nvPr/>
            </p:nvSpPr>
            <p:spPr>
              <a:xfrm>
                <a:off x="9167275" y="2953000"/>
                <a:ext cx="261250" cy="1345050"/>
              </a:xfrm>
              <a:custGeom>
                <a:avLst/>
                <a:gdLst/>
                <a:ahLst/>
                <a:cxnLst/>
                <a:rect l="l" t="t" r="r" b="b"/>
                <a:pathLst>
                  <a:path w="10450" h="53802" extrusionOk="0">
                    <a:moveTo>
                      <a:pt x="4737" y="0"/>
                    </a:moveTo>
                    <a:cubicBezTo>
                      <a:pt x="4498" y="0"/>
                      <a:pt x="4291" y="331"/>
                      <a:pt x="4485" y="573"/>
                    </a:cubicBezTo>
                    <a:cubicBezTo>
                      <a:pt x="9345" y="6288"/>
                      <a:pt x="10450" y="13985"/>
                      <a:pt x="8740" y="21160"/>
                    </a:cubicBezTo>
                    <a:cubicBezTo>
                      <a:pt x="6988" y="28522"/>
                      <a:pt x="2253" y="34780"/>
                      <a:pt x="814" y="42267"/>
                    </a:cubicBezTo>
                    <a:cubicBezTo>
                      <a:pt x="313" y="44979"/>
                      <a:pt x="42" y="47753"/>
                      <a:pt x="21" y="50506"/>
                    </a:cubicBezTo>
                    <a:cubicBezTo>
                      <a:pt x="0" y="51612"/>
                      <a:pt x="21" y="52717"/>
                      <a:pt x="63" y="53802"/>
                    </a:cubicBezTo>
                    <a:cubicBezTo>
                      <a:pt x="209" y="53802"/>
                      <a:pt x="334" y="53781"/>
                      <a:pt x="459" y="53781"/>
                    </a:cubicBezTo>
                    <a:lnTo>
                      <a:pt x="501" y="53781"/>
                    </a:lnTo>
                    <a:cubicBezTo>
                      <a:pt x="543" y="52696"/>
                      <a:pt x="563" y="51612"/>
                      <a:pt x="605" y="50527"/>
                    </a:cubicBezTo>
                    <a:cubicBezTo>
                      <a:pt x="709" y="47815"/>
                      <a:pt x="876" y="45104"/>
                      <a:pt x="1398" y="42413"/>
                    </a:cubicBezTo>
                    <a:cubicBezTo>
                      <a:pt x="2149" y="38450"/>
                      <a:pt x="3817" y="34800"/>
                      <a:pt x="5528" y="31150"/>
                    </a:cubicBezTo>
                    <a:cubicBezTo>
                      <a:pt x="7154" y="27688"/>
                      <a:pt x="8760" y="24184"/>
                      <a:pt x="9532" y="20409"/>
                    </a:cubicBezTo>
                    <a:cubicBezTo>
                      <a:pt x="10262" y="17009"/>
                      <a:pt x="10346" y="13505"/>
                      <a:pt x="9762" y="10063"/>
                    </a:cubicBezTo>
                    <a:cubicBezTo>
                      <a:pt x="9115" y="6434"/>
                      <a:pt x="7592" y="2742"/>
                      <a:pt x="4944" y="94"/>
                    </a:cubicBezTo>
                    <a:cubicBezTo>
                      <a:pt x="4878" y="28"/>
                      <a:pt x="4806" y="0"/>
                      <a:pt x="47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31"/>
              <p:cNvSpPr/>
              <p:nvPr/>
            </p:nvSpPr>
            <p:spPr>
              <a:xfrm>
                <a:off x="8428900" y="3567825"/>
                <a:ext cx="175750" cy="105025"/>
              </a:xfrm>
              <a:custGeom>
                <a:avLst/>
                <a:gdLst/>
                <a:ahLst/>
                <a:cxnLst/>
                <a:rect l="l" t="t" r="r" b="b"/>
                <a:pathLst>
                  <a:path w="7030" h="4201" extrusionOk="0">
                    <a:moveTo>
                      <a:pt x="1519" y="0"/>
                    </a:moveTo>
                    <a:cubicBezTo>
                      <a:pt x="1112" y="0"/>
                      <a:pt x="706" y="93"/>
                      <a:pt x="335" y="279"/>
                    </a:cubicBezTo>
                    <a:cubicBezTo>
                      <a:pt x="209" y="321"/>
                      <a:pt x="105" y="425"/>
                      <a:pt x="63" y="530"/>
                    </a:cubicBezTo>
                    <a:cubicBezTo>
                      <a:pt x="22" y="634"/>
                      <a:pt x="1" y="738"/>
                      <a:pt x="43" y="842"/>
                    </a:cubicBezTo>
                    <a:cubicBezTo>
                      <a:pt x="168" y="1739"/>
                      <a:pt x="898" y="2469"/>
                      <a:pt x="1732" y="2845"/>
                    </a:cubicBezTo>
                    <a:cubicBezTo>
                      <a:pt x="2566" y="3220"/>
                      <a:pt x="3505" y="3324"/>
                      <a:pt x="4402" y="3450"/>
                    </a:cubicBezTo>
                    <a:cubicBezTo>
                      <a:pt x="4777" y="3491"/>
                      <a:pt x="5174" y="3554"/>
                      <a:pt x="5549" y="3637"/>
                    </a:cubicBezTo>
                    <a:cubicBezTo>
                      <a:pt x="6070" y="3721"/>
                      <a:pt x="6571" y="3929"/>
                      <a:pt x="7030" y="4200"/>
                    </a:cubicBezTo>
                    <a:cubicBezTo>
                      <a:pt x="6404" y="2782"/>
                      <a:pt x="5340" y="1593"/>
                      <a:pt x="3985" y="842"/>
                    </a:cubicBezTo>
                    <a:cubicBezTo>
                      <a:pt x="3442" y="488"/>
                      <a:pt x="2837" y="238"/>
                      <a:pt x="2212" y="92"/>
                    </a:cubicBezTo>
                    <a:cubicBezTo>
                      <a:pt x="1984" y="31"/>
                      <a:pt x="1751" y="0"/>
                      <a:pt x="1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1" name="Google Shape;2821;p31"/>
              <p:cNvSpPr/>
              <p:nvPr/>
            </p:nvSpPr>
            <p:spPr>
              <a:xfrm>
                <a:off x="8689625" y="3814550"/>
                <a:ext cx="92325" cy="102850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4114" extrusionOk="0">
                    <a:moveTo>
                      <a:pt x="2918" y="0"/>
                    </a:moveTo>
                    <a:cubicBezTo>
                      <a:pt x="2891" y="0"/>
                      <a:pt x="2864" y="2"/>
                      <a:pt x="2837" y="5"/>
                    </a:cubicBezTo>
                    <a:cubicBezTo>
                      <a:pt x="2462" y="67"/>
                      <a:pt x="2107" y="276"/>
                      <a:pt x="1857" y="589"/>
                    </a:cubicBezTo>
                    <a:cubicBezTo>
                      <a:pt x="981" y="1590"/>
                      <a:pt x="772" y="3029"/>
                      <a:pt x="1" y="4114"/>
                    </a:cubicBezTo>
                    <a:cubicBezTo>
                      <a:pt x="1523" y="3822"/>
                      <a:pt x="2691" y="2528"/>
                      <a:pt x="3463" y="1277"/>
                    </a:cubicBezTo>
                    <a:cubicBezTo>
                      <a:pt x="3609" y="1089"/>
                      <a:pt x="3672" y="860"/>
                      <a:pt x="3692" y="630"/>
                    </a:cubicBezTo>
                    <a:cubicBezTo>
                      <a:pt x="3615" y="261"/>
                      <a:pt x="3283" y="0"/>
                      <a:pt x="29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2" name="Google Shape;2822;p31"/>
              <p:cNvSpPr/>
              <p:nvPr/>
            </p:nvSpPr>
            <p:spPr>
              <a:xfrm>
                <a:off x="8602550" y="3571375"/>
                <a:ext cx="118900" cy="110850"/>
              </a:xfrm>
              <a:custGeom>
                <a:avLst/>
                <a:gdLst/>
                <a:ahLst/>
                <a:cxnLst/>
                <a:rect l="l" t="t" r="r" b="b"/>
                <a:pathLst>
                  <a:path w="4756" h="4434" extrusionOk="0">
                    <a:moveTo>
                      <a:pt x="4084" y="0"/>
                    </a:moveTo>
                    <a:cubicBezTo>
                      <a:pt x="3864" y="0"/>
                      <a:pt x="3624" y="77"/>
                      <a:pt x="3421" y="179"/>
                    </a:cubicBezTo>
                    <a:cubicBezTo>
                      <a:pt x="2587" y="596"/>
                      <a:pt x="1919" y="1305"/>
                      <a:pt x="1294" y="1994"/>
                    </a:cubicBezTo>
                    <a:cubicBezTo>
                      <a:pt x="960" y="2306"/>
                      <a:pt x="710" y="2703"/>
                      <a:pt x="543" y="3120"/>
                    </a:cubicBezTo>
                    <a:cubicBezTo>
                      <a:pt x="397" y="3579"/>
                      <a:pt x="209" y="4017"/>
                      <a:pt x="0" y="4434"/>
                    </a:cubicBezTo>
                    <a:cubicBezTo>
                      <a:pt x="1335" y="3746"/>
                      <a:pt x="2608" y="2911"/>
                      <a:pt x="3776" y="1973"/>
                    </a:cubicBezTo>
                    <a:cubicBezTo>
                      <a:pt x="4151" y="1681"/>
                      <a:pt x="4527" y="1368"/>
                      <a:pt x="4673" y="930"/>
                    </a:cubicBezTo>
                    <a:cubicBezTo>
                      <a:pt x="4756" y="680"/>
                      <a:pt x="4714" y="408"/>
                      <a:pt x="4568" y="200"/>
                    </a:cubicBezTo>
                    <a:cubicBezTo>
                      <a:pt x="4444" y="56"/>
                      <a:pt x="4271" y="0"/>
                      <a:pt x="408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31"/>
              <p:cNvSpPr/>
              <p:nvPr/>
            </p:nvSpPr>
            <p:spPr>
              <a:xfrm>
                <a:off x="8472700" y="3726950"/>
                <a:ext cx="161675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3947" extrusionOk="0">
                    <a:moveTo>
                      <a:pt x="1581" y="1"/>
                    </a:moveTo>
                    <a:cubicBezTo>
                      <a:pt x="1215" y="1"/>
                      <a:pt x="848" y="65"/>
                      <a:pt x="501" y="192"/>
                    </a:cubicBezTo>
                    <a:cubicBezTo>
                      <a:pt x="397" y="234"/>
                      <a:pt x="293" y="317"/>
                      <a:pt x="209" y="401"/>
                    </a:cubicBezTo>
                    <a:cubicBezTo>
                      <a:pt x="1" y="672"/>
                      <a:pt x="147" y="1068"/>
                      <a:pt x="335" y="1339"/>
                    </a:cubicBezTo>
                    <a:cubicBezTo>
                      <a:pt x="1085" y="2445"/>
                      <a:pt x="2399" y="3071"/>
                      <a:pt x="3734" y="3300"/>
                    </a:cubicBezTo>
                    <a:cubicBezTo>
                      <a:pt x="4652" y="3446"/>
                      <a:pt x="5674" y="3425"/>
                      <a:pt x="6467" y="3947"/>
                    </a:cubicBezTo>
                    <a:cubicBezTo>
                      <a:pt x="6029" y="3196"/>
                      <a:pt x="5507" y="2487"/>
                      <a:pt x="4882" y="1861"/>
                    </a:cubicBezTo>
                    <a:cubicBezTo>
                      <a:pt x="4339" y="1235"/>
                      <a:pt x="3672" y="693"/>
                      <a:pt x="2942" y="317"/>
                    </a:cubicBezTo>
                    <a:cubicBezTo>
                      <a:pt x="2519" y="106"/>
                      <a:pt x="2051" y="1"/>
                      <a:pt x="15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31"/>
              <p:cNvSpPr/>
              <p:nvPr/>
            </p:nvSpPr>
            <p:spPr>
              <a:xfrm>
                <a:off x="8622875" y="3683775"/>
                <a:ext cx="105875" cy="133000"/>
              </a:xfrm>
              <a:custGeom>
                <a:avLst/>
                <a:gdLst/>
                <a:ahLst/>
                <a:cxnLst/>
                <a:rect l="l" t="t" r="r" b="b"/>
                <a:pathLst>
                  <a:path w="4235" h="5320" extrusionOk="0">
                    <a:moveTo>
                      <a:pt x="3547" y="0"/>
                    </a:moveTo>
                    <a:cubicBezTo>
                      <a:pt x="3276" y="0"/>
                      <a:pt x="3004" y="105"/>
                      <a:pt x="2796" y="272"/>
                    </a:cubicBezTo>
                    <a:cubicBezTo>
                      <a:pt x="2358" y="564"/>
                      <a:pt x="2003" y="960"/>
                      <a:pt x="1711" y="1398"/>
                    </a:cubicBezTo>
                    <a:cubicBezTo>
                      <a:pt x="1315" y="2003"/>
                      <a:pt x="960" y="2649"/>
                      <a:pt x="689" y="3317"/>
                    </a:cubicBezTo>
                    <a:cubicBezTo>
                      <a:pt x="501" y="3817"/>
                      <a:pt x="1" y="4819"/>
                      <a:pt x="230" y="5319"/>
                    </a:cubicBezTo>
                    <a:cubicBezTo>
                      <a:pt x="668" y="5090"/>
                      <a:pt x="1127" y="4610"/>
                      <a:pt x="1544" y="4276"/>
                    </a:cubicBezTo>
                    <a:cubicBezTo>
                      <a:pt x="2587" y="3463"/>
                      <a:pt x="3463" y="2399"/>
                      <a:pt x="4047" y="1189"/>
                    </a:cubicBezTo>
                    <a:cubicBezTo>
                      <a:pt x="4193" y="960"/>
                      <a:pt x="4235" y="668"/>
                      <a:pt x="4172" y="418"/>
                    </a:cubicBezTo>
                    <a:cubicBezTo>
                      <a:pt x="4068" y="167"/>
                      <a:pt x="3818" y="0"/>
                      <a:pt x="35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5" name="Google Shape;2825;p31"/>
              <p:cNvSpPr/>
              <p:nvPr/>
            </p:nvSpPr>
            <p:spPr>
              <a:xfrm>
                <a:off x="8541025" y="3854825"/>
                <a:ext cx="159575" cy="66875"/>
              </a:xfrm>
              <a:custGeom>
                <a:avLst/>
                <a:gdLst/>
                <a:ahLst/>
                <a:cxnLst/>
                <a:rect l="l" t="t" r="r" b="b"/>
                <a:pathLst>
                  <a:path w="6383" h="2675" extrusionOk="0">
                    <a:moveTo>
                      <a:pt x="1349" y="1"/>
                    </a:moveTo>
                    <a:cubicBezTo>
                      <a:pt x="1136" y="1"/>
                      <a:pt x="923" y="14"/>
                      <a:pt x="709" y="41"/>
                    </a:cubicBezTo>
                    <a:cubicBezTo>
                      <a:pt x="438" y="41"/>
                      <a:pt x="188" y="187"/>
                      <a:pt x="42" y="417"/>
                    </a:cubicBezTo>
                    <a:cubicBezTo>
                      <a:pt x="0" y="542"/>
                      <a:pt x="0" y="709"/>
                      <a:pt x="42" y="855"/>
                    </a:cubicBezTo>
                    <a:cubicBezTo>
                      <a:pt x="271" y="1835"/>
                      <a:pt x="1273" y="2461"/>
                      <a:pt x="2274" y="2607"/>
                    </a:cubicBezTo>
                    <a:cubicBezTo>
                      <a:pt x="2562" y="2656"/>
                      <a:pt x="2853" y="2674"/>
                      <a:pt x="3146" y="2674"/>
                    </a:cubicBezTo>
                    <a:cubicBezTo>
                      <a:pt x="3851" y="2674"/>
                      <a:pt x="4564" y="2568"/>
                      <a:pt x="5256" y="2523"/>
                    </a:cubicBezTo>
                    <a:cubicBezTo>
                      <a:pt x="5350" y="2518"/>
                      <a:pt x="5444" y="2516"/>
                      <a:pt x="5538" y="2516"/>
                    </a:cubicBezTo>
                    <a:cubicBezTo>
                      <a:pt x="5820" y="2516"/>
                      <a:pt x="6101" y="2539"/>
                      <a:pt x="6383" y="2586"/>
                    </a:cubicBezTo>
                    <a:cubicBezTo>
                      <a:pt x="5840" y="1835"/>
                      <a:pt x="4818" y="1189"/>
                      <a:pt x="4005" y="751"/>
                    </a:cubicBezTo>
                    <a:cubicBezTo>
                      <a:pt x="3190" y="258"/>
                      <a:pt x="2278" y="1"/>
                      <a:pt x="13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6" name="Google Shape;2826;p31"/>
              <p:cNvSpPr/>
              <p:nvPr/>
            </p:nvSpPr>
            <p:spPr>
              <a:xfrm>
                <a:off x="8627575" y="3991325"/>
                <a:ext cx="166375" cy="63925"/>
              </a:xfrm>
              <a:custGeom>
                <a:avLst/>
                <a:gdLst/>
                <a:ahLst/>
                <a:cxnLst/>
                <a:rect l="l" t="t" r="r" b="b"/>
                <a:pathLst>
                  <a:path w="6655" h="2557" extrusionOk="0">
                    <a:moveTo>
                      <a:pt x="3066" y="1"/>
                    </a:moveTo>
                    <a:cubicBezTo>
                      <a:pt x="2155" y="1"/>
                      <a:pt x="1255" y="225"/>
                      <a:pt x="459" y="672"/>
                    </a:cubicBezTo>
                    <a:cubicBezTo>
                      <a:pt x="230" y="797"/>
                      <a:pt x="42" y="1026"/>
                      <a:pt x="1" y="1277"/>
                    </a:cubicBezTo>
                    <a:cubicBezTo>
                      <a:pt x="1" y="1444"/>
                      <a:pt x="63" y="1569"/>
                      <a:pt x="167" y="1694"/>
                    </a:cubicBezTo>
                    <a:cubicBezTo>
                      <a:pt x="601" y="2297"/>
                      <a:pt x="1355" y="2556"/>
                      <a:pt x="2116" y="2556"/>
                    </a:cubicBezTo>
                    <a:cubicBezTo>
                      <a:pt x="2381" y="2556"/>
                      <a:pt x="2647" y="2525"/>
                      <a:pt x="2900" y="2466"/>
                    </a:cubicBezTo>
                    <a:cubicBezTo>
                      <a:pt x="3859" y="2215"/>
                      <a:pt x="4714" y="1652"/>
                      <a:pt x="5611" y="1193"/>
                    </a:cubicBezTo>
                    <a:cubicBezTo>
                      <a:pt x="5945" y="1047"/>
                      <a:pt x="6300" y="922"/>
                      <a:pt x="6654" y="839"/>
                    </a:cubicBezTo>
                    <a:cubicBezTo>
                      <a:pt x="5882" y="359"/>
                      <a:pt x="4673" y="150"/>
                      <a:pt x="3776" y="46"/>
                    </a:cubicBezTo>
                    <a:cubicBezTo>
                      <a:pt x="3540" y="16"/>
                      <a:pt x="3303" y="1"/>
                      <a:pt x="30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31"/>
              <p:cNvSpPr/>
              <p:nvPr/>
            </p:nvSpPr>
            <p:spPr>
              <a:xfrm>
                <a:off x="8566050" y="3596425"/>
                <a:ext cx="456275" cy="701100"/>
              </a:xfrm>
              <a:custGeom>
                <a:avLst/>
                <a:gdLst/>
                <a:ahLst/>
                <a:cxnLst/>
                <a:rect l="l" t="t" r="r" b="b"/>
                <a:pathLst>
                  <a:path w="18251" h="28044" extrusionOk="0">
                    <a:moveTo>
                      <a:pt x="2065" y="0"/>
                    </a:moveTo>
                    <a:cubicBezTo>
                      <a:pt x="1977" y="0"/>
                      <a:pt x="1890" y="48"/>
                      <a:pt x="1857" y="157"/>
                    </a:cubicBezTo>
                    <a:cubicBezTo>
                      <a:pt x="0" y="5413"/>
                      <a:pt x="2941" y="11212"/>
                      <a:pt x="6675" y="14820"/>
                    </a:cubicBezTo>
                    <a:cubicBezTo>
                      <a:pt x="8802" y="16885"/>
                      <a:pt x="11264" y="18554"/>
                      <a:pt x="13287" y="20744"/>
                    </a:cubicBezTo>
                    <a:cubicBezTo>
                      <a:pt x="14434" y="21995"/>
                      <a:pt x="15414" y="23413"/>
                      <a:pt x="16228" y="24915"/>
                    </a:cubicBezTo>
                    <a:cubicBezTo>
                      <a:pt x="16812" y="25937"/>
                      <a:pt x="17333" y="27001"/>
                      <a:pt x="17896" y="28044"/>
                    </a:cubicBezTo>
                    <a:lnTo>
                      <a:pt x="18251" y="28044"/>
                    </a:lnTo>
                    <a:cubicBezTo>
                      <a:pt x="17792" y="26959"/>
                      <a:pt x="17271" y="25916"/>
                      <a:pt x="16687" y="24873"/>
                    </a:cubicBezTo>
                    <a:cubicBezTo>
                      <a:pt x="16082" y="23747"/>
                      <a:pt x="15372" y="22683"/>
                      <a:pt x="14601" y="21661"/>
                    </a:cubicBezTo>
                    <a:cubicBezTo>
                      <a:pt x="12932" y="19513"/>
                      <a:pt x="10784" y="17865"/>
                      <a:pt x="8719" y="16134"/>
                    </a:cubicBezTo>
                    <a:cubicBezTo>
                      <a:pt x="4047" y="12129"/>
                      <a:pt x="626" y="6623"/>
                      <a:pt x="2274" y="282"/>
                    </a:cubicBezTo>
                    <a:cubicBezTo>
                      <a:pt x="2324" y="108"/>
                      <a:pt x="2194" y="0"/>
                      <a:pt x="20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8" name="Google Shape;2828;p31"/>
              <p:cNvSpPr/>
              <p:nvPr/>
            </p:nvSpPr>
            <p:spPr>
              <a:xfrm>
                <a:off x="8799125" y="2433975"/>
                <a:ext cx="322275" cy="1865125"/>
              </a:xfrm>
              <a:custGeom>
                <a:avLst/>
                <a:gdLst/>
                <a:ahLst/>
                <a:cxnLst/>
                <a:rect l="l" t="t" r="r" b="b"/>
                <a:pathLst>
                  <a:path w="12891" h="74605" extrusionOk="0">
                    <a:moveTo>
                      <a:pt x="816" y="1"/>
                    </a:moveTo>
                    <a:cubicBezTo>
                      <a:pt x="751" y="1"/>
                      <a:pt x="687" y="39"/>
                      <a:pt x="668" y="122"/>
                    </a:cubicBezTo>
                    <a:cubicBezTo>
                      <a:pt x="105" y="2458"/>
                      <a:pt x="126" y="4982"/>
                      <a:pt x="63" y="7401"/>
                    </a:cubicBezTo>
                    <a:cubicBezTo>
                      <a:pt x="1" y="9821"/>
                      <a:pt x="22" y="12240"/>
                      <a:pt x="188" y="14660"/>
                    </a:cubicBezTo>
                    <a:cubicBezTo>
                      <a:pt x="522" y="19520"/>
                      <a:pt x="1273" y="24338"/>
                      <a:pt x="2441" y="29072"/>
                    </a:cubicBezTo>
                    <a:cubicBezTo>
                      <a:pt x="3609" y="33890"/>
                      <a:pt x="5215" y="38583"/>
                      <a:pt x="7238" y="43089"/>
                    </a:cubicBezTo>
                    <a:cubicBezTo>
                      <a:pt x="8302" y="45508"/>
                      <a:pt x="9533" y="47844"/>
                      <a:pt x="10450" y="50326"/>
                    </a:cubicBezTo>
                    <a:cubicBezTo>
                      <a:pt x="11368" y="52829"/>
                      <a:pt x="11910" y="55457"/>
                      <a:pt x="12077" y="58127"/>
                    </a:cubicBezTo>
                    <a:cubicBezTo>
                      <a:pt x="12349" y="62486"/>
                      <a:pt x="11952" y="66887"/>
                      <a:pt x="11514" y="71246"/>
                    </a:cubicBezTo>
                    <a:cubicBezTo>
                      <a:pt x="11410" y="72373"/>
                      <a:pt x="11306" y="73478"/>
                      <a:pt x="11201" y="74604"/>
                    </a:cubicBezTo>
                    <a:lnTo>
                      <a:pt x="11785" y="74604"/>
                    </a:lnTo>
                    <a:cubicBezTo>
                      <a:pt x="11910" y="73478"/>
                      <a:pt x="12036" y="72352"/>
                      <a:pt x="12161" y="71225"/>
                    </a:cubicBezTo>
                    <a:cubicBezTo>
                      <a:pt x="12536" y="67575"/>
                      <a:pt x="12891" y="63884"/>
                      <a:pt x="12828" y="60213"/>
                    </a:cubicBezTo>
                    <a:cubicBezTo>
                      <a:pt x="12766" y="55228"/>
                      <a:pt x="11556" y="50764"/>
                      <a:pt x="9470" y="46259"/>
                    </a:cubicBezTo>
                    <a:cubicBezTo>
                      <a:pt x="5132" y="36894"/>
                      <a:pt x="2066" y="27237"/>
                      <a:pt x="1085" y="16912"/>
                    </a:cubicBezTo>
                    <a:cubicBezTo>
                      <a:pt x="814" y="14222"/>
                      <a:pt x="668" y="11490"/>
                      <a:pt x="668" y="8778"/>
                    </a:cubicBezTo>
                    <a:cubicBezTo>
                      <a:pt x="668" y="5900"/>
                      <a:pt x="1065" y="3042"/>
                      <a:pt x="981" y="164"/>
                    </a:cubicBezTo>
                    <a:cubicBezTo>
                      <a:pt x="981" y="60"/>
                      <a:pt x="898" y="1"/>
                      <a:pt x="8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9" name="Google Shape;2829;p31"/>
              <p:cNvSpPr/>
              <p:nvPr/>
            </p:nvSpPr>
            <p:spPr>
              <a:xfrm>
                <a:off x="8745425" y="2272600"/>
                <a:ext cx="121000" cy="407950"/>
              </a:xfrm>
              <a:custGeom>
                <a:avLst/>
                <a:gdLst/>
                <a:ahLst/>
                <a:cxnLst/>
                <a:rect l="l" t="t" r="r" b="b"/>
                <a:pathLst>
                  <a:path w="4840" h="16318" extrusionOk="0">
                    <a:moveTo>
                      <a:pt x="2636" y="0"/>
                    </a:moveTo>
                    <a:cubicBezTo>
                      <a:pt x="1929" y="0"/>
                      <a:pt x="1246" y="817"/>
                      <a:pt x="939" y="1551"/>
                    </a:cubicBezTo>
                    <a:cubicBezTo>
                      <a:pt x="105" y="3657"/>
                      <a:pt x="0" y="5951"/>
                      <a:pt x="292" y="8183"/>
                    </a:cubicBezTo>
                    <a:cubicBezTo>
                      <a:pt x="564" y="10248"/>
                      <a:pt x="1002" y="12897"/>
                      <a:pt x="1898" y="14774"/>
                    </a:cubicBezTo>
                    <a:cubicBezTo>
                      <a:pt x="2149" y="15296"/>
                      <a:pt x="2378" y="15838"/>
                      <a:pt x="2670" y="16318"/>
                    </a:cubicBezTo>
                    <a:cubicBezTo>
                      <a:pt x="3150" y="15421"/>
                      <a:pt x="3317" y="14274"/>
                      <a:pt x="3588" y="13293"/>
                    </a:cubicBezTo>
                    <a:cubicBezTo>
                      <a:pt x="3963" y="11938"/>
                      <a:pt x="4255" y="10582"/>
                      <a:pt x="4464" y="9184"/>
                    </a:cubicBezTo>
                    <a:cubicBezTo>
                      <a:pt x="4839" y="6473"/>
                      <a:pt x="4756" y="3657"/>
                      <a:pt x="3776" y="1092"/>
                    </a:cubicBezTo>
                    <a:cubicBezTo>
                      <a:pt x="3671" y="695"/>
                      <a:pt x="3421" y="362"/>
                      <a:pt x="3108" y="132"/>
                    </a:cubicBezTo>
                    <a:cubicBezTo>
                      <a:pt x="2952" y="41"/>
                      <a:pt x="2794" y="0"/>
                      <a:pt x="26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31"/>
              <p:cNvSpPr/>
              <p:nvPr/>
            </p:nvSpPr>
            <p:spPr>
              <a:xfrm>
                <a:off x="9113550" y="2722675"/>
                <a:ext cx="188800" cy="262925"/>
              </a:xfrm>
              <a:custGeom>
                <a:avLst/>
                <a:gdLst/>
                <a:ahLst/>
                <a:cxnLst/>
                <a:rect l="l" t="t" r="r" b="b"/>
                <a:pathLst>
                  <a:path w="7552" h="10517" extrusionOk="0">
                    <a:moveTo>
                      <a:pt x="1351" y="1"/>
                    </a:moveTo>
                    <a:cubicBezTo>
                      <a:pt x="1318" y="1"/>
                      <a:pt x="1285" y="2"/>
                      <a:pt x="1252" y="4"/>
                    </a:cubicBezTo>
                    <a:cubicBezTo>
                      <a:pt x="335" y="150"/>
                      <a:pt x="1" y="1276"/>
                      <a:pt x="84" y="2048"/>
                    </a:cubicBezTo>
                    <a:cubicBezTo>
                      <a:pt x="272" y="3821"/>
                      <a:pt x="1127" y="5323"/>
                      <a:pt x="2254" y="6595"/>
                    </a:cubicBezTo>
                    <a:cubicBezTo>
                      <a:pt x="3338" y="7784"/>
                      <a:pt x="4777" y="9223"/>
                      <a:pt x="6279" y="9953"/>
                    </a:cubicBezTo>
                    <a:cubicBezTo>
                      <a:pt x="6696" y="10141"/>
                      <a:pt x="7093" y="10370"/>
                      <a:pt x="7531" y="10516"/>
                    </a:cubicBezTo>
                    <a:cubicBezTo>
                      <a:pt x="7551" y="9682"/>
                      <a:pt x="7218" y="8889"/>
                      <a:pt x="7030" y="8118"/>
                    </a:cubicBezTo>
                    <a:cubicBezTo>
                      <a:pt x="6801" y="7075"/>
                      <a:pt x="6467" y="6053"/>
                      <a:pt x="6071" y="5052"/>
                    </a:cubicBezTo>
                    <a:cubicBezTo>
                      <a:pt x="5257" y="3133"/>
                      <a:pt x="4026" y="1402"/>
                      <a:pt x="2170" y="275"/>
                    </a:cubicBezTo>
                    <a:cubicBezTo>
                      <a:pt x="1926" y="87"/>
                      <a:pt x="1648" y="1"/>
                      <a:pt x="13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31"/>
              <p:cNvSpPr/>
              <p:nvPr/>
            </p:nvSpPr>
            <p:spPr>
              <a:xfrm>
                <a:off x="8597850" y="3434275"/>
                <a:ext cx="73025" cy="184875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7395" extrusionOk="0">
                    <a:moveTo>
                      <a:pt x="1636" y="0"/>
                    </a:moveTo>
                    <a:cubicBezTo>
                      <a:pt x="1572" y="0"/>
                      <a:pt x="1506" y="10"/>
                      <a:pt x="1440" y="31"/>
                    </a:cubicBezTo>
                    <a:cubicBezTo>
                      <a:pt x="1252" y="94"/>
                      <a:pt x="1085" y="240"/>
                      <a:pt x="981" y="407"/>
                    </a:cubicBezTo>
                    <a:cubicBezTo>
                      <a:pt x="314" y="1491"/>
                      <a:pt x="1" y="2764"/>
                      <a:pt x="84" y="4036"/>
                    </a:cubicBezTo>
                    <a:cubicBezTo>
                      <a:pt x="126" y="4683"/>
                      <a:pt x="209" y="5329"/>
                      <a:pt x="355" y="5955"/>
                    </a:cubicBezTo>
                    <a:cubicBezTo>
                      <a:pt x="439" y="6414"/>
                      <a:pt x="460" y="6956"/>
                      <a:pt x="689" y="7394"/>
                    </a:cubicBezTo>
                    <a:cubicBezTo>
                      <a:pt x="877" y="7206"/>
                      <a:pt x="1064" y="6977"/>
                      <a:pt x="1231" y="6768"/>
                    </a:cubicBezTo>
                    <a:cubicBezTo>
                      <a:pt x="1878" y="5976"/>
                      <a:pt x="2295" y="4808"/>
                      <a:pt x="2566" y="3890"/>
                    </a:cubicBezTo>
                    <a:cubicBezTo>
                      <a:pt x="2900" y="2910"/>
                      <a:pt x="2921" y="1846"/>
                      <a:pt x="2608" y="845"/>
                    </a:cubicBezTo>
                    <a:cubicBezTo>
                      <a:pt x="2462" y="462"/>
                      <a:pt x="2078" y="0"/>
                      <a:pt x="16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832" name="Google Shape;2832;p31"/>
          <p:cNvSpPr txBox="1">
            <a:spLocks noGrp="1"/>
          </p:cNvSpPr>
          <p:nvPr>
            <p:ph type="title"/>
          </p:nvPr>
        </p:nvSpPr>
        <p:spPr>
          <a:xfrm>
            <a:off x="960000" y="702167"/>
            <a:ext cx="102720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1174401"/>
      </p:ext>
    </p:extLst>
  </p:cSld>
  <p:clrMapOvr>
    <a:masterClrMapping/>
  </p:clrMapOvr>
  <p:transition spd="slow" advClick="0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2" name="Google Shape;2922;p34"/>
          <p:cNvSpPr/>
          <p:nvPr/>
        </p:nvSpPr>
        <p:spPr>
          <a:xfrm>
            <a:off x="-267" y="6144669"/>
            <a:ext cx="12192029" cy="758705"/>
          </a:xfrm>
          <a:custGeom>
            <a:avLst/>
            <a:gdLst/>
            <a:ahLst/>
            <a:cxnLst/>
            <a:rect l="l" t="t" r="r" b="b"/>
            <a:pathLst>
              <a:path w="212763" h="27210" extrusionOk="0">
                <a:moveTo>
                  <a:pt x="1" y="1"/>
                </a:moveTo>
                <a:lnTo>
                  <a:pt x="1" y="27210"/>
                </a:lnTo>
                <a:lnTo>
                  <a:pt x="212763" y="27210"/>
                </a:lnTo>
                <a:lnTo>
                  <a:pt x="2127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3" name="Google Shape;2923;p34"/>
          <p:cNvSpPr/>
          <p:nvPr/>
        </p:nvSpPr>
        <p:spPr>
          <a:xfrm flipH="1">
            <a:off x="-38283" y="6482533"/>
            <a:ext cx="12230000" cy="4208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4" name="Google Shape;2924;p34"/>
          <p:cNvSpPr/>
          <p:nvPr/>
        </p:nvSpPr>
        <p:spPr>
          <a:xfrm>
            <a:off x="-233" y="0"/>
            <a:ext cx="12191972" cy="593331"/>
          </a:xfrm>
          <a:custGeom>
            <a:avLst/>
            <a:gdLst/>
            <a:ahLst/>
            <a:cxnLst/>
            <a:rect l="l" t="t" r="r" b="b"/>
            <a:pathLst>
              <a:path w="212762" h="36098" extrusionOk="0">
                <a:moveTo>
                  <a:pt x="0" y="0"/>
                </a:moveTo>
                <a:lnTo>
                  <a:pt x="0" y="5701"/>
                </a:lnTo>
                <a:lnTo>
                  <a:pt x="212762" y="36098"/>
                </a:lnTo>
                <a:lnTo>
                  <a:pt x="21276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 </a:t>
            </a:r>
            <a:endParaRPr sz="2400">
              <a:solidFill>
                <a:schemeClr val="dk1"/>
              </a:solidFill>
            </a:endParaRPr>
          </a:p>
        </p:txBody>
      </p:sp>
      <p:grpSp>
        <p:nvGrpSpPr>
          <p:cNvPr id="2925" name="Google Shape;2925;p34"/>
          <p:cNvGrpSpPr/>
          <p:nvPr/>
        </p:nvGrpSpPr>
        <p:grpSpPr>
          <a:xfrm>
            <a:off x="3915393" y="-439395"/>
            <a:ext cx="3912311" cy="944411"/>
            <a:chOff x="2375925" y="3297600"/>
            <a:chExt cx="735950" cy="177650"/>
          </a:xfrm>
        </p:grpSpPr>
        <p:sp>
          <p:nvSpPr>
            <p:cNvPr id="2926" name="Google Shape;2926;p34"/>
            <p:cNvSpPr/>
            <p:nvPr/>
          </p:nvSpPr>
          <p:spPr>
            <a:xfrm>
              <a:off x="239507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80" y="1"/>
                  </a:moveTo>
                  <a:lnTo>
                    <a:pt x="0" y="67"/>
                  </a:lnTo>
                  <a:lnTo>
                    <a:pt x="4425" y="5521"/>
                  </a:lnTo>
                  <a:lnTo>
                    <a:pt x="4504" y="5455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34"/>
            <p:cNvSpPr/>
            <p:nvPr/>
          </p:nvSpPr>
          <p:spPr>
            <a:xfrm>
              <a:off x="2375925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0" y="0"/>
                  </a:moveTo>
                  <a:lnTo>
                    <a:pt x="344" y="251"/>
                  </a:lnTo>
                  <a:lnTo>
                    <a:pt x="1347" y="264"/>
                  </a:lnTo>
                  <a:lnTo>
                    <a:pt x="15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34"/>
            <p:cNvSpPr/>
            <p:nvPr/>
          </p:nvSpPr>
          <p:spPr>
            <a:xfrm>
              <a:off x="298012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4425" y="1"/>
                  </a:moveTo>
                  <a:lnTo>
                    <a:pt x="0" y="5455"/>
                  </a:lnTo>
                  <a:lnTo>
                    <a:pt x="80" y="5521"/>
                  </a:lnTo>
                  <a:lnTo>
                    <a:pt x="4504" y="67"/>
                  </a:lnTo>
                  <a:lnTo>
                    <a:pt x="44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34"/>
            <p:cNvSpPr/>
            <p:nvPr/>
          </p:nvSpPr>
          <p:spPr>
            <a:xfrm>
              <a:off x="3071900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1" y="0"/>
                  </a:moveTo>
                  <a:lnTo>
                    <a:pt x="265" y="264"/>
                  </a:lnTo>
                  <a:lnTo>
                    <a:pt x="1255" y="251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34"/>
            <p:cNvSpPr/>
            <p:nvPr/>
          </p:nvSpPr>
          <p:spPr>
            <a:xfrm>
              <a:off x="2446900" y="3428675"/>
              <a:ext cx="594000" cy="35675"/>
            </a:xfrm>
            <a:custGeom>
              <a:avLst/>
              <a:gdLst/>
              <a:ahLst/>
              <a:cxnLst/>
              <a:rect l="l" t="t" r="r" b="b"/>
              <a:pathLst>
                <a:path w="23760" h="1427" extrusionOk="0">
                  <a:moveTo>
                    <a:pt x="1" y="0"/>
                  </a:moveTo>
                  <a:lnTo>
                    <a:pt x="1" y="1427"/>
                  </a:lnTo>
                  <a:lnTo>
                    <a:pt x="23759" y="1427"/>
                  </a:lnTo>
                  <a:lnTo>
                    <a:pt x="237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34"/>
            <p:cNvSpPr/>
            <p:nvPr/>
          </p:nvSpPr>
          <p:spPr>
            <a:xfrm>
              <a:off x="2446900" y="3464325"/>
              <a:ext cx="594000" cy="10925"/>
            </a:xfrm>
            <a:custGeom>
              <a:avLst/>
              <a:gdLst/>
              <a:ahLst/>
              <a:cxnLst/>
              <a:rect l="l" t="t" r="r" b="b"/>
              <a:pathLst>
                <a:path w="23760" h="437" extrusionOk="0">
                  <a:moveTo>
                    <a:pt x="1" y="1"/>
                  </a:moveTo>
                  <a:lnTo>
                    <a:pt x="1255" y="436"/>
                  </a:lnTo>
                  <a:lnTo>
                    <a:pt x="23284" y="436"/>
                  </a:lnTo>
                  <a:lnTo>
                    <a:pt x="237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32" name="Google Shape;2932;p34"/>
          <p:cNvGrpSpPr/>
          <p:nvPr/>
        </p:nvGrpSpPr>
        <p:grpSpPr>
          <a:xfrm>
            <a:off x="9559796" y="3778522"/>
            <a:ext cx="4095529" cy="2838127"/>
            <a:chOff x="7169846" y="2833891"/>
            <a:chExt cx="3071647" cy="2128595"/>
          </a:xfrm>
        </p:grpSpPr>
        <p:grpSp>
          <p:nvGrpSpPr>
            <p:cNvPr id="2933" name="Google Shape;2933;p34"/>
            <p:cNvGrpSpPr/>
            <p:nvPr/>
          </p:nvGrpSpPr>
          <p:grpSpPr>
            <a:xfrm>
              <a:off x="7169846" y="2833891"/>
              <a:ext cx="3071647" cy="2128595"/>
              <a:chOff x="6701321" y="2327691"/>
              <a:chExt cx="3071647" cy="2128595"/>
            </a:xfrm>
          </p:grpSpPr>
          <p:sp>
            <p:nvSpPr>
              <p:cNvPr id="2934" name="Google Shape;2934;p34"/>
              <p:cNvSpPr/>
              <p:nvPr/>
            </p:nvSpPr>
            <p:spPr>
              <a:xfrm>
                <a:off x="6701321" y="4243502"/>
                <a:ext cx="3071647" cy="212784"/>
              </a:xfrm>
              <a:custGeom>
                <a:avLst/>
                <a:gdLst/>
                <a:ahLst/>
                <a:cxnLst/>
                <a:rect l="l" t="t" r="r" b="b"/>
                <a:pathLst>
                  <a:path w="67938" h="5373" extrusionOk="0">
                    <a:moveTo>
                      <a:pt x="67869" y="3837"/>
                    </a:moveTo>
                    <a:cubicBezTo>
                      <a:pt x="67905" y="3847"/>
                      <a:pt x="67927" y="3852"/>
                      <a:pt x="67933" y="3852"/>
                    </a:cubicBezTo>
                    <a:cubicBezTo>
                      <a:pt x="67937" y="3852"/>
                      <a:pt x="67935" y="3850"/>
                      <a:pt x="67925" y="3846"/>
                    </a:cubicBezTo>
                    <a:cubicBezTo>
                      <a:pt x="67919" y="3842"/>
                      <a:pt x="67900" y="3840"/>
                      <a:pt x="67869" y="3837"/>
                    </a:cubicBezTo>
                    <a:close/>
                    <a:moveTo>
                      <a:pt x="54862" y="0"/>
                    </a:moveTo>
                    <a:cubicBezTo>
                      <a:pt x="53722" y="0"/>
                      <a:pt x="0" y="966"/>
                      <a:pt x="0" y="966"/>
                    </a:cubicBezTo>
                    <a:lnTo>
                      <a:pt x="12445" y="5372"/>
                    </a:lnTo>
                    <a:cubicBezTo>
                      <a:pt x="12445" y="5372"/>
                      <a:pt x="61358" y="3828"/>
                      <a:pt x="67332" y="3828"/>
                    </a:cubicBezTo>
                    <a:cubicBezTo>
                      <a:pt x="67600" y="3828"/>
                      <a:pt x="67782" y="3831"/>
                      <a:pt x="67869" y="3837"/>
                    </a:cubicBezTo>
                    <a:lnTo>
                      <a:pt x="67869" y="3837"/>
                    </a:lnTo>
                    <a:cubicBezTo>
                      <a:pt x="66912" y="3575"/>
                      <a:pt x="55935" y="0"/>
                      <a:pt x="548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5" name="Google Shape;2935;p34"/>
              <p:cNvSpPr/>
              <p:nvPr/>
            </p:nvSpPr>
            <p:spPr>
              <a:xfrm>
                <a:off x="7748231" y="4131703"/>
                <a:ext cx="874287" cy="38944"/>
              </a:xfrm>
              <a:custGeom>
                <a:avLst/>
                <a:gdLst/>
                <a:ahLst/>
                <a:cxnLst/>
                <a:rect l="l" t="t" r="r" b="b"/>
                <a:pathLst>
                  <a:path w="20407" h="909" extrusionOk="0">
                    <a:moveTo>
                      <a:pt x="13334" y="0"/>
                    </a:moveTo>
                    <a:lnTo>
                      <a:pt x="0" y="618"/>
                    </a:lnTo>
                    <a:lnTo>
                      <a:pt x="2280" y="908"/>
                    </a:lnTo>
                    <a:lnTo>
                      <a:pt x="20407" y="580"/>
                    </a:lnTo>
                    <a:lnTo>
                      <a:pt x="1333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6" name="Google Shape;2936;p34"/>
              <p:cNvSpPr/>
              <p:nvPr/>
            </p:nvSpPr>
            <p:spPr>
              <a:xfrm>
                <a:off x="7567735" y="4145755"/>
                <a:ext cx="42243" cy="310522"/>
              </a:xfrm>
              <a:custGeom>
                <a:avLst/>
                <a:gdLst/>
                <a:ahLst/>
                <a:cxnLst/>
                <a:rect l="l" t="t" r="r" b="b"/>
                <a:pathLst>
                  <a:path w="986" h="7248" extrusionOk="0">
                    <a:moveTo>
                      <a:pt x="986" y="1"/>
                    </a:moveTo>
                    <a:lnTo>
                      <a:pt x="0" y="7247"/>
                    </a:lnTo>
                    <a:lnTo>
                      <a:pt x="406" y="7247"/>
                    </a:lnTo>
                    <a:lnTo>
                      <a:pt x="98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7" name="Google Shape;2937;p34"/>
              <p:cNvSpPr/>
              <p:nvPr/>
            </p:nvSpPr>
            <p:spPr>
              <a:xfrm>
                <a:off x="7681139" y="2761514"/>
                <a:ext cx="107706" cy="494274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11537" extrusionOk="0">
                    <a:moveTo>
                      <a:pt x="1" y="0"/>
                    </a:moveTo>
                    <a:lnTo>
                      <a:pt x="967" y="11537"/>
                    </a:lnTo>
                    <a:lnTo>
                      <a:pt x="2069" y="11537"/>
                    </a:lnTo>
                    <a:lnTo>
                      <a:pt x="2513" y="0"/>
                    </a:lnTo>
                    <a:close/>
                  </a:path>
                </a:pathLst>
              </a:custGeom>
              <a:solidFill>
                <a:srgbClr val="D0CE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8" name="Google Shape;2938;p34"/>
              <p:cNvSpPr/>
              <p:nvPr/>
            </p:nvSpPr>
            <p:spPr>
              <a:xfrm>
                <a:off x="7680325" y="2762328"/>
                <a:ext cx="53853" cy="494317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1538" extrusionOk="0">
                    <a:moveTo>
                      <a:pt x="1" y="1"/>
                    </a:moveTo>
                    <a:lnTo>
                      <a:pt x="967" y="11537"/>
                    </a:lnTo>
                    <a:lnTo>
                      <a:pt x="1257" y="11537"/>
                    </a:lnTo>
                    <a:lnTo>
                      <a:pt x="754" y="1"/>
                    </a:lnTo>
                    <a:close/>
                  </a:path>
                </a:pathLst>
              </a:custGeom>
              <a:solidFill>
                <a:srgbClr val="F0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9" name="Google Shape;2939;p34"/>
              <p:cNvSpPr/>
              <p:nvPr/>
            </p:nvSpPr>
            <p:spPr>
              <a:xfrm>
                <a:off x="7691936" y="2898096"/>
                <a:ext cx="91940" cy="45584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064" extrusionOk="0">
                    <a:moveTo>
                      <a:pt x="0" y="1"/>
                    </a:moveTo>
                    <a:lnTo>
                      <a:pt x="77" y="1064"/>
                    </a:lnTo>
                    <a:lnTo>
                      <a:pt x="2126" y="542"/>
                    </a:lnTo>
                    <a:lnTo>
                      <a:pt x="2145" y="1"/>
                    </a:lnTo>
                    <a:close/>
                  </a:path>
                </a:pathLst>
              </a:custGeom>
              <a:solidFill>
                <a:srgbClr val="D0CE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0" name="Google Shape;2940;p34"/>
              <p:cNvSpPr/>
              <p:nvPr/>
            </p:nvSpPr>
            <p:spPr>
              <a:xfrm>
                <a:off x="8361693" y="2761514"/>
                <a:ext cx="107663" cy="494274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1537" extrusionOk="0">
                    <a:moveTo>
                      <a:pt x="1" y="0"/>
                    </a:moveTo>
                    <a:lnTo>
                      <a:pt x="967" y="11537"/>
                    </a:lnTo>
                    <a:lnTo>
                      <a:pt x="2068" y="11537"/>
                    </a:lnTo>
                    <a:lnTo>
                      <a:pt x="2513" y="0"/>
                    </a:lnTo>
                    <a:close/>
                  </a:path>
                </a:pathLst>
              </a:custGeom>
              <a:solidFill>
                <a:srgbClr val="D0CE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1" name="Google Shape;2941;p34"/>
              <p:cNvSpPr/>
              <p:nvPr/>
            </p:nvSpPr>
            <p:spPr>
              <a:xfrm>
                <a:off x="8360879" y="2762328"/>
                <a:ext cx="53853" cy="494317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1538" extrusionOk="0">
                    <a:moveTo>
                      <a:pt x="0" y="1"/>
                    </a:moveTo>
                    <a:lnTo>
                      <a:pt x="966" y="11537"/>
                    </a:lnTo>
                    <a:lnTo>
                      <a:pt x="1256" y="11537"/>
                    </a:lnTo>
                    <a:lnTo>
                      <a:pt x="754" y="1"/>
                    </a:lnTo>
                    <a:close/>
                  </a:path>
                </a:pathLst>
              </a:custGeom>
              <a:solidFill>
                <a:srgbClr val="F0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2" name="Google Shape;2942;p34"/>
              <p:cNvSpPr/>
              <p:nvPr/>
            </p:nvSpPr>
            <p:spPr>
              <a:xfrm>
                <a:off x="8372446" y="2898096"/>
                <a:ext cx="91940" cy="45584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064" extrusionOk="0">
                    <a:moveTo>
                      <a:pt x="1" y="1"/>
                    </a:moveTo>
                    <a:lnTo>
                      <a:pt x="78" y="1064"/>
                    </a:lnTo>
                    <a:lnTo>
                      <a:pt x="2126" y="542"/>
                    </a:lnTo>
                    <a:lnTo>
                      <a:pt x="2146" y="1"/>
                    </a:lnTo>
                    <a:close/>
                  </a:path>
                </a:pathLst>
              </a:custGeom>
              <a:solidFill>
                <a:srgbClr val="D0CE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3" name="Google Shape;2943;p34"/>
              <p:cNvSpPr/>
              <p:nvPr/>
            </p:nvSpPr>
            <p:spPr>
              <a:xfrm>
                <a:off x="8279735" y="3319495"/>
                <a:ext cx="108477" cy="837057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9538" extrusionOk="0">
                    <a:moveTo>
                      <a:pt x="0" y="1"/>
                    </a:moveTo>
                    <a:lnTo>
                      <a:pt x="967" y="19538"/>
                    </a:lnTo>
                    <a:lnTo>
                      <a:pt x="2087" y="19538"/>
                    </a:lnTo>
                    <a:lnTo>
                      <a:pt x="253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4" name="Google Shape;2944;p34"/>
              <p:cNvSpPr/>
              <p:nvPr/>
            </p:nvSpPr>
            <p:spPr>
              <a:xfrm>
                <a:off x="8279735" y="3320352"/>
                <a:ext cx="53039" cy="837871"/>
              </a:xfrm>
              <a:custGeom>
                <a:avLst/>
                <a:gdLst/>
                <a:ahLst/>
                <a:cxnLst/>
                <a:rect l="l" t="t" r="r" b="b"/>
                <a:pathLst>
                  <a:path w="1238" h="19557" extrusionOk="0">
                    <a:moveTo>
                      <a:pt x="0" y="0"/>
                    </a:moveTo>
                    <a:lnTo>
                      <a:pt x="947" y="19556"/>
                    </a:lnTo>
                    <a:lnTo>
                      <a:pt x="1237" y="19556"/>
                    </a:lnTo>
                    <a:lnTo>
                      <a:pt x="75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5" name="Google Shape;2945;p34"/>
              <p:cNvSpPr/>
              <p:nvPr/>
            </p:nvSpPr>
            <p:spPr>
              <a:xfrm>
                <a:off x="8282220" y="3382431"/>
                <a:ext cx="103507" cy="45584"/>
              </a:xfrm>
              <a:custGeom>
                <a:avLst/>
                <a:gdLst/>
                <a:ahLst/>
                <a:cxnLst/>
                <a:rect l="l" t="t" r="r" b="b"/>
                <a:pathLst>
                  <a:path w="2416" h="1064" extrusionOk="0">
                    <a:moveTo>
                      <a:pt x="0" y="1"/>
                    </a:moveTo>
                    <a:lnTo>
                      <a:pt x="39" y="1063"/>
                    </a:lnTo>
                    <a:lnTo>
                      <a:pt x="2416" y="503"/>
                    </a:lnTo>
                    <a:lnTo>
                      <a:pt x="2416" y="1"/>
                    </a:lnTo>
                    <a:close/>
                  </a:path>
                </a:pathLst>
              </a:custGeom>
              <a:solidFill>
                <a:srgbClr val="D0CE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6" name="Google Shape;2946;p34"/>
              <p:cNvSpPr/>
              <p:nvPr/>
            </p:nvSpPr>
            <p:spPr>
              <a:xfrm>
                <a:off x="7707659" y="3319495"/>
                <a:ext cx="107663" cy="837057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9538" extrusionOk="0">
                    <a:moveTo>
                      <a:pt x="0" y="1"/>
                    </a:moveTo>
                    <a:lnTo>
                      <a:pt x="966" y="19538"/>
                    </a:lnTo>
                    <a:lnTo>
                      <a:pt x="2068" y="19538"/>
                    </a:lnTo>
                    <a:lnTo>
                      <a:pt x="251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7" name="Google Shape;2947;p34"/>
              <p:cNvSpPr/>
              <p:nvPr/>
            </p:nvSpPr>
            <p:spPr>
              <a:xfrm>
                <a:off x="7706802" y="3320352"/>
                <a:ext cx="53853" cy="837871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9557" extrusionOk="0">
                    <a:moveTo>
                      <a:pt x="1" y="0"/>
                    </a:moveTo>
                    <a:lnTo>
                      <a:pt x="967" y="19556"/>
                    </a:lnTo>
                    <a:lnTo>
                      <a:pt x="1257" y="19556"/>
                    </a:lnTo>
                    <a:lnTo>
                      <a:pt x="77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8" name="Google Shape;2948;p34"/>
              <p:cNvSpPr/>
              <p:nvPr/>
            </p:nvSpPr>
            <p:spPr>
              <a:xfrm>
                <a:off x="7709287" y="3360924"/>
                <a:ext cx="105221" cy="67091"/>
              </a:xfrm>
              <a:custGeom>
                <a:avLst/>
                <a:gdLst/>
                <a:ahLst/>
                <a:cxnLst/>
                <a:rect l="l" t="t" r="r" b="b"/>
                <a:pathLst>
                  <a:path w="2456" h="1566" extrusionOk="0">
                    <a:moveTo>
                      <a:pt x="1" y="0"/>
                    </a:moveTo>
                    <a:lnTo>
                      <a:pt x="78" y="1565"/>
                    </a:lnTo>
                    <a:lnTo>
                      <a:pt x="2436" y="1005"/>
                    </a:lnTo>
                    <a:lnTo>
                      <a:pt x="2455" y="50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0CE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9" name="Google Shape;2949;p34"/>
              <p:cNvSpPr/>
              <p:nvPr/>
            </p:nvSpPr>
            <p:spPr>
              <a:xfrm>
                <a:off x="7874873" y="3319495"/>
                <a:ext cx="107663" cy="837057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9538" extrusionOk="0">
                    <a:moveTo>
                      <a:pt x="1" y="1"/>
                    </a:moveTo>
                    <a:lnTo>
                      <a:pt x="967" y="19538"/>
                    </a:lnTo>
                    <a:lnTo>
                      <a:pt x="2068" y="19538"/>
                    </a:lnTo>
                    <a:lnTo>
                      <a:pt x="251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0" name="Google Shape;2950;p34"/>
              <p:cNvSpPr/>
              <p:nvPr/>
            </p:nvSpPr>
            <p:spPr>
              <a:xfrm>
                <a:off x="7874059" y="3320352"/>
                <a:ext cx="53853" cy="837871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9557" extrusionOk="0">
                    <a:moveTo>
                      <a:pt x="0" y="0"/>
                    </a:moveTo>
                    <a:lnTo>
                      <a:pt x="967" y="19556"/>
                    </a:lnTo>
                    <a:lnTo>
                      <a:pt x="1257" y="19556"/>
                    </a:lnTo>
                    <a:lnTo>
                      <a:pt x="75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1" name="Google Shape;2951;p34"/>
              <p:cNvSpPr/>
              <p:nvPr/>
            </p:nvSpPr>
            <p:spPr>
              <a:xfrm>
                <a:off x="7877358" y="3382431"/>
                <a:ext cx="103550" cy="45584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1064" extrusionOk="0">
                    <a:moveTo>
                      <a:pt x="1" y="1"/>
                    </a:moveTo>
                    <a:lnTo>
                      <a:pt x="59" y="1063"/>
                    </a:lnTo>
                    <a:lnTo>
                      <a:pt x="2416" y="503"/>
                    </a:lnTo>
                    <a:lnTo>
                      <a:pt x="2416" y="1"/>
                    </a:lnTo>
                    <a:close/>
                  </a:path>
                </a:pathLst>
              </a:custGeom>
              <a:solidFill>
                <a:srgbClr val="D0CE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2" name="Google Shape;2952;p34"/>
              <p:cNvSpPr/>
              <p:nvPr/>
            </p:nvSpPr>
            <p:spPr>
              <a:xfrm>
                <a:off x="8533877" y="3319495"/>
                <a:ext cx="107706" cy="837057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19538" extrusionOk="0">
                    <a:moveTo>
                      <a:pt x="1" y="1"/>
                    </a:moveTo>
                    <a:lnTo>
                      <a:pt x="948" y="19538"/>
                    </a:lnTo>
                    <a:lnTo>
                      <a:pt x="2069" y="19538"/>
                    </a:lnTo>
                    <a:lnTo>
                      <a:pt x="251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3" name="Google Shape;2953;p34"/>
              <p:cNvSpPr/>
              <p:nvPr/>
            </p:nvSpPr>
            <p:spPr>
              <a:xfrm>
                <a:off x="8533063" y="3320352"/>
                <a:ext cx="53853" cy="837871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9557" extrusionOk="0">
                    <a:moveTo>
                      <a:pt x="1" y="0"/>
                    </a:moveTo>
                    <a:lnTo>
                      <a:pt x="948" y="19556"/>
                    </a:lnTo>
                    <a:lnTo>
                      <a:pt x="1257" y="19556"/>
                    </a:lnTo>
                    <a:lnTo>
                      <a:pt x="75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4" name="Google Shape;2954;p34"/>
              <p:cNvSpPr/>
              <p:nvPr/>
            </p:nvSpPr>
            <p:spPr>
              <a:xfrm>
                <a:off x="8534733" y="3382431"/>
                <a:ext cx="103507" cy="45584"/>
              </a:xfrm>
              <a:custGeom>
                <a:avLst/>
                <a:gdLst/>
                <a:ahLst/>
                <a:cxnLst/>
                <a:rect l="l" t="t" r="r" b="b"/>
                <a:pathLst>
                  <a:path w="2416" h="1064" extrusionOk="0">
                    <a:moveTo>
                      <a:pt x="0" y="1"/>
                    </a:moveTo>
                    <a:lnTo>
                      <a:pt x="39" y="1063"/>
                    </a:lnTo>
                    <a:lnTo>
                      <a:pt x="2416" y="503"/>
                    </a:lnTo>
                    <a:lnTo>
                      <a:pt x="2416" y="1"/>
                    </a:lnTo>
                    <a:close/>
                  </a:path>
                </a:pathLst>
              </a:custGeom>
              <a:solidFill>
                <a:srgbClr val="D0CE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5" name="Google Shape;2955;p34"/>
              <p:cNvSpPr/>
              <p:nvPr/>
            </p:nvSpPr>
            <p:spPr>
              <a:xfrm>
                <a:off x="7561095" y="2327691"/>
                <a:ext cx="1025821" cy="570448"/>
              </a:xfrm>
              <a:custGeom>
                <a:avLst/>
                <a:gdLst/>
                <a:ahLst/>
                <a:cxnLst/>
                <a:rect l="l" t="t" r="r" b="b"/>
                <a:pathLst>
                  <a:path w="23944" h="13315" extrusionOk="0">
                    <a:moveTo>
                      <a:pt x="1180" y="0"/>
                    </a:moveTo>
                    <a:cubicBezTo>
                      <a:pt x="523" y="0"/>
                      <a:pt x="1" y="541"/>
                      <a:pt x="1" y="1199"/>
                    </a:cubicBezTo>
                    <a:lnTo>
                      <a:pt x="1" y="12117"/>
                    </a:lnTo>
                    <a:cubicBezTo>
                      <a:pt x="1" y="12774"/>
                      <a:pt x="523" y="13315"/>
                      <a:pt x="1180" y="13315"/>
                    </a:cubicBezTo>
                    <a:lnTo>
                      <a:pt x="22765" y="13315"/>
                    </a:lnTo>
                    <a:cubicBezTo>
                      <a:pt x="23422" y="13315"/>
                      <a:pt x="23944" y="12774"/>
                      <a:pt x="23944" y="12117"/>
                    </a:cubicBezTo>
                    <a:lnTo>
                      <a:pt x="23944" y="1199"/>
                    </a:lnTo>
                    <a:cubicBezTo>
                      <a:pt x="23944" y="541"/>
                      <a:pt x="23422" y="0"/>
                      <a:pt x="2276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6" name="Google Shape;2956;p34"/>
              <p:cNvSpPr/>
              <p:nvPr/>
            </p:nvSpPr>
            <p:spPr>
              <a:xfrm>
                <a:off x="7561095" y="2327691"/>
                <a:ext cx="107663" cy="570448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3315" extrusionOk="0">
                    <a:moveTo>
                      <a:pt x="1199" y="0"/>
                    </a:moveTo>
                    <a:cubicBezTo>
                      <a:pt x="523" y="0"/>
                      <a:pt x="1" y="541"/>
                      <a:pt x="1" y="1199"/>
                    </a:cubicBezTo>
                    <a:lnTo>
                      <a:pt x="1" y="12117"/>
                    </a:lnTo>
                    <a:cubicBezTo>
                      <a:pt x="1" y="12774"/>
                      <a:pt x="542" y="13315"/>
                      <a:pt x="1199" y="13315"/>
                    </a:cubicBezTo>
                    <a:lnTo>
                      <a:pt x="2513" y="13315"/>
                    </a:lnTo>
                    <a:cubicBezTo>
                      <a:pt x="1856" y="13315"/>
                      <a:pt x="1334" y="12774"/>
                      <a:pt x="1334" y="12117"/>
                    </a:cubicBezTo>
                    <a:lnTo>
                      <a:pt x="1334" y="1199"/>
                    </a:lnTo>
                    <a:cubicBezTo>
                      <a:pt x="1334" y="541"/>
                      <a:pt x="1856" y="0"/>
                      <a:pt x="2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7" name="Google Shape;2957;p34"/>
              <p:cNvSpPr/>
              <p:nvPr/>
            </p:nvSpPr>
            <p:spPr>
              <a:xfrm>
                <a:off x="7615762" y="3337746"/>
                <a:ext cx="1077960" cy="44728"/>
              </a:xfrm>
              <a:custGeom>
                <a:avLst/>
                <a:gdLst/>
                <a:ahLst/>
                <a:cxnLst/>
                <a:rect l="l" t="t" r="r" b="b"/>
                <a:pathLst>
                  <a:path w="25161" h="1044" extrusionOk="0">
                    <a:moveTo>
                      <a:pt x="0" y="0"/>
                    </a:moveTo>
                    <a:cubicBezTo>
                      <a:pt x="116" y="599"/>
                      <a:pt x="638" y="1044"/>
                      <a:pt x="1256" y="1044"/>
                    </a:cubicBezTo>
                    <a:lnTo>
                      <a:pt x="23905" y="1044"/>
                    </a:lnTo>
                    <a:cubicBezTo>
                      <a:pt x="24523" y="1044"/>
                      <a:pt x="25045" y="599"/>
                      <a:pt x="25161" y="0"/>
                    </a:cubicBezTo>
                    <a:close/>
                  </a:path>
                </a:pathLst>
              </a:custGeom>
              <a:solidFill>
                <a:srgbClr val="8C62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8" name="Google Shape;2958;p34"/>
              <p:cNvSpPr/>
              <p:nvPr/>
            </p:nvSpPr>
            <p:spPr>
              <a:xfrm>
                <a:off x="7614905" y="3255745"/>
                <a:ext cx="1079631" cy="82857"/>
              </a:xfrm>
              <a:custGeom>
                <a:avLst/>
                <a:gdLst/>
                <a:ahLst/>
                <a:cxnLst/>
                <a:rect l="l" t="t" r="r" b="b"/>
                <a:pathLst>
                  <a:path w="25200" h="1934" extrusionOk="0">
                    <a:moveTo>
                      <a:pt x="1276" y="1"/>
                    </a:moveTo>
                    <a:cubicBezTo>
                      <a:pt x="581" y="1"/>
                      <a:pt x="1" y="581"/>
                      <a:pt x="1" y="1276"/>
                    </a:cubicBezTo>
                    <a:lnTo>
                      <a:pt x="1" y="1682"/>
                    </a:lnTo>
                    <a:cubicBezTo>
                      <a:pt x="1" y="1759"/>
                      <a:pt x="20" y="1856"/>
                      <a:pt x="20" y="1933"/>
                    </a:cubicBezTo>
                    <a:lnTo>
                      <a:pt x="25181" y="1933"/>
                    </a:lnTo>
                    <a:cubicBezTo>
                      <a:pt x="25200" y="1856"/>
                      <a:pt x="25200" y="1759"/>
                      <a:pt x="25200" y="1682"/>
                    </a:cubicBezTo>
                    <a:lnTo>
                      <a:pt x="25200" y="1276"/>
                    </a:lnTo>
                    <a:cubicBezTo>
                      <a:pt x="25200" y="581"/>
                      <a:pt x="24640" y="1"/>
                      <a:pt x="23925" y="1"/>
                    </a:cubicBezTo>
                    <a:close/>
                  </a:path>
                </a:pathLst>
              </a:custGeom>
              <a:solidFill>
                <a:srgbClr val="A67C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9" name="Google Shape;2959;p34"/>
              <p:cNvSpPr/>
              <p:nvPr/>
            </p:nvSpPr>
            <p:spPr>
              <a:xfrm>
                <a:off x="7614905" y="3256559"/>
                <a:ext cx="95282" cy="125914"/>
              </a:xfrm>
              <a:custGeom>
                <a:avLst/>
                <a:gdLst/>
                <a:ahLst/>
                <a:cxnLst/>
                <a:rect l="l" t="t" r="r" b="b"/>
                <a:pathLst>
                  <a:path w="2224" h="2939" extrusionOk="0">
                    <a:moveTo>
                      <a:pt x="2188" y="1"/>
                    </a:moveTo>
                    <a:cubicBezTo>
                      <a:pt x="2177" y="1"/>
                      <a:pt x="2165" y="1"/>
                      <a:pt x="2154" y="1"/>
                    </a:cubicBezTo>
                    <a:lnTo>
                      <a:pt x="2223" y="1"/>
                    </a:lnTo>
                    <a:cubicBezTo>
                      <a:pt x="2212" y="1"/>
                      <a:pt x="2200" y="1"/>
                      <a:pt x="2188" y="1"/>
                    </a:cubicBezTo>
                    <a:close/>
                    <a:moveTo>
                      <a:pt x="1243" y="1"/>
                    </a:moveTo>
                    <a:cubicBezTo>
                      <a:pt x="562" y="1"/>
                      <a:pt x="1" y="573"/>
                      <a:pt x="1" y="1257"/>
                    </a:cubicBezTo>
                    <a:lnTo>
                      <a:pt x="1" y="1663"/>
                    </a:lnTo>
                    <a:cubicBezTo>
                      <a:pt x="1" y="1740"/>
                      <a:pt x="20" y="1818"/>
                      <a:pt x="20" y="1895"/>
                    </a:cubicBezTo>
                    <a:cubicBezTo>
                      <a:pt x="136" y="2494"/>
                      <a:pt x="658" y="2919"/>
                      <a:pt x="1276" y="2939"/>
                    </a:cubicBezTo>
                    <a:lnTo>
                      <a:pt x="2223" y="2939"/>
                    </a:lnTo>
                    <a:cubicBezTo>
                      <a:pt x="1605" y="2939"/>
                      <a:pt x="1083" y="2494"/>
                      <a:pt x="967" y="1914"/>
                    </a:cubicBezTo>
                    <a:cubicBezTo>
                      <a:pt x="948" y="1818"/>
                      <a:pt x="948" y="1740"/>
                      <a:pt x="948" y="1663"/>
                    </a:cubicBezTo>
                    <a:lnTo>
                      <a:pt x="948" y="1257"/>
                    </a:lnTo>
                    <a:cubicBezTo>
                      <a:pt x="948" y="584"/>
                      <a:pt x="1472" y="20"/>
                      <a:pt x="2154" y="1"/>
                    </a:cubicBezTo>
                    <a:lnTo>
                      <a:pt x="1276" y="1"/>
                    </a:lnTo>
                    <a:cubicBezTo>
                      <a:pt x="1265" y="1"/>
                      <a:pt x="1254" y="1"/>
                      <a:pt x="1243" y="1"/>
                    </a:cubicBezTo>
                    <a:close/>
                  </a:path>
                </a:pathLst>
              </a:custGeom>
              <a:solidFill>
                <a:srgbClr val="D6A9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0" name="Google Shape;2960;p34"/>
              <p:cNvSpPr/>
              <p:nvPr/>
            </p:nvSpPr>
            <p:spPr>
              <a:xfrm>
                <a:off x="9056298" y="2888157"/>
                <a:ext cx="156504" cy="1366119"/>
              </a:xfrm>
              <a:custGeom>
                <a:avLst/>
                <a:gdLst/>
                <a:ahLst/>
                <a:cxnLst/>
                <a:rect l="l" t="t" r="r" b="b"/>
                <a:pathLst>
                  <a:path w="3653" h="31887" extrusionOk="0">
                    <a:moveTo>
                      <a:pt x="1" y="1"/>
                    </a:moveTo>
                    <a:lnTo>
                      <a:pt x="2513" y="31886"/>
                    </a:lnTo>
                    <a:lnTo>
                      <a:pt x="3653" y="31886"/>
                    </a:lnTo>
                    <a:lnTo>
                      <a:pt x="365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1" name="Google Shape;2961;p34"/>
              <p:cNvSpPr/>
              <p:nvPr/>
            </p:nvSpPr>
            <p:spPr>
              <a:xfrm>
                <a:off x="6829259" y="2871619"/>
                <a:ext cx="741004" cy="1217070"/>
              </a:xfrm>
              <a:custGeom>
                <a:avLst/>
                <a:gdLst/>
                <a:ahLst/>
                <a:cxnLst/>
                <a:rect l="l" t="t" r="r" b="b"/>
                <a:pathLst>
                  <a:path w="17296" h="28408" extrusionOk="0">
                    <a:moveTo>
                      <a:pt x="580" y="0"/>
                    </a:moveTo>
                    <a:lnTo>
                      <a:pt x="0" y="24697"/>
                    </a:lnTo>
                    <a:lnTo>
                      <a:pt x="16967" y="28407"/>
                    </a:lnTo>
                    <a:lnTo>
                      <a:pt x="17295" y="561"/>
                    </a:lnTo>
                    <a:lnTo>
                      <a:pt x="58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2" name="Google Shape;2962;p34"/>
              <p:cNvSpPr/>
              <p:nvPr/>
            </p:nvSpPr>
            <p:spPr>
              <a:xfrm>
                <a:off x="7536289" y="2916304"/>
                <a:ext cx="2136855" cy="1142567"/>
              </a:xfrm>
              <a:custGeom>
                <a:avLst/>
                <a:gdLst/>
                <a:ahLst/>
                <a:cxnLst/>
                <a:rect l="l" t="t" r="r" b="b"/>
                <a:pathLst>
                  <a:path w="49877" h="26669" extrusionOk="0">
                    <a:moveTo>
                      <a:pt x="0" y="1"/>
                    </a:moveTo>
                    <a:lnTo>
                      <a:pt x="0" y="26669"/>
                    </a:lnTo>
                    <a:lnTo>
                      <a:pt x="49876" y="24562"/>
                    </a:lnTo>
                    <a:lnTo>
                      <a:pt x="4987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3" name="Google Shape;2963;p34"/>
              <p:cNvSpPr/>
              <p:nvPr/>
            </p:nvSpPr>
            <p:spPr>
              <a:xfrm>
                <a:off x="7536289" y="2916304"/>
                <a:ext cx="163958" cy="1539974"/>
              </a:xfrm>
              <a:custGeom>
                <a:avLst/>
                <a:gdLst/>
                <a:ahLst/>
                <a:cxnLst/>
                <a:rect l="l" t="t" r="r" b="b"/>
                <a:pathLst>
                  <a:path w="3827" h="35945" extrusionOk="0">
                    <a:moveTo>
                      <a:pt x="0" y="1"/>
                    </a:moveTo>
                    <a:lnTo>
                      <a:pt x="0" y="35944"/>
                    </a:lnTo>
                    <a:lnTo>
                      <a:pt x="1140" y="35944"/>
                    </a:lnTo>
                    <a:lnTo>
                      <a:pt x="38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4" name="Google Shape;2964;p34"/>
              <p:cNvSpPr/>
              <p:nvPr/>
            </p:nvSpPr>
            <p:spPr>
              <a:xfrm>
                <a:off x="6834186" y="2839316"/>
                <a:ext cx="164001" cy="1453046"/>
              </a:xfrm>
              <a:custGeom>
                <a:avLst/>
                <a:gdLst/>
                <a:ahLst/>
                <a:cxnLst/>
                <a:rect l="l" t="t" r="r" b="b"/>
                <a:pathLst>
                  <a:path w="3828" h="33916" extrusionOk="0">
                    <a:moveTo>
                      <a:pt x="1" y="1"/>
                    </a:moveTo>
                    <a:lnTo>
                      <a:pt x="1" y="33915"/>
                    </a:lnTo>
                    <a:lnTo>
                      <a:pt x="1141" y="33915"/>
                    </a:lnTo>
                    <a:lnTo>
                      <a:pt x="382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5" name="Google Shape;2965;p34"/>
              <p:cNvSpPr/>
              <p:nvPr/>
            </p:nvSpPr>
            <p:spPr>
              <a:xfrm>
                <a:off x="6780375" y="2790425"/>
                <a:ext cx="755956" cy="125924"/>
              </a:xfrm>
              <a:custGeom>
                <a:avLst/>
                <a:gdLst/>
                <a:ahLst/>
                <a:cxnLst/>
                <a:rect l="l" t="t" r="r" b="b"/>
                <a:pathLst>
                  <a:path w="17645" h="2783" extrusionOk="0">
                    <a:moveTo>
                      <a:pt x="1" y="0"/>
                    </a:moveTo>
                    <a:lnTo>
                      <a:pt x="1" y="1643"/>
                    </a:lnTo>
                    <a:lnTo>
                      <a:pt x="17644" y="2783"/>
                    </a:lnTo>
                    <a:lnTo>
                      <a:pt x="17644" y="6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6" name="Google Shape;2966;p34"/>
              <p:cNvSpPr/>
              <p:nvPr/>
            </p:nvSpPr>
            <p:spPr>
              <a:xfrm>
                <a:off x="7532125" y="2819775"/>
                <a:ext cx="2231240" cy="105076"/>
              </a:xfrm>
              <a:custGeom>
                <a:avLst/>
                <a:gdLst/>
                <a:ahLst/>
                <a:cxnLst/>
                <a:rect l="l" t="t" r="r" b="b"/>
                <a:pathLst>
                  <a:path w="51983" h="2107" extrusionOk="0">
                    <a:moveTo>
                      <a:pt x="0" y="0"/>
                    </a:moveTo>
                    <a:lnTo>
                      <a:pt x="0" y="2107"/>
                    </a:lnTo>
                    <a:lnTo>
                      <a:pt x="51983" y="2107"/>
                    </a:lnTo>
                    <a:lnTo>
                      <a:pt x="5198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7" name="Google Shape;2967;p34"/>
              <p:cNvSpPr/>
              <p:nvPr/>
            </p:nvSpPr>
            <p:spPr>
              <a:xfrm>
                <a:off x="7532125" y="2905275"/>
                <a:ext cx="2140970" cy="560036"/>
              </a:xfrm>
              <a:custGeom>
                <a:avLst/>
                <a:gdLst/>
                <a:ahLst/>
                <a:cxnLst/>
                <a:rect l="l" t="t" r="r" b="b"/>
                <a:pathLst>
                  <a:path w="49877" h="12814" extrusionOk="0">
                    <a:moveTo>
                      <a:pt x="0" y="1"/>
                    </a:moveTo>
                    <a:lnTo>
                      <a:pt x="0" y="2552"/>
                    </a:lnTo>
                    <a:lnTo>
                      <a:pt x="49876" y="12813"/>
                    </a:lnTo>
                    <a:lnTo>
                      <a:pt x="4987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8" name="Google Shape;2968;p34"/>
              <p:cNvSpPr/>
              <p:nvPr/>
            </p:nvSpPr>
            <p:spPr>
              <a:xfrm>
                <a:off x="6862376" y="3923060"/>
                <a:ext cx="49697" cy="369302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620" extrusionOk="0">
                    <a:moveTo>
                      <a:pt x="1159" y="0"/>
                    </a:moveTo>
                    <a:lnTo>
                      <a:pt x="0" y="8619"/>
                    </a:lnTo>
                    <a:lnTo>
                      <a:pt x="483" y="8619"/>
                    </a:lnTo>
                    <a:lnTo>
                      <a:pt x="115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9" name="Google Shape;2969;p34"/>
              <p:cNvSpPr/>
              <p:nvPr/>
            </p:nvSpPr>
            <p:spPr>
              <a:xfrm>
                <a:off x="6834175" y="2858926"/>
                <a:ext cx="702146" cy="166723"/>
              </a:xfrm>
              <a:custGeom>
                <a:avLst/>
                <a:gdLst/>
                <a:ahLst/>
                <a:cxnLst/>
                <a:rect l="l" t="t" r="r" b="b"/>
                <a:pathLst>
                  <a:path w="16389" h="3614" extrusionOk="0">
                    <a:moveTo>
                      <a:pt x="1" y="0"/>
                    </a:moveTo>
                    <a:lnTo>
                      <a:pt x="1" y="580"/>
                    </a:lnTo>
                    <a:lnTo>
                      <a:pt x="16388" y="3614"/>
                    </a:lnTo>
                    <a:lnTo>
                      <a:pt x="16388" y="106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70" name="Google Shape;2970;p34"/>
            <p:cNvGrpSpPr/>
            <p:nvPr/>
          </p:nvGrpSpPr>
          <p:grpSpPr>
            <a:xfrm>
              <a:off x="8394114" y="2965234"/>
              <a:ext cx="623127" cy="376402"/>
              <a:chOff x="1412143" y="4301302"/>
              <a:chExt cx="701246" cy="423542"/>
            </a:xfrm>
          </p:grpSpPr>
          <p:grpSp>
            <p:nvGrpSpPr>
              <p:cNvPr id="2971" name="Google Shape;2971;p34"/>
              <p:cNvGrpSpPr/>
              <p:nvPr/>
            </p:nvGrpSpPr>
            <p:grpSpPr>
              <a:xfrm>
                <a:off x="1412143" y="4492167"/>
                <a:ext cx="701246" cy="232678"/>
                <a:chOff x="7138068" y="2592629"/>
                <a:chExt cx="701246" cy="232678"/>
              </a:xfrm>
            </p:grpSpPr>
            <p:sp>
              <p:nvSpPr>
                <p:cNvPr id="2972" name="Google Shape;2972;p34"/>
                <p:cNvSpPr/>
                <p:nvPr/>
              </p:nvSpPr>
              <p:spPr>
                <a:xfrm>
                  <a:off x="7185238" y="2709332"/>
                  <a:ext cx="653262" cy="1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8" h="2707" extrusionOk="0">
                      <a:moveTo>
                        <a:pt x="1" y="1"/>
                      </a:moveTo>
                      <a:lnTo>
                        <a:pt x="1" y="2397"/>
                      </a:lnTo>
                      <a:lnTo>
                        <a:pt x="8194" y="2706"/>
                      </a:lnTo>
                      <a:lnTo>
                        <a:pt x="15247" y="2706"/>
                      </a:lnTo>
                      <a:lnTo>
                        <a:pt x="15247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73" name="Google Shape;2973;p34"/>
                <p:cNvSpPr/>
                <p:nvPr/>
              </p:nvSpPr>
              <p:spPr>
                <a:xfrm>
                  <a:off x="7185238" y="2702734"/>
                  <a:ext cx="351094" cy="122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95" h="2861" extrusionOk="0">
                      <a:moveTo>
                        <a:pt x="1" y="0"/>
                      </a:moveTo>
                      <a:lnTo>
                        <a:pt x="1" y="2551"/>
                      </a:lnTo>
                      <a:lnTo>
                        <a:pt x="8194" y="2860"/>
                      </a:lnTo>
                      <a:lnTo>
                        <a:pt x="8194" y="15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74" name="Google Shape;2974;p34"/>
                <p:cNvSpPr/>
                <p:nvPr/>
              </p:nvSpPr>
              <p:spPr>
                <a:xfrm>
                  <a:off x="7565251" y="2721756"/>
                  <a:ext cx="273249" cy="927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8" h="2166" extrusionOk="0">
                      <a:moveTo>
                        <a:pt x="0" y="1"/>
                      </a:moveTo>
                      <a:lnTo>
                        <a:pt x="0" y="2049"/>
                      </a:lnTo>
                      <a:lnTo>
                        <a:pt x="6377" y="2165"/>
                      </a:lnTo>
                      <a:lnTo>
                        <a:pt x="6377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75" name="Google Shape;2975;p34"/>
                <p:cNvSpPr/>
                <p:nvPr/>
              </p:nvSpPr>
              <p:spPr>
                <a:xfrm>
                  <a:off x="7599182" y="2737480"/>
                  <a:ext cx="239318" cy="108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6" h="253" extrusionOk="0">
                      <a:moveTo>
                        <a:pt x="5585" y="1"/>
                      </a:moveTo>
                      <a:lnTo>
                        <a:pt x="1" y="117"/>
                      </a:lnTo>
                      <a:lnTo>
                        <a:pt x="5585" y="252"/>
                      </a:lnTo>
                      <a:lnTo>
                        <a:pt x="5585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76" name="Google Shape;2976;p34"/>
                <p:cNvSpPr/>
                <p:nvPr/>
              </p:nvSpPr>
              <p:spPr>
                <a:xfrm>
                  <a:off x="7675356" y="2776423"/>
                  <a:ext cx="163958" cy="99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7" h="233" extrusionOk="0">
                      <a:moveTo>
                        <a:pt x="1" y="0"/>
                      </a:moveTo>
                      <a:lnTo>
                        <a:pt x="3807" y="232"/>
                      </a:lnTo>
                      <a:lnTo>
                        <a:pt x="382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77" name="Google Shape;2977;p34"/>
                <p:cNvSpPr/>
                <p:nvPr/>
              </p:nvSpPr>
              <p:spPr>
                <a:xfrm>
                  <a:off x="7138068" y="2592629"/>
                  <a:ext cx="653220" cy="1167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7" h="2725" extrusionOk="0">
                      <a:moveTo>
                        <a:pt x="0" y="0"/>
                      </a:moveTo>
                      <a:lnTo>
                        <a:pt x="0" y="2416"/>
                      </a:lnTo>
                      <a:lnTo>
                        <a:pt x="8194" y="2725"/>
                      </a:lnTo>
                      <a:lnTo>
                        <a:pt x="15247" y="2725"/>
                      </a:lnTo>
                      <a:lnTo>
                        <a:pt x="1524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78" name="Google Shape;2978;p34"/>
                <p:cNvSpPr/>
                <p:nvPr/>
              </p:nvSpPr>
              <p:spPr>
                <a:xfrm>
                  <a:off x="7138068" y="2592629"/>
                  <a:ext cx="351051" cy="1167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94" h="2725" extrusionOk="0">
                      <a:moveTo>
                        <a:pt x="0" y="0"/>
                      </a:moveTo>
                      <a:lnTo>
                        <a:pt x="0" y="2570"/>
                      </a:lnTo>
                      <a:lnTo>
                        <a:pt x="8194" y="2725"/>
                      </a:lnTo>
                      <a:lnTo>
                        <a:pt x="819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79" name="Google Shape;2979;p34"/>
                <p:cNvSpPr/>
                <p:nvPr/>
              </p:nvSpPr>
              <p:spPr>
                <a:xfrm>
                  <a:off x="7518038" y="2605053"/>
                  <a:ext cx="273249" cy="92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8" h="2165" extrusionOk="0">
                      <a:moveTo>
                        <a:pt x="1" y="0"/>
                      </a:moveTo>
                      <a:lnTo>
                        <a:pt x="1" y="2048"/>
                      </a:lnTo>
                      <a:lnTo>
                        <a:pt x="6378" y="2164"/>
                      </a:lnTo>
                      <a:lnTo>
                        <a:pt x="637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80" name="Google Shape;2980;p34"/>
                <p:cNvSpPr/>
                <p:nvPr/>
              </p:nvSpPr>
              <p:spPr>
                <a:xfrm>
                  <a:off x="7551155" y="2621591"/>
                  <a:ext cx="240132" cy="99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33" extrusionOk="0">
                      <a:moveTo>
                        <a:pt x="5605" y="1"/>
                      </a:moveTo>
                      <a:lnTo>
                        <a:pt x="1" y="116"/>
                      </a:lnTo>
                      <a:lnTo>
                        <a:pt x="5605" y="232"/>
                      </a:lnTo>
                      <a:lnTo>
                        <a:pt x="5605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81" name="Google Shape;2981;p34"/>
                <p:cNvSpPr/>
                <p:nvPr/>
              </p:nvSpPr>
              <p:spPr>
                <a:xfrm>
                  <a:off x="7627329" y="2659678"/>
                  <a:ext cx="164815" cy="10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7" h="252" extrusionOk="0">
                      <a:moveTo>
                        <a:pt x="3846" y="0"/>
                      </a:moveTo>
                      <a:lnTo>
                        <a:pt x="1" y="20"/>
                      </a:lnTo>
                      <a:lnTo>
                        <a:pt x="3827" y="252"/>
                      </a:lnTo>
                      <a:lnTo>
                        <a:pt x="384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982" name="Google Shape;2982;p34"/>
              <p:cNvGrpSpPr/>
              <p:nvPr/>
            </p:nvGrpSpPr>
            <p:grpSpPr>
              <a:xfrm rot="-1436162">
                <a:off x="1652698" y="4359172"/>
                <a:ext cx="325222" cy="188484"/>
                <a:chOff x="3731575" y="1638525"/>
                <a:chExt cx="208350" cy="120750"/>
              </a:xfrm>
            </p:grpSpPr>
            <p:sp>
              <p:nvSpPr>
                <p:cNvPr id="2983" name="Google Shape;2983;p34"/>
                <p:cNvSpPr/>
                <p:nvPr/>
              </p:nvSpPr>
              <p:spPr>
                <a:xfrm>
                  <a:off x="3731575" y="1638525"/>
                  <a:ext cx="52525" cy="5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" h="2127" extrusionOk="0">
                      <a:moveTo>
                        <a:pt x="1995" y="1"/>
                      </a:moveTo>
                      <a:lnTo>
                        <a:pt x="832" y="278"/>
                      </a:lnTo>
                      <a:lnTo>
                        <a:pt x="199" y="344"/>
                      </a:lnTo>
                      <a:cubicBezTo>
                        <a:pt x="66" y="357"/>
                        <a:pt x="0" y="503"/>
                        <a:pt x="80" y="621"/>
                      </a:cubicBezTo>
                      <a:lnTo>
                        <a:pt x="489" y="1176"/>
                      </a:lnTo>
                      <a:lnTo>
                        <a:pt x="1044" y="2127"/>
                      </a:lnTo>
                      <a:lnTo>
                        <a:pt x="1691" y="1625"/>
                      </a:lnTo>
                      <a:lnTo>
                        <a:pt x="2100" y="833"/>
                      </a:lnTo>
                      <a:lnTo>
                        <a:pt x="19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84" name="Google Shape;2984;p34"/>
                <p:cNvSpPr/>
                <p:nvPr/>
              </p:nvSpPr>
              <p:spPr>
                <a:xfrm>
                  <a:off x="3757650" y="1638850"/>
                  <a:ext cx="1822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1" h="4817" extrusionOk="0">
                      <a:moveTo>
                        <a:pt x="952" y="1"/>
                      </a:moveTo>
                      <a:lnTo>
                        <a:pt x="1018" y="476"/>
                      </a:lnTo>
                      <a:cubicBezTo>
                        <a:pt x="1044" y="701"/>
                        <a:pt x="1004" y="925"/>
                        <a:pt x="899" y="1123"/>
                      </a:cubicBezTo>
                      <a:lnTo>
                        <a:pt x="754" y="1414"/>
                      </a:lnTo>
                      <a:cubicBezTo>
                        <a:pt x="688" y="1546"/>
                        <a:pt x="582" y="1665"/>
                        <a:pt x="463" y="1757"/>
                      </a:cubicBezTo>
                      <a:lnTo>
                        <a:pt x="1" y="2114"/>
                      </a:lnTo>
                      <a:lnTo>
                        <a:pt x="5931" y="4755"/>
                      </a:lnTo>
                      <a:cubicBezTo>
                        <a:pt x="6013" y="4797"/>
                        <a:pt x="6100" y="4816"/>
                        <a:pt x="6186" y="4816"/>
                      </a:cubicBezTo>
                      <a:cubicBezTo>
                        <a:pt x="6265" y="4816"/>
                        <a:pt x="6344" y="4800"/>
                        <a:pt x="6419" y="4768"/>
                      </a:cubicBezTo>
                      <a:lnTo>
                        <a:pt x="6604" y="4702"/>
                      </a:lnTo>
                      <a:cubicBezTo>
                        <a:pt x="6749" y="4636"/>
                        <a:pt x="6868" y="4531"/>
                        <a:pt x="6934" y="4385"/>
                      </a:cubicBezTo>
                      <a:lnTo>
                        <a:pt x="7225" y="3752"/>
                      </a:lnTo>
                      <a:cubicBezTo>
                        <a:pt x="7291" y="3593"/>
                        <a:pt x="7291" y="3408"/>
                        <a:pt x="7225" y="3250"/>
                      </a:cubicBezTo>
                      <a:lnTo>
                        <a:pt x="7079" y="2919"/>
                      </a:lnTo>
                      <a:cubicBezTo>
                        <a:pt x="7013" y="2774"/>
                        <a:pt x="6895" y="2669"/>
                        <a:pt x="6763" y="2603"/>
                      </a:cubicBezTo>
                      <a:lnTo>
                        <a:pt x="952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85" name="Google Shape;2985;p34"/>
                <p:cNvSpPr/>
                <p:nvPr/>
              </p:nvSpPr>
              <p:spPr>
                <a:xfrm>
                  <a:off x="3781425" y="1638850"/>
                  <a:ext cx="158500" cy="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40" h="3739" extrusionOk="0">
                      <a:moveTo>
                        <a:pt x="1" y="1"/>
                      </a:moveTo>
                      <a:lnTo>
                        <a:pt x="67" y="476"/>
                      </a:lnTo>
                      <a:cubicBezTo>
                        <a:pt x="80" y="608"/>
                        <a:pt x="80" y="727"/>
                        <a:pt x="53" y="846"/>
                      </a:cubicBezTo>
                      <a:cubicBezTo>
                        <a:pt x="27" y="952"/>
                        <a:pt x="6261" y="3738"/>
                        <a:pt x="6261" y="3738"/>
                      </a:cubicBezTo>
                      <a:cubicBezTo>
                        <a:pt x="6340" y="3580"/>
                        <a:pt x="6340" y="3408"/>
                        <a:pt x="6261" y="3250"/>
                      </a:cubicBezTo>
                      <a:lnTo>
                        <a:pt x="6115" y="2919"/>
                      </a:lnTo>
                      <a:cubicBezTo>
                        <a:pt x="6049" y="2774"/>
                        <a:pt x="5944" y="2669"/>
                        <a:pt x="5798" y="2603"/>
                      </a:cubicBez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86" name="Google Shape;2986;p34"/>
                <p:cNvSpPr/>
                <p:nvPr/>
              </p:nvSpPr>
              <p:spPr>
                <a:xfrm>
                  <a:off x="3731575" y="1645450"/>
                  <a:ext cx="25125" cy="2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" h="900" extrusionOk="0">
                      <a:moveTo>
                        <a:pt x="832" y="1"/>
                      </a:moveTo>
                      <a:lnTo>
                        <a:pt x="199" y="67"/>
                      </a:lnTo>
                      <a:cubicBezTo>
                        <a:pt x="66" y="80"/>
                        <a:pt x="0" y="239"/>
                        <a:pt x="80" y="344"/>
                      </a:cubicBezTo>
                      <a:lnTo>
                        <a:pt x="476" y="899"/>
                      </a:lnTo>
                      <a:lnTo>
                        <a:pt x="516" y="886"/>
                      </a:lnTo>
                      <a:cubicBezTo>
                        <a:pt x="859" y="741"/>
                        <a:pt x="1004" y="331"/>
                        <a:pt x="83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2987" name="Google Shape;2987;p34"/>
          <p:cNvGrpSpPr/>
          <p:nvPr/>
        </p:nvGrpSpPr>
        <p:grpSpPr>
          <a:xfrm flipH="1">
            <a:off x="-1313714" y="1961809"/>
            <a:ext cx="2211123" cy="4182875"/>
            <a:chOff x="6265575" y="1978274"/>
            <a:chExt cx="1536925" cy="2057017"/>
          </a:xfrm>
        </p:grpSpPr>
        <p:sp>
          <p:nvSpPr>
            <p:cNvPr id="2988" name="Google Shape;2988;p34"/>
            <p:cNvSpPr/>
            <p:nvPr/>
          </p:nvSpPr>
          <p:spPr>
            <a:xfrm>
              <a:off x="7369046" y="1978274"/>
              <a:ext cx="433454" cy="2057017"/>
            </a:xfrm>
            <a:custGeom>
              <a:avLst/>
              <a:gdLst/>
              <a:ahLst/>
              <a:cxnLst/>
              <a:rect l="l" t="t" r="r" b="b"/>
              <a:pathLst>
                <a:path w="11538" h="76313" extrusionOk="0">
                  <a:moveTo>
                    <a:pt x="2029" y="1"/>
                  </a:moveTo>
                  <a:lnTo>
                    <a:pt x="0" y="2725"/>
                  </a:lnTo>
                  <a:lnTo>
                    <a:pt x="0" y="76312"/>
                  </a:lnTo>
                  <a:lnTo>
                    <a:pt x="11537" y="76312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89" name="Google Shape;2989;p34"/>
            <p:cNvGrpSpPr/>
            <p:nvPr/>
          </p:nvGrpSpPr>
          <p:grpSpPr>
            <a:xfrm>
              <a:off x="6265575" y="1978281"/>
              <a:ext cx="1179732" cy="2056993"/>
              <a:chOff x="-221497" y="1179358"/>
              <a:chExt cx="1179732" cy="2866889"/>
            </a:xfrm>
          </p:grpSpPr>
          <p:grpSp>
            <p:nvGrpSpPr>
              <p:cNvPr id="2990" name="Google Shape;2990;p34"/>
              <p:cNvGrpSpPr/>
              <p:nvPr/>
            </p:nvGrpSpPr>
            <p:grpSpPr>
              <a:xfrm>
                <a:off x="-221497" y="1179358"/>
                <a:ext cx="1179732" cy="2866889"/>
                <a:chOff x="-221497" y="1179358"/>
                <a:chExt cx="1179732" cy="2866889"/>
              </a:xfrm>
            </p:grpSpPr>
            <p:sp>
              <p:nvSpPr>
                <p:cNvPr id="2991" name="Google Shape;2991;p34"/>
                <p:cNvSpPr/>
                <p:nvPr/>
              </p:nvSpPr>
              <p:spPr>
                <a:xfrm>
                  <a:off x="-221497" y="1179358"/>
                  <a:ext cx="1179732" cy="2866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03" h="76313" extrusionOk="0">
                      <a:moveTo>
                        <a:pt x="0" y="1"/>
                      </a:moveTo>
                      <a:lnTo>
                        <a:pt x="0" y="76312"/>
                      </a:lnTo>
                      <a:lnTo>
                        <a:pt x="31402" y="76312"/>
                      </a:lnTo>
                      <a:lnTo>
                        <a:pt x="3140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92" name="Google Shape;2992;p34"/>
                <p:cNvSpPr/>
                <p:nvPr/>
              </p:nvSpPr>
              <p:spPr>
                <a:xfrm>
                  <a:off x="592290" y="1179358"/>
                  <a:ext cx="365945" cy="2866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76313" extrusionOk="0">
                      <a:moveTo>
                        <a:pt x="1" y="1"/>
                      </a:moveTo>
                      <a:lnTo>
                        <a:pt x="1" y="76312"/>
                      </a:lnTo>
                      <a:lnTo>
                        <a:pt x="9740" y="76312"/>
                      </a:lnTo>
                      <a:lnTo>
                        <a:pt x="974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93" name="Google Shape;2993;p34"/>
                <p:cNvSpPr/>
                <p:nvPr/>
              </p:nvSpPr>
              <p:spPr>
                <a:xfrm>
                  <a:off x="706270" y="1865416"/>
                  <a:ext cx="175741" cy="2180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8" h="58051" extrusionOk="0">
                      <a:moveTo>
                        <a:pt x="1122" y="19904"/>
                      </a:moveTo>
                      <a:lnTo>
                        <a:pt x="1" y="24658"/>
                      </a:lnTo>
                      <a:lnTo>
                        <a:pt x="1" y="58050"/>
                      </a:lnTo>
                      <a:lnTo>
                        <a:pt x="1122" y="58050"/>
                      </a:lnTo>
                      <a:lnTo>
                        <a:pt x="1122" y="19904"/>
                      </a:lnTo>
                      <a:close/>
                      <a:moveTo>
                        <a:pt x="4677" y="0"/>
                      </a:moveTo>
                      <a:lnTo>
                        <a:pt x="2822" y="4986"/>
                      </a:lnTo>
                      <a:lnTo>
                        <a:pt x="2822" y="55132"/>
                      </a:lnTo>
                      <a:lnTo>
                        <a:pt x="2822" y="58050"/>
                      </a:lnTo>
                      <a:lnTo>
                        <a:pt x="4677" y="58050"/>
                      </a:lnTo>
                      <a:lnTo>
                        <a:pt x="4677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94" name="Google Shape;2994;p34"/>
                <p:cNvSpPr/>
                <p:nvPr/>
              </p:nvSpPr>
              <p:spPr>
                <a:xfrm>
                  <a:off x="-140915" y="1281730"/>
                  <a:ext cx="649767" cy="739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6" h="19673" extrusionOk="0">
                      <a:moveTo>
                        <a:pt x="0" y="0"/>
                      </a:moveTo>
                      <a:lnTo>
                        <a:pt x="0" y="19672"/>
                      </a:lnTo>
                      <a:lnTo>
                        <a:pt x="17296" y="19672"/>
                      </a:lnTo>
                      <a:lnTo>
                        <a:pt x="17296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95" name="Google Shape;2995;p34"/>
                <p:cNvSpPr/>
                <p:nvPr/>
              </p:nvSpPr>
              <p:spPr>
                <a:xfrm>
                  <a:off x="-140915" y="1281730"/>
                  <a:ext cx="271538" cy="739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8" h="19673" extrusionOk="0">
                      <a:moveTo>
                        <a:pt x="0" y="0"/>
                      </a:moveTo>
                      <a:lnTo>
                        <a:pt x="0" y="19672"/>
                      </a:lnTo>
                      <a:lnTo>
                        <a:pt x="7228" y="19672"/>
                      </a:lnTo>
                      <a:lnTo>
                        <a:pt x="722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96" name="Google Shape;2996;p34"/>
                <p:cNvSpPr/>
                <p:nvPr/>
              </p:nvSpPr>
              <p:spPr>
                <a:xfrm>
                  <a:off x="-140915" y="2088266"/>
                  <a:ext cx="649767" cy="773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6" h="20582" extrusionOk="0">
                      <a:moveTo>
                        <a:pt x="17296" y="1"/>
                      </a:moveTo>
                      <a:lnTo>
                        <a:pt x="0" y="909"/>
                      </a:lnTo>
                      <a:lnTo>
                        <a:pt x="0" y="20581"/>
                      </a:lnTo>
                      <a:lnTo>
                        <a:pt x="17296" y="20581"/>
                      </a:lnTo>
                      <a:lnTo>
                        <a:pt x="17296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97" name="Google Shape;2997;p34"/>
                <p:cNvSpPr/>
                <p:nvPr/>
              </p:nvSpPr>
              <p:spPr>
                <a:xfrm>
                  <a:off x="-140915" y="2108590"/>
                  <a:ext cx="271538" cy="752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8" h="20041" extrusionOk="0">
                      <a:moveTo>
                        <a:pt x="7228" y="1"/>
                      </a:moveTo>
                      <a:lnTo>
                        <a:pt x="0" y="368"/>
                      </a:lnTo>
                      <a:lnTo>
                        <a:pt x="0" y="20040"/>
                      </a:lnTo>
                      <a:lnTo>
                        <a:pt x="7228" y="20040"/>
                      </a:lnTo>
                      <a:lnTo>
                        <a:pt x="722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98" name="Google Shape;2998;p34"/>
                <p:cNvSpPr/>
                <p:nvPr/>
              </p:nvSpPr>
              <p:spPr>
                <a:xfrm>
                  <a:off x="-140915" y="2933310"/>
                  <a:ext cx="649767" cy="769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6" h="20484" extrusionOk="0">
                      <a:moveTo>
                        <a:pt x="0" y="0"/>
                      </a:moveTo>
                      <a:lnTo>
                        <a:pt x="0" y="20484"/>
                      </a:lnTo>
                      <a:lnTo>
                        <a:pt x="17296" y="20484"/>
                      </a:lnTo>
                      <a:lnTo>
                        <a:pt x="17296" y="79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999" name="Google Shape;2999;p34"/>
              <p:cNvSpPr/>
              <p:nvPr/>
            </p:nvSpPr>
            <p:spPr>
              <a:xfrm>
                <a:off x="-140915" y="2933310"/>
                <a:ext cx="271538" cy="769533"/>
              </a:xfrm>
              <a:custGeom>
                <a:avLst/>
                <a:gdLst/>
                <a:ahLst/>
                <a:cxnLst/>
                <a:rect l="l" t="t" r="r" b="b"/>
                <a:pathLst>
                  <a:path w="7228" h="20484" extrusionOk="0">
                    <a:moveTo>
                      <a:pt x="0" y="0"/>
                    </a:moveTo>
                    <a:lnTo>
                      <a:pt x="0" y="20484"/>
                    </a:lnTo>
                    <a:lnTo>
                      <a:pt x="7228" y="20484"/>
                    </a:lnTo>
                    <a:lnTo>
                      <a:pt x="7228" y="3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000" name="Google Shape;3000;p34"/>
          <p:cNvGrpSpPr/>
          <p:nvPr/>
        </p:nvGrpSpPr>
        <p:grpSpPr>
          <a:xfrm flipH="1">
            <a:off x="-157210" y="2349291"/>
            <a:ext cx="935431" cy="846933"/>
            <a:chOff x="791550" y="2156375"/>
            <a:chExt cx="1145425" cy="1118900"/>
          </a:xfrm>
        </p:grpSpPr>
        <p:sp>
          <p:nvSpPr>
            <p:cNvPr id="3001" name="Google Shape;3001;p34"/>
            <p:cNvSpPr/>
            <p:nvPr/>
          </p:nvSpPr>
          <p:spPr>
            <a:xfrm>
              <a:off x="791550" y="2228725"/>
              <a:ext cx="242350" cy="1046550"/>
            </a:xfrm>
            <a:custGeom>
              <a:avLst/>
              <a:gdLst/>
              <a:ahLst/>
              <a:cxnLst/>
              <a:rect l="l" t="t" r="r" b="b"/>
              <a:pathLst>
                <a:path w="9694" h="41862" extrusionOk="0">
                  <a:moveTo>
                    <a:pt x="0" y="0"/>
                  </a:moveTo>
                  <a:lnTo>
                    <a:pt x="0" y="41862"/>
                  </a:lnTo>
                  <a:lnTo>
                    <a:pt x="9694" y="41862"/>
                  </a:lnTo>
                  <a:lnTo>
                    <a:pt x="969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2" name="Google Shape;3002;p34"/>
            <p:cNvSpPr/>
            <p:nvPr/>
          </p:nvSpPr>
          <p:spPr>
            <a:xfrm>
              <a:off x="791550" y="2428875"/>
              <a:ext cx="242350" cy="645050"/>
            </a:xfrm>
            <a:custGeom>
              <a:avLst/>
              <a:gdLst/>
              <a:ahLst/>
              <a:cxnLst/>
              <a:rect l="l" t="t" r="r" b="b"/>
              <a:pathLst>
                <a:path w="9694" h="25802" extrusionOk="0">
                  <a:moveTo>
                    <a:pt x="0" y="0"/>
                  </a:moveTo>
                  <a:lnTo>
                    <a:pt x="0" y="25802"/>
                  </a:lnTo>
                  <a:lnTo>
                    <a:pt x="9694" y="25802"/>
                  </a:lnTo>
                  <a:lnTo>
                    <a:pt x="969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3" name="Google Shape;3003;p34"/>
            <p:cNvSpPr/>
            <p:nvPr/>
          </p:nvSpPr>
          <p:spPr>
            <a:xfrm>
              <a:off x="1033875" y="2323975"/>
              <a:ext cx="118200" cy="951300"/>
            </a:xfrm>
            <a:custGeom>
              <a:avLst/>
              <a:gdLst/>
              <a:ahLst/>
              <a:cxnLst/>
              <a:rect l="l" t="t" r="r" b="b"/>
              <a:pathLst>
                <a:path w="4728" h="38052" extrusionOk="0">
                  <a:moveTo>
                    <a:pt x="1" y="0"/>
                  </a:moveTo>
                  <a:lnTo>
                    <a:pt x="1" y="38052"/>
                  </a:lnTo>
                  <a:lnTo>
                    <a:pt x="4727" y="38052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4" name="Google Shape;3004;p34"/>
            <p:cNvSpPr/>
            <p:nvPr/>
          </p:nvSpPr>
          <p:spPr>
            <a:xfrm>
              <a:off x="1152050" y="2156375"/>
              <a:ext cx="184475" cy="1118900"/>
            </a:xfrm>
            <a:custGeom>
              <a:avLst/>
              <a:gdLst/>
              <a:ahLst/>
              <a:cxnLst/>
              <a:rect l="l" t="t" r="r" b="b"/>
              <a:pathLst>
                <a:path w="7379" h="44756" extrusionOk="0">
                  <a:moveTo>
                    <a:pt x="0" y="1"/>
                  </a:moveTo>
                  <a:lnTo>
                    <a:pt x="0" y="44756"/>
                  </a:lnTo>
                  <a:lnTo>
                    <a:pt x="7379" y="44756"/>
                  </a:lnTo>
                  <a:lnTo>
                    <a:pt x="73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5" name="Google Shape;3005;p34"/>
            <p:cNvSpPr/>
            <p:nvPr/>
          </p:nvSpPr>
          <p:spPr>
            <a:xfrm>
              <a:off x="1336500" y="2228725"/>
              <a:ext cx="232725" cy="1046550"/>
            </a:xfrm>
            <a:custGeom>
              <a:avLst/>
              <a:gdLst/>
              <a:ahLst/>
              <a:cxnLst/>
              <a:rect l="l" t="t" r="r" b="b"/>
              <a:pathLst>
                <a:path w="9309" h="41862" extrusionOk="0">
                  <a:moveTo>
                    <a:pt x="1" y="0"/>
                  </a:moveTo>
                  <a:lnTo>
                    <a:pt x="1" y="41862"/>
                  </a:lnTo>
                  <a:lnTo>
                    <a:pt x="9309" y="41862"/>
                  </a:lnTo>
                  <a:lnTo>
                    <a:pt x="930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6" name="Google Shape;3006;p34"/>
            <p:cNvSpPr/>
            <p:nvPr/>
          </p:nvSpPr>
          <p:spPr>
            <a:xfrm>
              <a:off x="1395600" y="2450575"/>
              <a:ext cx="114550" cy="601650"/>
            </a:xfrm>
            <a:custGeom>
              <a:avLst/>
              <a:gdLst/>
              <a:ahLst/>
              <a:cxnLst/>
              <a:rect l="l" t="t" r="r" b="b"/>
              <a:pathLst>
                <a:path w="4582" h="24066" extrusionOk="0">
                  <a:moveTo>
                    <a:pt x="0" y="0"/>
                  </a:moveTo>
                  <a:lnTo>
                    <a:pt x="0" y="24066"/>
                  </a:lnTo>
                  <a:lnTo>
                    <a:pt x="4582" y="24066"/>
                  </a:lnTo>
                  <a:lnTo>
                    <a:pt x="45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7" name="Google Shape;3007;p34"/>
            <p:cNvSpPr/>
            <p:nvPr/>
          </p:nvSpPr>
          <p:spPr>
            <a:xfrm>
              <a:off x="1395600" y="3113700"/>
              <a:ext cx="114550" cy="41025"/>
            </a:xfrm>
            <a:custGeom>
              <a:avLst/>
              <a:gdLst/>
              <a:ahLst/>
              <a:cxnLst/>
              <a:rect l="l" t="t" r="r" b="b"/>
              <a:pathLst>
                <a:path w="4582" h="1641" extrusionOk="0">
                  <a:moveTo>
                    <a:pt x="0" y="0"/>
                  </a:moveTo>
                  <a:lnTo>
                    <a:pt x="0" y="1640"/>
                  </a:lnTo>
                  <a:lnTo>
                    <a:pt x="4582" y="1640"/>
                  </a:lnTo>
                  <a:lnTo>
                    <a:pt x="45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8" name="Google Shape;3008;p34"/>
            <p:cNvSpPr/>
            <p:nvPr/>
          </p:nvSpPr>
          <p:spPr>
            <a:xfrm>
              <a:off x="1152050" y="2228725"/>
              <a:ext cx="184475" cy="95275"/>
            </a:xfrm>
            <a:custGeom>
              <a:avLst/>
              <a:gdLst/>
              <a:ahLst/>
              <a:cxnLst/>
              <a:rect l="l" t="t" r="r" b="b"/>
              <a:pathLst>
                <a:path w="7379" h="3811" extrusionOk="0">
                  <a:moveTo>
                    <a:pt x="0" y="0"/>
                  </a:moveTo>
                  <a:lnTo>
                    <a:pt x="0" y="3810"/>
                  </a:lnTo>
                  <a:lnTo>
                    <a:pt x="7379" y="3810"/>
                  </a:lnTo>
                  <a:lnTo>
                    <a:pt x="737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9" name="Google Shape;3009;p34"/>
            <p:cNvSpPr/>
            <p:nvPr/>
          </p:nvSpPr>
          <p:spPr>
            <a:xfrm>
              <a:off x="1152050" y="2715825"/>
              <a:ext cx="184475" cy="358100"/>
            </a:xfrm>
            <a:custGeom>
              <a:avLst/>
              <a:gdLst/>
              <a:ahLst/>
              <a:cxnLst/>
              <a:rect l="l" t="t" r="r" b="b"/>
              <a:pathLst>
                <a:path w="7379" h="14324" extrusionOk="0">
                  <a:moveTo>
                    <a:pt x="0" y="0"/>
                  </a:moveTo>
                  <a:lnTo>
                    <a:pt x="0" y="14324"/>
                  </a:lnTo>
                  <a:lnTo>
                    <a:pt x="7379" y="14324"/>
                  </a:lnTo>
                  <a:lnTo>
                    <a:pt x="737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0" name="Google Shape;3010;p34"/>
            <p:cNvSpPr/>
            <p:nvPr/>
          </p:nvSpPr>
          <p:spPr>
            <a:xfrm>
              <a:off x="1033875" y="2592825"/>
              <a:ext cx="118200" cy="123025"/>
            </a:xfrm>
            <a:custGeom>
              <a:avLst/>
              <a:gdLst/>
              <a:ahLst/>
              <a:cxnLst/>
              <a:rect l="l" t="t" r="r" b="b"/>
              <a:pathLst>
                <a:path w="4728" h="4921" extrusionOk="0">
                  <a:moveTo>
                    <a:pt x="1" y="1"/>
                  </a:moveTo>
                  <a:lnTo>
                    <a:pt x="1" y="4920"/>
                  </a:lnTo>
                  <a:lnTo>
                    <a:pt x="4727" y="4920"/>
                  </a:lnTo>
                  <a:lnTo>
                    <a:pt x="47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1" name="Google Shape;3011;p34"/>
            <p:cNvSpPr/>
            <p:nvPr/>
          </p:nvSpPr>
          <p:spPr>
            <a:xfrm>
              <a:off x="1067650" y="2806250"/>
              <a:ext cx="50650" cy="288175"/>
            </a:xfrm>
            <a:custGeom>
              <a:avLst/>
              <a:gdLst/>
              <a:ahLst/>
              <a:cxnLst/>
              <a:rect l="l" t="t" r="r" b="b"/>
              <a:pathLst>
                <a:path w="2026" h="11527" extrusionOk="0">
                  <a:moveTo>
                    <a:pt x="0" y="0"/>
                  </a:moveTo>
                  <a:lnTo>
                    <a:pt x="0" y="11527"/>
                  </a:lnTo>
                  <a:lnTo>
                    <a:pt x="2026" y="11527"/>
                  </a:lnTo>
                  <a:lnTo>
                    <a:pt x="202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2" name="Google Shape;3012;p34"/>
            <p:cNvSpPr/>
            <p:nvPr/>
          </p:nvSpPr>
          <p:spPr>
            <a:xfrm>
              <a:off x="1569200" y="2323975"/>
              <a:ext cx="264075" cy="951300"/>
            </a:xfrm>
            <a:custGeom>
              <a:avLst/>
              <a:gdLst/>
              <a:ahLst/>
              <a:cxnLst/>
              <a:rect l="l" t="t" r="r" b="b"/>
              <a:pathLst>
                <a:path w="10563" h="38052" extrusionOk="0">
                  <a:moveTo>
                    <a:pt x="1" y="0"/>
                  </a:moveTo>
                  <a:lnTo>
                    <a:pt x="1" y="38052"/>
                  </a:lnTo>
                  <a:lnTo>
                    <a:pt x="10563" y="38052"/>
                  </a:lnTo>
                  <a:lnTo>
                    <a:pt x="105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3" name="Google Shape;3013;p34"/>
            <p:cNvSpPr/>
            <p:nvPr/>
          </p:nvSpPr>
          <p:spPr>
            <a:xfrm>
              <a:off x="1833250" y="2228725"/>
              <a:ext cx="103725" cy="1046550"/>
            </a:xfrm>
            <a:custGeom>
              <a:avLst/>
              <a:gdLst/>
              <a:ahLst/>
              <a:cxnLst/>
              <a:rect l="l" t="t" r="r" b="b"/>
              <a:pathLst>
                <a:path w="4149" h="41862" extrusionOk="0">
                  <a:moveTo>
                    <a:pt x="1" y="0"/>
                  </a:moveTo>
                  <a:lnTo>
                    <a:pt x="1" y="41862"/>
                  </a:lnTo>
                  <a:lnTo>
                    <a:pt x="4148" y="41862"/>
                  </a:lnTo>
                  <a:lnTo>
                    <a:pt x="41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4" name="Google Shape;3014;p34"/>
            <p:cNvSpPr/>
            <p:nvPr/>
          </p:nvSpPr>
          <p:spPr>
            <a:xfrm>
              <a:off x="1569200" y="2450575"/>
              <a:ext cx="264075" cy="71150"/>
            </a:xfrm>
            <a:custGeom>
              <a:avLst/>
              <a:gdLst/>
              <a:ahLst/>
              <a:cxnLst/>
              <a:rect l="l" t="t" r="r" b="b"/>
              <a:pathLst>
                <a:path w="10563" h="2846" extrusionOk="0">
                  <a:moveTo>
                    <a:pt x="1" y="0"/>
                  </a:moveTo>
                  <a:lnTo>
                    <a:pt x="1" y="2846"/>
                  </a:lnTo>
                  <a:lnTo>
                    <a:pt x="10563" y="2846"/>
                  </a:lnTo>
                  <a:lnTo>
                    <a:pt x="105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5" name="Google Shape;3015;p34"/>
            <p:cNvSpPr/>
            <p:nvPr/>
          </p:nvSpPr>
          <p:spPr>
            <a:xfrm>
              <a:off x="1569200" y="2592825"/>
              <a:ext cx="264075" cy="71175"/>
            </a:xfrm>
            <a:custGeom>
              <a:avLst/>
              <a:gdLst/>
              <a:ahLst/>
              <a:cxnLst/>
              <a:rect l="l" t="t" r="r" b="b"/>
              <a:pathLst>
                <a:path w="10563" h="2847" extrusionOk="0">
                  <a:moveTo>
                    <a:pt x="1" y="1"/>
                  </a:moveTo>
                  <a:lnTo>
                    <a:pt x="1" y="2846"/>
                  </a:lnTo>
                  <a:lnTo>
                    <a:pt x="10563" y="2846"/>
                  </a:lnTo>
                  <a:lnTo>
                    <a:pt x="105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16" name="Google Shape;3016;p34"/>
          <p:cNvGrpSpPr/>
          <p:nvPr/>
        </p:nvGrpSpPr>
        <p:grpSpPr>
          <a:xfrm flipH="1">
            <a:off x="-157210" y="3569206"/>
            <a:ext cx="935431" cy="846933"/>
            <a:chOff x="791550" y="2156375"/>
            <a:chExt cx="1145425" cy="1118900"/>
          </a:xfrm>
        </p:grpSpPr>
        <p:sp>
          <p:nvSpPr>
            <p:cNvPr id="3017" name="Google Shape;3017;p34"/>
            <p:cNvSpPr/>
            <p:nvPr/>
          </p:nvSpPr>
          <p:spPr>
            <a:xfrm>
              <a:off x="791550" y="2228725"/>
              <a:ext cx="242350" cy="1046550"/>
            </a:xfrm>
            <a:custGeom>
              <a:avLst/>
              <a:gdLst/>
              <a:ahLst/>
              <a:cxnLst/>
              <a:rect l="l" t="t" r="r" b="b"/>
              <a:pathLst>
                <a:path w="9694" h="41862" extrusionOk="0">
                  <a:moveTo>
                    <a:pt x="0" y="0"/>
                  </a:moveTo>
                  <a:lnTo>
                    <a:pt x="0" y="41862"/>
                  </a:lnTo>
                  <a:lnTo>
                    <a:pt x="9694" y="41862"/>
                  </a:lnTo>
                  <a:lnTo>
                    <a:pt x="969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8" name="Google Shape;3018;p34"/>
            <p:cNvSpPr/>
            <p:nvPr/>
          </p:nvSpPr>
          <p:spPr>
            <a:xfrm>
              <a:off x="860860" y="2428887"/>
              <a:ext cx="103726" cy="645050"/>
            </a:xfrm>
            <a:custGeom>
              <a:avLst/>
              <a:gdLst/>
              <a:ahLst/>
              <a:cxnLst/>
              <a:rect l="l" t="t" r="r" b="b"/>
              <a:pathLst>
                <a:path w="9694" h="25802" extrusionOk="0">
                  <a:moveTo>
                    <a:pt x="0" y="0"/>
                  </a:moveTo>
                  <a:lnTo>
                    <a:pt x="0" y="25802"/>
                  </a:lnTo>
                  <a:lnTo>
                    <a:pt x="9694" y="25802"/>
                  </a:lnTo>
                  <a:lnTo>
                    <a:pt x="969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9" name="Google Shape;3019;p34"/>
            <p:cNvSpPr/>
            <p:nvPr/>
          </p:nvSpPr>
          <p:spPr>
            <a:xfrm>
              <a:off x="1033875" y="2323975"/>
              <a:ext cx="118200" cy="951300"/>
            </a:xfrm>
            <a:custGeom>
              <a:avLst/>
              <a:gdLst/>
              <a:ahLst/>
              <a:cxnLst/>
              <a:rect l="l" t="t" r="r" b="b"/>
              <a:pathLst>
                <a:path w="4728" h="38052" extrusionOk="0">
                  <a:moveTo>
                    <a:pt x="1" y="0"/>
                  </a:moveTo>
                  <a:lnTo>
                    <a:pt x="1" y="38052"/>
                  </a:lnTo>
                  <a:lnTo>
                    <a:pt x="4727" y="38052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0" name="Google Shape;3020;p34"/>
            <p:cNvSpPr/>
            <p:nvPr/>
          </p:nvSpPr>
          <p:spPr>
            <a:xfrm>
              <a:off x="1152050" y="2156375"/>
              <a:ext cx="184475" cy="1118900"/>
            </a:xfrm>
            <a:custGeom>
              <a:avLst/>
              <a:gdLst/>
              <a:ahLst/>
              <a:cxnLst/>
              <a:rect l="l" t="t" r="r" b="b"/>
              <a:pathLst>
                <a:path w="7379" h="44756" extrusionOk="0">
                  <a:moveTo>
                    <a:pt x="0" y="1"/>
                  </a:moveTo>
                  <a:lnTo>
                    <a:pt x="0" y="44756"/>
                  </a:lnTo>
                  <a:lnTo>
                    <a:pt x="7379" y="44756"/>
                  </a:lnTo>
                  <a:lnTo>
                    <a:pt x="737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1" name="Google Shape;3021;p34"/>
            <p:cNvSpPr/>
            <p:nvPr/>
          </p:nvSpPr>
          <p:spPr>
            <a:xfrm>
              <a:off x="1336500" y="2228725"/>
              <a:ext cx="232725" cy="1046550"/>
            </a:xfrm>
            <a:custGeom>
              <a:avLst/>
              <a:gdLst/>
              <a:ahLst/>
              <a:cxnLst/>
              <a:rect l="l" t="t" r="r" b="b"/>
              <a:pathLst>
                <a:path w="9309" h="41862" extrusionOk="0">
                  <a:moveTo>
                    <a:pt x="1" y="0"/>
                  </a:moveTo>
                  <a:lnTo>
                    <a:pt x="1" y="41862"/>
                  </a:lnTo>
                  <a:lnTo>
                    <a:pt x="9309" y="41862"/>
                  </a:lnTo>
                  <a:lnTo>
                    <a:pt x="930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2" name="Google Shape;3022;p34"/>
            <p:cNvSpPr/>
            <p:nvPr/>
          </p:nvSpPr>
          <p:spPr>
            <a:xfrm>
              <a:off x="1336502" y="2450553"/>
              <a:ext cx="237531" cy="601710"/>
            </a:xfrm>
            <a:custGeom>
              <a:avLst/>
              <a:gdLst/>
              <a:ahLst/>
              <a:cxnLst/>
              <a:rect l="l" t="t" r="r" b="b"/>
              <a:pathLst>
                <a:path w="4582" h="24066" extrusionOk="0">
                  <a:moveTo>
                    <a:pt x="0" y="0"/>
                  </a:moveTo>
                  <a:lnTo>
                    <a:pt x="0" y="24066"/>
                  </a:lnTo>
                  <a:lnTo>
                    <a:pt x="4582" y="24066"/>
                  </a:lnTo>
                  <a:lnTo>
                    <a:pt x="45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3" name="Google Shape;3023;p34"/>
            <p:cNvSpPr/>
            <p:nvPr/>
          </p:nvSpPr>
          <p:spPr>
            <a:xfrm>
              <a:off x="1152050" y="2228725"/>
              <a:ext cx="184475" cy="95275"/>
            </a:xfrm>
            <a:custGeom>
              <a:avLst/>
              <a:gdLst/>
              <a:ahLst/>
              <a:cxnLst/>
              <a:rect l="l" t="t" r="r" b="b"/>
              <a:pathLst>
                <a:path w="7379" h="3811" extrusionOk="0">
                  <a:moveTo>
                    <a:pt x="0" y="0"/>
                  </a:moveTo>
                  <a:lnTo>
                    <a:pt x="0" y="3810"/>
                  </a:lnTo>
                  <a:lnTo>
                    <a:pt x="7379" y="3810"/>
                  </a:lnTo>
                  <a:lnTo>
                    <a:pt x="737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4" name="Google Shape;3024;p34"/>
            <p:cNvSpPr/>
            <p:nvPr/>
          </p:nvSpPr>
          <p:spPr>
            <a:xfrm>
              <a:off x="1152040" y="2715834"/>
              <a:ext cx="184512" cy="358100"/>
            </a:xfrm>
            <a:custGeom>
              <a:avLst/>
              <a:gdLst/>
              <a:ahLst/>
              <a:cxnLst/>
              <a:rect l="l" t="t" r="r" b="b"/>
              <a:pathLst>
                <a:path w="7379" h="14324" extrusionOk="0">
                  <a:moveTo>
                    <a:pt x="0" y="0"/>
                  </a:moveTo>
                  <a:lnTo>
                    <a:pt x="0" y="14324"/>
                  </a:lnTo>
                  <a:lnTo>
                    <a:pt x="7379" y="14324"/>
                  </a:lnTo>
                  <a:lnTo>
                    <a:pt x="737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5" name="Google Shape;3025;p34"/>
            <p:cNvSpPr/>
            <p:nvPr/>
          </p:nvSpPr>
          <p:spPr>
            <a:xfrm>
              <a:off x="1033875" y="2323977"/>
              <a:ext cx="118200" cy="123025"/>
            </a:xfrm>
            <a:custGeom>
              <a:avLst/>
              <a:gdLst/>
              <a:ahLst/>
              <a:cxnLst/>
              <a:rect l="l" t="t" r="r" b="b"/>
              <a:pathLst>
                <a:path w="4728" h="4921" extrusionOk="0">
                  <a:moveTo>
                    <a:pt x="1" y="1"/>
                  </a:moveTo>
                  <a:lnTo>
                    <a:pt x="1" y="4920"/>
                  </a:lnTo>
                  <a:lnTo>
                    <a:pt x="4727" y="4920"/>
                  </a:lnTo>
                  <a:lnTo>
                    <a:pt x="472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6" name="Google Shape;3026;p34"/>
            <p:cNvSpPr/>
            <p:nvPr/>
          </p:nvSpPr>
          <p:spPr>
            <a:xfrm>
              <a:off x="1067650" y="2537402"/>
              <a:ext cx="50650" cy="288175"/>
            </a:xfrm>
            <a:custGeom>
              <a:avLst/>
              <a:gdLst/>
              <a:ahLst/>
              <a:cxnLst/>
              <a:rect l="l" t="t" r="r" b="b"/>
              <a:pathLst>
                <a:path w="2026" h="11527" extrusionOk="0">
                  <a:moveTo>
                    <a:pt x="0" y="0"/>
                  </a:moveTo>
                  <a:lnTo>
                    <a:pt x="0" y="11527"/>
                  </a:lnTo>
                  <a:lnTo>
                    <a:pt x="2026" y="11527"/>
                  </a:lnTo>
                  <a:lnTo>
                    <a:pt x="202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7" name="Google Shape;3027;p34"/>
            <p:cNvSpPr/>
            <p:nvPr/>
          </p:nvSpPr>
          <p:spPr>
            <a:xfrm>
              <a:off x="1569200" y="2323975"/>
              <a:ext cx="264075" cy="951300"/>
            </a:xfrm>
            <a:custGeom>
              <a:avLst/>
              <a:gdLst/>
              <a:ahLst/>
              <a:cxnLst/>
              <a:rect l="l" t="t" r="r" b="b"/>
              <a:pathLst>
                <a:path w="10563" h="38052" extrusionOk="0">
                  <a:moveTo>
                    <a:pt x="1" y="0"/>
                  </a:moveTo>
                  <a:lnTo>
                    <a:pt x="1" y="38052"/>
                  </a:lnTo>
                  <a:lnTo>
                    <a:pt x="10563" y="38052"/>
                  </a:lnTo>
                  <a:lnTo>
                    <a:pt x="105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8" name="Google Shape;3028;p34"/>
            <p:cNvSpPr/>
            <p:nvPr/>
          </p:nvSpPr>
          <p:spPr>
            <a:xfrm>
              <a:off x="1833250" y="2228725"/>
              <a:ext cx="103725" cy="1046550"/>
            </a:xfrm>
            <a:custGeom>
              <a:avLst/>
              <a:gdLst/>
              <a:ahLst/>
              <a:cxnLst/>
              <a:rect l="l" t="t" r="r" b="b"/>
              <a:pathLst>
                <a:path w="4149" h="41862" extrusionOk="0">
                  <a:moveTo>
                    <a:pt x="1" y="0"/>
                  </a:moveTo>
                  <a:lnTo>
                    <a:pt x="1" y="41862"/>
                  </a:lnTo>
                  <a:lnTo>
                    <a:pt x="4148" y="41862"/>
                  </a:lnTo>
                  <a:lnTo>
                    <a:pt x="414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9" name="Google Shape;3029;p34"/>
            <p:cNvSpPr/>
            <p:nvPr/>
          </p:nvSpPr>
          <p:spPr>
            <a:xfrm>
              <a:off x="1569200" y="2450575"/>
              <a:ext cx="264075" cy="71150"/>
            </a:xfrm>
            <a:custGeom>
              <a:avLst/>
              <a:gdLst/>
              <a:ahLst/>
              <a:cxnLst/>
              <a:rect l="l" t="t" r="r" b="b"/>
              <a:pathLst>
                <a:path w="10563" h="2846" extrusionOk="0">
                  <a:moveTo>
                    <a:pt x="1" y="0"/>
                  </a:moveTo>
                  <a:lnTo>
                    <a:pt x="1" y="2846"/>
                  </a:lnTo>
                  <a:lnTo>
                    <a:pt x="10563" y="2846"/>
                  </a:lnTo>
                  <a:lnTo>
                    <a:pt x="105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0" name="Google Shape;3030;p34"/>
            <p:cNvSpPr/>
            <p:nvPr/>
          </p:nvSpPr>
          <p:spPr>
            <a:xfrm>
              <a:off x="1569200" y="2592825"/>
              <a:ext cx="264075" cy="71175"/>
            </a:xfrm>
            <a:custGeom>
              <a:avLst/>
              <a:gdLst/>
              <a:ahLst/>
              <a:cxnLst/>
              <a:rect l="l" t="t" r="r" b="b"/>
              <a:pathLst>
                <a:path w="10563" h="2847" extrusionOk="0">
                  <a:moveTo>
                    <a:pt x="1" y="1"/>
                  </a:moveTo>
                  <a:lnTo>
                    <a:pt x="1" y="2846"/>
                  </a:lnTo>
                  <a:lnTo>
                    <a:pt x="10563" y="2846"/>
                  </a:lnTo>
                  <a:lnTo>
                    <a:pt x="105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31" name="Google Shape;3031;p34"/>
          <p:cNvGrpSpPr/>
          <p:nvPr/>
        </p:nvGrpSpPr>
        <p:grpSpPr>
          <a:xfrm flipH="1">
            <a:off x="-157153" y="4795448"/>
            <a:ext cx="935340" cy="846933"/>
            <a:chOff x="8817561" y="3596620"/>
            <a:chExt cx="650143" cy="635200"/>
          </a:xfrm>
        </p:grpSpPr>
        <p:grpSp>
          <p:nvGrpSpPr>
            <p:cNvPr id="3032" name="Google Shape;3032;p34"/>
            <p:cNvGrpSpPr/>
            <p:nvPr/>
          </p:nvGrpSpPr>
          <p:grpSpPr>
            <a:xfrm>
              <a:off x="8817561" y="3596620"/>
              <a:ext cx="650143" cy="635200"/>
              <a:chOff x="791550" y="2156375"/>
              <a:chExt cx="1145425" cy="1118900"/>
            </a:xfrm>
          </p:grpSpPr>
          <p:sp>
            <p:nvSpPr>
              <p:cNvPr id="3033" name="Google Shape;3033;p34"/>
              <p:cNvSpPr/>
              <p:nvPr/>
            </p:nvSpPr>
            <p:spPr>
              <a:xfrm>
                <a:off x="791550" y="2228725"/>
                <a:ext cx="242350" cy="1046550"/>
              </a:xfrm>
              <a:custGeom>
                <a:avLst/>
                <a:gdLst/>
                <a:ahLst/>
                <a:cxnLst/>
                <a:rect l="l" t="t" r="r" b="b"/>
                <a:pathLst>
                  <a:path w="9694" h="41862" extrusionOk="0">
                    <a:moveTo>
                      <a:pt x="0" y="0"/>
                    </a:moveTo>
                    <a:lnTo>
                      <a:pt x="0" y="41862"/>
                    </a:lnTo>
                    <a:lnTo>
                      <a:pt x="9694" y="41862"/>
                    </a:lnTo>
                    <a:lnTo>
                      <a:pt x="969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4" name="Google Shape;3034;p34"/>
              <p:cNvSpPr/>
              <p:nvPr/>
            </p:nvSpPr>
            <p:spPr>
              <a:xfrm>
                <a:off x="791550" y="2428875"/>
                <a:ext cx="242350" cy="645050"/>
              </a:xfrm>
              <a:custGeom>
                <a:avLst/>
                <a:gdLst/>
                <a:ahLst/>
                <a:cxnLst/>
                <a:rect l="l" t="t" r="r" b="b"/>
                <a:pathLst>
                  <a:path w="9694" h="25802" extrusionOk="0">
                    <a:moveTo>
                      <a:pt x="0" y="0"/>
                    </a:moveTo>
                    <a:lnTo>
                      <a:pt x="0" y="25802"/>
                    </a:lnTo>
                    <a:lnTo>
                      <a:pt x="9694" y="25802"/>
                    </a:lnTo>
                    <a:lnTo>
                      <a:pt x="969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5" name="Google Shape;3035;p34"/>
              <p:cNvSpPr/>
              <p:nvPr/>
            </p:nvSpPr>
            <p:spPr>
              <a:xfrm>
                <a:off x="1033875" y="2323975"/>
                <a:ext cx="118200" cy="951300"/>
              </a:xfrm>
              <a:custGeom>
                <a:avLst/>
                <a:gdLst/>
                <a:ahLst/>
                <a:cxnLst/>
                <a:rect l="l" t="t" r="r" b="b"/>
                <a:pathLst>
                  <a:path w="4728" h="38052" extrusionOk="0">
                    <a:moveTo>
                      <a:pt x="1" y="0"/>
                    </a:moveTo>
                    <a:lnTo>
                      <a:pt x="1" y="38052"/>
                    </a:lnTo>
                    <a:lnTo>
                      <a:pt x="4727" y="38052"/>
                    </a:lnTo>
                    <a:lnTo>
                      <a:pt x="472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6" name="Google Shape;3036;p34"/>
              <p:cNvSpPr/>
              <p:nvPr/>
            </p:nvSpPr>
            <p:spPr>
              <a:xfrm>
                <a:off x="1152050" y="2156375"/>
                <a:ext cx="184475" cy="1118900"/>
              </a:xfrm>
              <a:custGeom>
                <a:avLst/>
                <a:gdLst/>
                <a:ahLst/>
                <a:cxnLst/>
                <a:rect l="l" t="t" r="r" b="b"/>
                <a:pathLst>
                  <a:path w="7379" h="44756" extrusionOk="0">
                    <a:moveTo>
                      <a:pt x="0" y="1"/>
                    </a:moveTo>
                    <a:lnTo>
                      <a:pt x="0" y="44756"/>
                    </a:lnTo>
                    <a:lnTo>
                      <a:pt x="7379" y="44756"/>
                    </a:lnTo>
                    <a:lnTo>
                      <a:pt x="737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7" name="Google Shape;3037;p34"/>
              <p:cNvSpPr/>
              <p:nvPr/>
            </p:nvSpPr>
            <p:spPr>
              <a:xfrm>
                <a:off x="1336500" y="2228725"/>
                <a:ext cx="232725" cy="1046550"/>
              </a:xfrm>
              <a:custGeom>
                <a:avLst/>
                <a:gdLst/>
                <a:ahLst/>
                <a:cxnLst/>
                <a:rect l="l" t="t" r="r" b="b"/>
                <a:pathLst>
                  <a:path w="9309" h="41862" extrusionOk="0">
                    <a:moveTo>
                      <a:pt x="1" y="0"/>
                    </a:moveTo>
                    <a:lnTo>
                      <a:pt x="1" y="41862"/>
                    </a:lnTo>
                    <a:lnTo>
                      <a:pt x="9309" y="41862"/>
                    </a:lnTo>
                    <a:lnTo>
                      <a:pt x="930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8" name="Google Shape;3038;p34"/>
              <p:cNvSpPr/>
              <p:nvPr/>
            </p:nvSpPr>
            <p:spPr>
              <a:xfrm>
                <a:off x="1395600" y="3113700"/>
                <a:ext cx="114550" cy="41025"/>
              </a:xfrm>
              <a:custGeom>
                <a:avLst/>
                <a:gdLst/>
                <a:ahLst/>
                <a:cxnLst/>
                <a:rect l="l" t="t" r="r" b="b"/>
                <a:pathLst>
                  <a:path w="4582" h="1641" extrusionOk="0">
                    <a:moveTo>
                      <a:pt x="0" y="0"/>
                    </a:moveTo>
                    <a:lnTo>
                      <a:pt x="0" y="1640"/>
                    </a:lnTo>
                    <a:lnTo>
                      <a:pt x="4582" y="1640"/>
                    </a:lnTo>
                    <a:lnTo>
                      <a:pt x="45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9" name="Google Shape;3039;p34"/>
              <p:cNvSpPr/>
              <p:nvPr/>
            </p:nvSpPr>
            <p:spPr>
              <a:xfrm>
                <a:off x="1152050" y="2228725"/>
                <a:ext cx="184475" cy="95275"/>
              </a:xfrm>
              <a:custGeom>
                <a:avLst/>
                <a:gdLst/>
                <a:ahLst/>
                <a:cxnLst/>
                <a:rect l="l" t="t" r="r" b="b"/>
                <a:pathLst>
                  <a:path w="7379" h="3811" extrusionOk="0">
                    <a:moveTo>
                      <a:pt x="0" y="0"/>
                    </a:moveTo>
                    <a:lnTo>
                      <a:pt x="0" y="3810"/>
                    </a:lnTo>
                    <a:lnTo>
                      <a:pt x="7379" y="3810"/>
                    </a:lnTo>
                    <a:lnTo>
                      <a:pt x="737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0" name="Google Shape;3040;p34"/>
              <p:cNvSpPr/>
              <p:nvPr/>
            </p:nvSpPr>
            <p:spPr>
              <a:xfrm>
                <a:off x="1152050" y="2715825"/>
                <a:ext cx="184475" cy="358100"/>
              </a:xfrm>
              <a:custGeom>
                <a:avLst/>
                <a:gdLst/>
                <a:ahLst/>
                <a:cxnLst/>
                <a:rect l="l" t="t" r="r" b="b"/>
                <a:pathLst>
                  <a:path w="7379" h="14324" extrusionOk="0">
                    <a:moveTo>
                      <a:pt x="0" y="0"/>
                    </a:moveTo>
                    <a:lnTo>
                      <a:pt x="0" y="14324"/>
                    </a:lnTo>
                    <a:lnTo>
                      <a:pt x="7379" y="14324"/>
                    </a:lnTo>
                    <a:lnTo>
                      <a:pt x="737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1" name="Google Shape;3041;p34"/>
              <p:cNvSpPr/>
              <p:nvPr/>
            </p:nvSpPr>
            <p:spPr>
              <a:xfrm>
                <a:off x="1033875" y="2398708"/>
                <a:ext cx="118200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728" h="4921" extrusionOk="0">
                    <a:moveTo>
                      <a:pt x="1" y="1"/>
                    </a:moveTo>
                    <a:lnTo>
                      <a:pt x="1" y="4920"/>
                    </a:lnTo>
                    <a:lnTo>
                      <a:pt x="4727" y="4920"/>
                    </a:lnTo>
                    <a:lnTo>
                      <a:pt x="472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2" name="Google Shape;3042;p34"/>
              <p:cNvSpPr/>
              <p:nvPr/>
            </p:nvSpPr>
            <p:spPr>
              <a:xfrm>
                <a:off x="1569200" y="2323975"/>
                <a:ext cx="264075" cy="951300"/>
              </a:xfrm>
              <a:custGeom>
                <a:avLst/>
                <a:gdLst/>
                <a:ahLst/>
                <a:cxnLst/>
                <a:rect l="l" t="t" r="r" b="b"/>
                <a:pathLst>
                  <a:path w="10563" h="38052" extrusionOk="0">
                    <a:moveTo>
                      <a:pt x="1" y="0"/>
                    </a:moveTo>
                    <a:lnTo>
                      <a:pt x="1" y="38052"/>
                    </a:lnTo>
                    <a:lnTo>
                      <a:pt x="10563" y="38052"/>
                    </a:lnTo>
                    <a:lnTo>
                      <a:pt x="1056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3" name="Google Shape;3043;p34"/>
              <p:cNvSpPr/>
              <p:nvPr/>
            </p:nvSpPr>
            <p:spPr>
              <a:xfrm>
                <a:off x="1833250" y="2228725"/>
                <a:ext cx="103725" cy="1046550"/>
              </a:xfrm>
              <a:custGeom>
                <a:avLst/>
                <a:gdLst/>
                <a:ahLst/>
                <a:cxnLst/>
                <a:rect l="l" t="t" r="r" b="b"/>
                <a:pathLst>
                  <a:path w="4149" h="41862" extrusionOk="0">
                    <a:moveTo>
                      <a:pt x="1" y="0"/>
                    </a:moveTo>
                    <a:lnTo>
                      <a:pt x="1" y="41862"/>
                    </a:lnTo>
                    <a:lnTo>
                      <a:pt x="4148" y="41862"/>
                    </a:lnTo>
                    <a:lnTo>
                      <a:pt x="414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4" name="Google Shape;3044;p34"/>
              <p:cNvSpPr/>
              <p:nvPr/>
            </p:nvSpPr>
            <p:spPr>
              <a:xfrm>
                <a:off x="1569200" y="2450575"/>
                <a:ext cx="264075" cy="71150"/>
              </a:xfrm>
              <a:custGeom>
                <a:avLst/>
                <a:gdLst/>
                <a:ahLst/>
                <a:cxnLst/>
                <a:rect l="l" t="t" r="r" b="b"/>
                <a:pathLst>
                  <a:path w="10563" h="2846" extrusionOk="0">
                    <a:moveTo>
                      <a:pt x="1" y="0"/>
                    </a:moveTo>
                    <a:lnTo>
                      <a:pt x="1" y="2846"/>
                    </a:lnTo>
                    <a:lnTo>
                      <a:pt x="10563" y="2846"/>
                    </a:lnTo>
                    <a:lnTo>
                      <a:pt x="1056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5" name="Google Shape;3045;p34"/>
              <p:cNvSpPr/>
              <p:nvPr/>
            </p:nvSpPr>
            <p:spPr>
              <a:xfrm>
                <a:off x="1569200" y="2592825"/>
                <a:ext cx="264075" cy="71175"/>
              </a:xfrm>
              <a:custGeom>
                <a:avLst/>
                <a:gdLst/>
                <a:ahLst/>
                <a:cxnLst/>
                <a:rect l="l" t="t" r="r" b="b"/>
                <a:pathLst>
                  <a:path w="10563" h="2847" extrusionOk="0">
                    <a:moveTo>
                      <a:pt x="1" y="1"/>
                    </a:moveTo>
                    <a:lnTo>
                      <a:pt x="1" y="2846"/>
                    </a:lnTo>
                    <a:lnTo>
                      <a:pt x="10563" y="2846"/>
                    </a:lnTo>
                    <a:lnTo>
                      <a:pt x="1056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46" name="Google Shape;3046;p34"/>
            <p:cNvSpPr/>
            <p:nvPr/>
          </p:nvSpPr>
          <p:spPr>
            <a:xfrm>
              <a:off x="9160419" y="3691769"/>
              <a:ext cx="65019" cy="23290"/>
            </a:xfrm>
            <a:custGeom>
              <a:avLst/>
              <a:gdLst/>
              <a:ahLst/>
              <a:cxnLst/>
              <a:rect l="l" t="t" r="r" b="b"/>
              <a:pathLst>
                <a:path w="4582" h="1641" extrusionOk="0">
                  <a:moveTo>
                    <a:pt x="0" y="0"/>
                  </a:moveTo>
                  <a:lnTo>
                    <a:pt x="0" y="1640"/>
                  </a:lnTo>
                  <a:lnTo>
                    <a:pt x="4582" y="1640"/>
                  </a:lnTo>
                  <a:lnTo>
                    <a:pt x="45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7" name="Google Shape;3047;p34"/>
            <p:cNvSpPr/>
            <p:nvPr/>
          </p:nvSpPr>
          <p:spPr>
            <a:xfrm>
              <a:off x="9160419" y="3749744"/>
              <a:ext cx="65019" cy="23290"/>
            </a:xfrm>
            <a:custGeom>
              <a:avLst/>
              <a:gdLst/>
              <a:ahLst/>
              <a:cxnLst/>
              <a:rect l="l" t="t" r="r" b="b"/>
              <a:pathLst>
                <a:path w="4582" h="1641" extrusionOk="0">
                  <a:moveTo>
                    <a:pt x="0" y="0"/>
                  </a:moveTo>
                  <a:lnTo>
                    <a:pt x="0" y="1640"/>
                  </a:lnTo>
                  <a:lnTo>
                    <a:pt x="4582" y="1640"/>
                  </a:lnTo>
                  <a:lnTo>
                    <a:pt x="45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43064185"/>
      </p:ext>
    </p:extLst>
  </p:cSld>
  <p:clrMapOvr>
    <a:masterClrMapping/>
  </p:clrMapOvr>
  <p:transition spd="slow" advClick="0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9" name="Google Shape;3049;p35"/>
          <p:cNvSpPr/>
          <p:nvPr/>
        </p:nvSpPr>
        <p:spPr>
          <a:xfrm>
            <a:off x="-233" y="0"/>
            <a:ext cx="12191972" cy="1203267"/>
          </a:xfrm>
          <a:custGeom>
            <a:avLst/>
            <a:gdLst/>
            <a:ahLst/>
            <a:cxnLst/>
            <a:rect l="l" t="t" r="r" b="b"/>
            <a:pathLst>
              <a:path w="212762" h="36098" extrusionOk="0">
                <a:moveTo>
                  <a:pt x="0" y="0"/>
                </a:moveTo>
                <a:lnTo>
                  <a:pt x="0" y="5701"/>
                </a:lnTo>
                <a:lnTo>
                  <a:pt x="212762" y="36098"/>
                </a:lnTo>
                <a:lnTo>
                  <a:pt x="21276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 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3050" name="Google Shape;3050;p35"/>
          <p:cNvSpPr/>
          <p:nvPr/>
        </p:nvSpPr>
        <p:spPr>
          <a:xfrm>
            <a:off x="434" y="5385867"/>
            <a:ext cx="12267205" cy="1517592"/>
          </a:xfrm>
          <a:custGeom>
            <a:avLst/>
            <a:gdLst/>
            <a:ahLst/>
            <a:cxnLst/>
            <a:rect l="l" t="t" r="r" b="b"/>
            <a:pathLst>
              <a:path w="212763" h="27210" extrusionOk="0">
                <a:moveTo>
                  <a:pt x="1" y="1"/>
                </a:moveTo>
                <a:lnTo>
                  <a:pt x="1" y="27210"/>
                </a:lnTo>
                <a:lnTo>
                  <a:pt x="212763" y="27210"/>
                </a:lnTo>
                <a:lnTo>
                  <a:pt x="2127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051" name="Google Shape;3051;p35"/>
          <p:cNvGrpSpPr/>
          <p:nvPr/>
        </p:nvGrpSpPr>
        <p:grpSpPr>
          <a:xfrm>
            <a:off x="3915393" y="-439395"/>
            <a:ext cx="3912311" cy="944411"/>
            <a:chOff x="2375925" y="3297600"/>
            <a:chExt cx="735950" cy="177650"/>
          </a:xfrm>
        </p:grpSpPr>
        <p:sp>
          <p:nvSpPr>
            <p:cNvPr id="3052" name="Google Shape;3052;p35"/>
            <p:cNvSpPr/>
            <p:nvPr/>
          </p:nvSpPr>
          <p:spPr>
            <a:xfrm>
              <a:off x="239507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80" y="1"/>
                  </a:moveTo>
                  <a:lnTo>
                    <a:pt x="0" y="67"/>
                  </a:lnTo>
                  <a:lnTo>
                    <a:pt x="4425" y="5521"/>
                  </a:lnTo>
                  <a:lnTo>
                    <a:pt x="4504" y="5455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35"/>
            <p:cNvSpPr/>
            <p:nvPr/>
          </p:nvSpPr>
          <p:spPr>
            <a:xfrm>
              <a:off x="2375925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0" y="0"/>
                  </a:moveTo>
                  <a:lnTo>
                    <a:pt x="344" y="251"/>
                  </a:lnTo>
                  <a:lnTo>
                    <a:pt x="1347" y="264"/>
                  </a:lnTo>
                  <a:lnTo>
                    <a:pt x="15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4" name="Google Shape;3054;p35"/>
            <p:cNvSpPr/>
            <p:nvPr/>
          </p:nvSpPr>
          <p:spPr>
            <a:xfrm>
              <a:off x="298012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4425" y="1"/>
                  </a:moveTo>
                  <a:lnTo>
                    <a:pt x="0" y="5455"/>
                  </a:lnTo>
                  <a:lnTo>
                    <a:pt x="80" y="5521"/>
                  </a:lnTo>
                  <a:lnTo>
                    <a:pt x="4504" y="67"/>
                  </a:lnTo>
                  <a:lnTo>
                    <a:pt x="44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5" name="Google Shape;3055;p35"/>
            <p:cNvSpPr/>
            <p:nvPr/>
          </p:nvSpPr>
          <p:spPr>
            <a:xfrm>
              <a:off x="3071900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1" y="0"/>
                  </a:moveTo>
                  <a:lnTo>
                    <a:pt x="265" y="264"/>
                  </a:lnTo>
                  <a:lnTo>
                    <a:pt x="1255" y="251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6" name="Google Shape;3056;p35"/>
            <p:cNvSpPr/>
            <p:nvPr/>
          </p:nvSpPr>
          <p:spPr>
            <a:xfrm>
              <a:off x="2446900" y="3428675"/>
              <a:ext cx="594000" cy="35675"/>
            </a:xfrm>
            <a:custGeom>
              <a:avLst/>
              <a:gdLst/>
              <a:ahLst/>
              <a:cxnLst/>
              <a:rect l="l" t="t" r="r" b="b"/>
              <a:pathLst>
                <a:path w="23760" h="1427" extrusionOk="0">
                  <a:moveTo>
                    <a:pt x="1" y="0"/>
                  </a:moveTo>
                  <a:lnTo>
                    <a:pt x="1" y="1427"/>
                  </a:lnTo>
                  <a:lnTo>
                    <a:pt x="23759" y="1427"/>
                  </a:lnTo>
                  <a:lnTo>
                    <a:pt x="237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7" name="Google Shape;3057;p35"/>
            <p:cNvSpPr/>
            <p:nvPr/>
          </p:nvSpPr>
          <p:spPr>
            <a:xfrm>
              <a:off x="2446900" y="3464325"/>
              <a:ext cx="594000" cy="10925"/>
            </a:xfrm>
            <a:custGeom>
              <a:avLst/>
              <a:gdLst/>
              <a:ahLst/>
              <a:cxnLst/>
              <a:rect l="l" t="t" r="r" b="b"/>
              <a:pathLst>
                <a:path w="23760" h="437" extrusionOk="0">
                  <a:moveTo>
                    <a:pt x="1" y="1"/>
                  </a:moveTo>
                  <a:lnTo>
                    <a:pt x="1255" y="436"/>
                  </a:lnTo>
                  <a:lnTo>
                    <a:pt x="23284" y="436"/>
                  </a:lnTo>
                  <a:lnTo>
                    <a:pt x="237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1285875" dist="733425" dir="15240000" algn="bl" rotWithShape="0">
                <a:schemeClr val="lt1">
                  <a:alpha val="2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58" name="Google Shape;3058;p35"/>
          <p:cNvSpPr/>
          <p:nvPr/>
        </p:nvSpPr>
        <p:spPr>
          <a:xfrm flipH="1">
            <a:off x="367" y="6231867"/>
            <a:ext cx="12267200" cy="6716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76745149"/>
      </p:ext>
    </p:extLst>
  </p:cSld>
  <p:clrMapOvr>
    <a:masterClrMapping/>
  </p:clrMapOvr>
  <p:transition spd="slow" advClick="0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784466" y="1"/>
            <a:ext cx="12979297" cy="3256239"/>
            <a:chOff x="-588350" y="0"/>
            <a:chExt cx="9734473" cy="2442179"/>
          </a:xfrm>
        </p:grpSpPr>
        <p:sp>
          <p:nvSpPr>
            <p:cNvPr id="10" name="Google Shape;10;p2"/>
            <p:cNvSpPr/>
            <p:nvPr/>
          </p:nvSpPr>
          <p:spPr>
            <a:xfrm>
              <a:off x="7276975" y="387875"/>
              <a:ext cx="1494655" cy="1494780"/>
            </a:xfrm>
            <a:custGeom>
              <a:avLst/>
              <a:gdLst/>
              <a:ahLst/>
              <a:cxnLst/>
              <a:rect l="l" t="t" r="r" b="b"/>
              <a:pathLst>
                <a:path w="9982" h="9983" extrusionOk="0">
                  <a:moveTo>
                    <a:pt x="4991" y="1"/>
                  </a:moveTo>
                  <a:cubicBezTo>
                    <a:pt x="2234" y="1"/>
                    <a:pt x="0" y="2235"/>
                    <a:pt x="0" y="4992"/>
                  </a:cubicBezTo>
                  <a:cubicBezTo>
                    <a:pt x="0" y="7748"/>
                    <a:pt x="2234" y="9982"/>
                    <a:pt x="4991" y="9982"/>
                  </a:cubicBezTo>
                  <a:cubicBezTo>
                    <a:pt x="7748" y="9982"/>
                    <a:pt x="9982" y="7748"/>
                    <a:pt x="9982" y="4992"/>
                  </a:cubicBezTo>
                  <a:cubicBezTo>
                    <a:pt x="9982" y="2235"/>
                    <a:pt x="7748" y="1"/>
                    <a:pt x="4991" y="1"/>
                  </a:cubicBezTo>
                  <a:close/>
                </a:path>
              </a:pathLst>
            </a:custGeom>
            <a:solidFill>
              <a:srgbClr val="FEDF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" name="Google Shape;11;p2"/>
            <p:cNvGrpSpPr/>
            <p:nvPr/>
          </p:nvGrpSpPr>
          <p:grpSpPr>
            <a:xfrm>
              <a:off x="-588350" y="0"/>
              <a:ext cx="9734473" cy="2442179"/>
              <a:chOff x="-588350" y="0"/>
              <a:chExt cx="9734473" cy="2442179"/>
            </a:xfrm>
          </p:grpSpPr>
          <p:grpSp>
            <p:nvGrpSpPr>
              <p:cNvPr id="12" name="Google Shape;12;p2"/>
              <p:cNvGrpSpPr/>
              <p:nvPr/>
            </p:nvGrpSpPr>
            <p:grpSpPr>
              <a:xfrm>
                <a:off x="-588350" y="0"/>
                <a:ext cx="9734473" cy="2442179"/>
                <a:chOff x="-588350" y="0"/>
                <a:chExt cx="9734473" cy="2442179"/>
              </a:xfrm>
            </p:grpSpPr>
            <p:sp>
              <p:nvSpPr>
                <p:cNvPr id="13" name="Google Shape;13;p2"/>
                <p:cNvSpPr/>
                <p:nvPr/>
              </p:nvSpPr>
              <p:spPr>
                <a:xfrm>
                  <a:off x="7739683" y="1334505"/>
                  <a:ext cx="1406439" cy="2712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973" h="6744" extrusionOk="0">
                      <a:moveTo>
                        <a:pt x="15532" y="1"/>
                      </a:moveTo>
                      <a:cubicBezTo>
                        <a:pt x="12024" y="1"/>
                        <a:pt x="8586" y="2203"/>
                        <a:pt x="7164" y="5419"/>
                      </a:cubicBezTo>
                      <a:cubicBezTo>
                        <a:pt x="6327" y="4614"/>
                        <a:pt x="5162" y="4180"/>
                        <a:pt x="4002" y="4180"/>
                      </a:cubicBezTo>
                      <a:cubicBezTo>
                        <a:pt x="3408" y="4180"/>
                        <a:pt x="2816" y="4294"/>
                        <a:pt x="2270" y="4529"/>
                      </a:cubicBezTo>
                      <a:cubicBezTo>
                        <a:pt x="1276" y="4956"/>
                        <a:pt x="470" y="5770"/>
                        <a:pt x="1" y="6744"/>
                      </a:cubicBezTo>
                      <a:lnTo>
                        <a:pt x="34972" y="6744"/>
                      </a:lnTo>
                      <a:lnTo>
                        <a:pt x="34972" y="4685"/>
                      </a:lnTo>
                      <a:cubicBezTo>
                        <a:pt x="33852" y="4295"/>
                        <a:pt x="32659" y="4103"/>
                        <a:pt x="31472" y="4043"/>
                      </a:cubicBezTo>
                      <a:cubicBezTo>
                        <a:pt x="31238" y="4031"/>
                        <a:pt x="31003" y="4025"/>
                        <a:pt x="30766" y="4025"/>
                      </a:cubicBezTo>
                      <a:cubicBezTo>
                        <a:pt x="28340" y="4025"/>
                        <a:pt x="25831" y="4674"/>
                        <a:pt x="24182" y="6424"/>
                      </a:cubicBezTo>
                      <a:cubicBezTo>
                        <a:pt x="23101" y="2905"/>
                        <a:pt x="19696" y="231"/>
                        <a:pt x="16022" y="15"/>
                      </a:cubicBezTo>
                      <a:cubicBezTo>
                        <a:pt x="15858" y="5"/>
                        <a:pt x="15695" y="1"/>
                        <a:pt x="1553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" name="Google Shape;14;p2"/>
                <p:cNvSpPr/>
                <p:nvPr/>
              </p:nvSpPr>
              <p:spPr>
                <a:xfrm>
                  <a:off x="-588350" y="2165258"/>
                  <a:ext cx="1530824" cy="276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66" h="6886" extrusionOk="0">
                      <a:moveTo>
                        <a:pt x="14862" y="0"/>
                      </a:moveTo>
                      <a:cubicBezTo>
                        <a:pt x="13563" y="0"/>
                        <a:pt x="12254" y="348"/>
                        <a:pt x="11111" y="975"/>
                      </a:cubicBezTo>
                      <a:cubicBezTo>
                        <a:pt x="9236" y="2005"/>
                        <a:pt x="7796" y="3733"/>
                        <a:pt x="6896" y="5674"/>
                      </a:cubicBezTo>
                      <a:cubicBezTo>
                        <a:pt x="5746" y="4549"/>
                        <a:pt x="4135" y="3931"/>
                        <a:pt x="2529" y="3931"/>
                      </a:cubicBezTo>
                      <a:cubicBezTo>
                        <a:pt x="1908" y="3931"/>
                        <a:pt x="1289" y="4024"/>
                        <a:pt x="697" y="4214"/>
                      </a:cubicBezTo>
                      <a:cubicBezTo>
                        <a:pt x="459" y="4292"/>
                        <a:pt x="226" y="4385"/>
                        <a:pt x="0" y="4492"/>
                      </a:cubicBezTo>
                      <a:lnTo>
                        <a:pt x="0" y="6885"/>
                      </a:lnTo>
                      <a:lnTo>
                        <a:pt x="38066" y="6885"/>
                      </a:lnTo>
                      <a:cubicBezTo>
                        <a:pt x="36910" y="4747"/>
                        <a:pt x="34867" y="3090"/>
                        <a:pt x="32519" y="2449"/>
                      </a:cubicBezTo>
                      <a:cubicBezTo>
                        <a:pt x="31769" y="2245"/>
                        <a:pt x="30994" y="2145"/>
                        <a:pt x="30218" y="2145"/>
                      </a:cubicBezTo>
                      <a:cubicBezTo>
                        <a:pt x="28158" y="2145"/>
                        <a:pt x="26095" y="2846"/>
                        <a:pt x="24496" y="4148"/>
                      </a:cubicBezTo>
                      <a:cubicBezTo>
                        <a:pt x="23844" y="4679"/>
                        <a:pt x="23262" y="5310"/>
                        <a:pt x="22869" y="6054"/>
                      </a:cubicBezTo>
                      <a:cubicBezTo>
                        <a:pt x="21412" y="3805"/>
                        <a:pt x="19800" y="1424"/>
                        <a:pt x="17306" y="449"/>
                      </a:cubicBezTo>
                      <a:cubicBezTo>
                        <a:pt x="16526" y="144"/>
                        <a:pt x="15697" y="0"/>
                        <a:pt x="1486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" name="Google Shape;15;p2"/>
                <p:cNvSpPr/>
                <p:nvPr/>
              </p:nvSpPr>
              <p:spPr>
                <a:xfrm>
                  <a:off x="7178897" y="0"/>
                  <a:ext cx="1965113" cy="806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9" h="16625" extrusionOk="0">
                      <a:moveTo>
                        <a:pt x="1" y="1"/>
                      </a:moveTo>
                      <a:cubicBezTo>
                        <a:pt x="331" y="337"/>
                        <a:pt x="693" y="642"/>
                        <a:pt x="1079" y="910"/>
                      </a:cubicBezTo>
                      <a:cubicBezTo>
                        <a:pt x="1628" y="1290"/>
                        <a:pt x="2219" y="1598"/>
                        <a:pt x="2839" y="1836"/>
                      </a:cubicBezTo>
                      <a:cubicBezTo>
                        <a:pt x="3137" y="1953"/>
                        <a:pt x="3444" y="2053"/>
                        <a:pt x="3755" y="2136"/>
                      </a:cubicBezTo>
                      <a:lnTo>
                        <a:pt x="3904" y="2175"/>
                      </a:lnTo>
                      <a:cubicBezTo>
                        <a:pt x="4281" y="2269"/>
                        <a:pt x="4665" y="2341"/>
                        <a:pt x="5050" y="2388"/>
                      </a:cubicBezTo>
                      <a:cubicBezTo>
                        <a:pt x="5094" y="2395"/>
                        <a:pt x="5139" y="2401"/>
                        <a:pt x="5184" y="2404"/>
                      </a:cubicBezTo>
                      <a:cubicBezTo>
                        <a:pt x="5559" y="2447"/>
                        <a:pt x="5936" y="2468"/>
                        <a:pt x="6314" y="2468"/>
                      </a:cubicBezTo>
                      <a:cubicBezTo>
                        <a:pt x="6618" y="2468"/>
                        <a:pt x="6922" y="2455"/>
                        <a:pt x="7224" y="2428"/>
                      </a:cubicBezTo>
                      <a:cubicBezTo>
                        <a:pt x="7337" y="2418"/>
                        <a:pt x="7452" y="2407"/>
                        <a:pt x="7565" y="2407"/>
                      </a:cubicBezTo>
                      <a:cubicBezTo>
                        <a:pt x="7690" y="2407"/>
                        <a:pt x="7813" y="2420"/>
                        <a:pt x="7927" y="2463"/>
                      </a:cubicBezTo>
                      <a:cubicBezTo>
                        <a:pt x="7949" y="2471"/>
                        <a:pt x="7970" y="2480"/>
                        <a:pt x="7992" y="2490"/>
                      </a:cubicBezTo>
                      <a:cubicBezTo>
                        <a:pt x="8015" y="2501"/>
                        <a:pt x="8036" y="2514"/>
                        <a:pt x="8057" y="2526"/>
                      </a:cubicBezTo>
                      <a:cubicBezTo>
                        <a:pt x="8077" y="2539"/>
                        <a:pt x="8095" y="2553"/>
                        <a:pt x="8114" y="2566"/>
                      </a:cubicBezTo>
                      <a:cubicBezTo>
                        <a:pt x="8352" y="2750"/>
                        <a:pt x="8469" y="3073"/>
                        <a:pt x="8571" y="3366"/>
                      </a:cubicBezTo>
                      <a:cubicBezTo>
                        <a:pt x="9417" y="5828"/>
                        <a:pt x="10683" y="8186"/>
                        <a:pt x="12541" y="10006"/>
                      </a:cubicBezTo>
                      <a:cubicBezTo>
                        <a:pt x="14401" y="11826"/>
                        <a:pt x="16896" y="13073"/>
                        <a:pt x="19499" y="13116"/>
                      </a:cubicBezTo>
                      <a:cubicBezTo>
                        <a:pt x="19547" y="13117"/>
                        <a:pt x="19596" y="13117"/>
                        <a:pt x="19644" y="13117"/>
                      </a:cubicBezTo>
                      <a:cubicBezTo>
                        <a:pt x="20846" y="13117"/>
                        <a:pt x="22020" y="12870"/>
                        <a:pt x="23150" y="12462"/>
                      </a:cubicBezTo>
                      <a:cubicBezTo>
                        <a:pt x="23964" y="12169"/>
                        <a:pt x="24754" y="11791"/>
                        <a:pt x="25516" y="11363"/>
                      </a:cubicBezTo>
                      <a:cubicBezTo>
                        <a:pt x="25565" y="11334"/>
                        <a:pt x="25615" y="11307"/>
                        <a:pt x="25663" y="11278"/>
                      </a:cubicBezTo>
                      <a:cubicBezTo>
                        <a:pt x="26214" y="10964"/>
                        <a:pt x="26750" y="10623"/>
                        <a:pt x="27269" y="10268"/>
                      </a:cubicBezTo>
                      <a:cubicBezTo>
                        <a:pt x="27342" y="10447"/>
                        <a:pt x="27421" y="10621"/>
                        <a:pt x="27511" y="10791"/>
                      </a:cubicBezTo>
                      <a:cubicBezTo>
                        <a:pt x="27529" y="10830"/>
                        <a:pt x="27550" y="10869"/>
                        <a:pt x="27571" y="10907"/>
                      </a:cubicBezTo>
                      <a:cubicBezTo>
                        <a:pt x="27972" y="11648"/>
                        <a:pt x="28515" y="12298"/>
                        <a:pt x="29145" y="12867"/>
                      </a:cubicBezTo>
                      <a:cubicBezTo>
                        <a:pt x="30142" y="13770"/>
                        <a:pt x="31357" y="14475"/>
                        <a:pt x="32583" y="15035"/>
                      </a:cubicBezTo>
                      <a:cubicBezTo>
                        <a:pt x="34641" y="15974"/>
                        <a:pt x="36900" y="16625"/>
                        <a:pt x="39140" y="16625"/>
                      </a:cubicBezTo>
                      <a:cubicBezTo>
                        <a:pt x="39594" y="16625"/>
                        <a:pt x="40048" y="16598"/>
                        <a:pt x="40498" y="16542"/>
                      </a:cubicBezTo>
                      <a:lnTo>
                        <a:pt x="40498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" name="Google Shape;16;p2"/>
                <p:cNvSpPr/>
                <p:nvPr/>
              </p:nvSpPr>
              <p:spPr>
                <a:xfrm>
                  <a:off x="0" y="0"/>
                  <a:ext cx="2230129" cy="1149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4" h="15225" extrusionOk="0">
                      <a:moveTo>
                        <a:pt x="0" y="0"/>
                      </a:moveTo>
                      <a:lnTo>
                        <a:pt x="0" y="15224"/>
                      </a:lnTo>
                      <a:cubicBezTo>
                        <a:pt x="2277" y="14714"/>
                        <a:pt x="4460" y="13542"/>
                        <a:pt x="5472" y="11485"/>
                      </a:cubicBezTo>
                      <a:cubicBezTo>
                        <a:pt x="6537" y="12714"/>
                        <a:pt x="8168" y="13386"/>
                        <a:pt x="9789" y="13386"/>
                      </a:cubicBezTo>
                      <a:cubicBezTo>
                        <a:pt x="10635" y="13386"/>
                        <a:pt x="11478" y="13203"/>
                        <a:pt x="12235" y="12821"/>
                      </a:cubicBezTo>
                      <a:cubicBezTo>
                        <a:pt x="14445" y="11707"/>
                        <a:pt x="15723" y="9002"/>
                        <a:pt x="15181" y="6588"/>
                      </a:cubicBezTo>
                      <a:lnTo>
                        <a:pt x="15181" y="6588"/>
                      </a:lnTo>
                      <a:cubicBezTo>
                        <a:pt x="16233" y="7090"/>
                        <a:pt x="17406" y="7385"/>
                        <a:pt x="18567" y="7385"/>
                      </a:cubicBezTo>
                      <a:cubicBezTo>
                        <a:pt x="19302" y="7385"/>
                        <a:pt x="20033" y="7267"/>
                        <a:pt x="20724" y="7007"/>
                      </a:cubicBezTo>
                      <a:cubicBezTo>
                        <a:pt x="22507" y="6337"/>
                        <a:pt x="23937" y="4625"/>
                        <a:pt x="23978" y="2720"/>
                      </a:cubicBezTo>
                      <a:cubicBezTo>
                        <a:pt x="24396" y="2848"/>
                        <a:pt x="24832" y="2909"/>
                        <a:pt x="25269" y="2909"/>
                      </a:cubicBezTo>
                      <a:cubicBezTo>
                        <a:pt x="25792" y="2909"/>
                        <a:pt x="26315" y="2821"/>
                        <a:pt x="26810" y="2650"/>
                      </a:cubicBezTo>
                      <a:cubicBezTo>
                        <a:pt x="26811" y="2649"/>
                        <a:pt x="26812" y="2649"/>
                        <a:pt x="26812" y="2649"/>
                      </a:cubicBezTo>
                      <a:cubicBezTo>
                        <a:pt x="26998" y="2584"/>
                        <a:pt x="27181" y="2508"/>
                        <a:pt x="27358" y="2420"/>
                      </a:cubicBezTo>
                      <a:cubicBezTo>
                        <a:pt x="27384" y="2407"/>
                        <a:pt x="27411" y="2394"/>
                        <a:pt x="27437" y="2382"/>
                      </a:cubicBezTo>
                      <a:cubicBezTo>
                        <a:pt x="27467" y="2364"/>
                        <a:pt x="27499" y="2347"/>
                        <a:pt x="27531" y="2330"/>
                      </a:cubicBezTo>
                      <a:cubicBezTo>
                        <a:pt x="27810" y="2177"/>
                        <a:pt x="28071" y="1994"/>
                        <a:pt x="28310" y="1784"/>
                      </a:cubicBezTo>
                      <a:cubicBezTo>
                        <a:pt x="28860" y="1303"/>
                        <a:pt x="29279" y="682"/>
                        <a:pt x="29543" y="1"/>
                      </a:cubicBezTo>
                      <a:lnTo>
                        <a:pt x="2954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7" name="Google Shape;17;p2"/>
              <p:cNvSpPr/>
              <p:nvPr/>
            </p:nvSpPr>
            <p:spPr>
              <a:xfrm>
                <a:off x="3042304" y="181950"/>
                <a:ext cx="1494650" cy="357545"/>
              </a:xfrm>
              <a:custGeom>
                <a:avLst/>
                <a:gdLst/>
                <a:ahLst/>
                <a:cxnLst/>
                <a:rect l="l" t="t" r="r" b="b"/>
                <a:pathLst>
                  <a:path w="20425" h="4886" extrusionOk="0">
                    <a:moveTo>
                      <a:pt x="12664" y="1"/>
                    </a:moveTo>
                    <a:cubicBezTo>
                      <a:pt x="11339" y="1"/>
                      <a:pt x="10009" y="275"/>
                      <a:pt x="8789" y="793"/>
                    </a:cubicBezTo>
                    <a:cubicBezTo>
                      <a:pt x="7237" y="1452"/>
                      <a:pt x="5817" y="2528"/>
                      <a:pt x="5014" y="4009"/>
                    </a:cubicBezTo>
                    <a:cubicBezTo>
                      <a:pt x="4409" y="3635"/>
                      <a:pt x="3695" y="3439"/>
                      <a:pt x="2983" y="3439"/>
                    </a:cubicBezTo>
                    <a:cubicBezTo>
                      <a:pt x="2643" y="3439"/>
                      <a:pt x="2303" y="3484"/>
                      <a:pt x="1975" y="3575"/>
                    </a:cubicBezTo>
                    <a:cubicBezTo>
                      <a:pt x="1200" y="3790"/>
                      <a:pt x="502" y="4258"/>
                      <a:pt x="0" y="4885"/>
                    </a:cubicBezTo>
                    <a:lnTo>
                      <a:pt x="20425" y="4885"/>
                    </a:lnTo>
                    <a:cubicBezTo>
                      <a:pt x="19556" y="2862"/>
                      <a:pt x="17776" y="1262"/>
                      <a:pt x="15698" y="516"/>
                    </a:cubicBezTo>
                    <a:cubicBezTo>
                      <a:pt x="14726" y="167"/>
                      <a:pt x="13696" y="1"/>
                      <a:pt x="126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8" name="Google Shape;18;p2"/>
          <p:cNvSpPr/>
          <p:nvPr/>
        </p:nvSpPr>
        <p:spPr>
          <a:xfrm>
            <a:off x="310300" y="310700"/>
            <a:ext cx="11594000" cy="62572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" name="Google Shape;19;p2"/>
          <p:cNvGrpSpPr/>
          <p:nvPr/>
        </p:nvGrpSpPr>
        <p:grpSpPr>
          <a:xfrm>
            <a:off x="0" y="3337734"/>
            <a:ext cx="12192067" cy="3520303"/>
            <a:chOff x="0" y="2503300"/>
            <a:chExt cx="9144050" cy="2640227"/>
          </a:xfrm>
        </p:grpSpPr>
        <p:grpSp>
          <p:nvGrpSpPr>
            <p:cNvPr id="20" name="Google Shape;20;p2"/>
            <p:cNvGrpSpPr/>
            <p:nvPr/>
          </p:nvGrpSpPr>
          <p:grpSpPr>
            <a:xfrm>
              <a:off x="0" y="2503300"/>
              <a:ext cx="9144039" cy="2640227"/>
              <a:chOff x="0" y="2503300"/>
              <a:chExt cx="9144039" cy="2640227"/>
            </a:xfrm>
          </p:grpSpPr>
          <p:sp>
            <p:nvSpPr>
              <p:cNvPr id="21" name="Google Shape;21;p2"/>
              <p:cNvSpPr/>
              <p:nvPr/>
            </p:nvSpPr>
            <p:spPr>
              <a:xfrm>
                <a:off x="50" y="2503300"/>
                <a:ext cx="9143944" cy="2640227"/>
              </a:xfrm>
              <a:custGeom>
                <a:avLst/>
                <a:gdLst/>
                <a:ahLst/>
                <a:cxnLst/>
                <a:rect l="l" t="t" r="r" b="b"/>
                <a:pathLst>
                  <a:path w="91756" h="31099" extrusionOk="0">
                    <a:moveTo>
                      <a:pt x="91755" y="1"/>
                    </a:moveTo>
                    <a:cubicBezTo>
                      <a:pt x="90380" y="264"/>
                      <a:pt x="89068" y="840"/>
                      <a:pt x="87981" y="1729"/>
                    </a:cubicBezTo>
                    <a:cubicBezTo>
                      <a:pt x="87047" y="875"/>
                      <a:pt x="85779" y="411"/>
                      <a:pt x="84515" y="411"/>
                    </a:cubicBezTo>
                    <a:cubicBezTo>
                      <a:pt x="83998" y="411"/>
                      <a:pt x="83481" y="489"/>
                      <a:pt x="82988" y="650"/>
                    </a:cubicBezTo>
                    <a:cubicBezTo>
                      <a:pt x="81293" y="1203"/>
                      <a:pt x="79947" y="2716"/>
                      <a:pt x="79595" y="4464"/>
                    </a:cubicBezTo>
                    <a:cubicBezTo>
                      <a:pt x="78679" y="3375"/>
                      <a:pt x="77256" y="2748"/>
                      <a:pt x="75838" y="2748"/>
                    </a:cubicBezTo>
                    <a:cubicBezTo>
                      <a:pt x="75451" y="2748"/>
                      <a:pt x="75065" y="2795"/>
                      <a:pt x="74689" y="2891"/>
                    </a:cubicBezTo>
                    <a:cubicBezTo>
                      <a:pt x="72935" y="3340"/>
                      <a:pt x="71501" y="4855"/>
                      <a:pt x="71147" y="6631"/>
                    </a:cubicBezTo>
                    <a:cubicBezTo>
                      <a:pt x="70222" y="6155"/>
                      <a:pt x="69183" y="5920"/>
                      <a:pt x="68143" y="5920"/>
                    </a:cubicBezTo>
                    <a:cubicBezTo>
                      <a:pt x="66845" y="5920"/>
                      <a:pt x="65545" y="6286"/>
                      <a:pt x="64464" y="7005"/>
                    </a:cubicBezTo>
                    <a:cubicBezTo>
                      <a:pt x="62516" y="8304"/>
                      <a:pt x="61354" y="10697"/>
                      <a:pt x="61541" y="13030"/>
                    </a:cubicBezTo>
                    <a:cubicBezTo>
                      <a:pt x="60777" y="12465"/>
                      <a:pt x="59852" y="12206"/>
                      <a:pt x="58916" y="12206"/>
                    </a:cubicBezTo>
                    <a:cubicBezTo>
                      <a:pt x="56922" y="12206"/>
                      <a:pt x="54876" y="13382"/>
                      <a:pt x="54208" y="15291"/>
                    </a:cubicBezTo>
                    <a:cubicBezTo>
                      <a:pt x="53119" y="14460"/>
                      <a:pt x="51768" y="14068"/>
                      <a:pt x="50407" y="14068"/>
                    </a:cubicBezTo>
                    <a:cubicBezTo>
                      <a:pt x="48163" y="14068"/>
                      <a:pt x="45891" y="15133"/>
                      <a:pt x="44707" y="17056"/>
                    </a:cubicBezTo>
                    <a:cubicBezTo>
                      <a:pt x="43223" y="15628"/>
                      <a:pt x="41165" y="14829"/>
                      <a:pt x="39108" y="14829"/>
                    </a:cubicBezTo>
                    <a:cubicBezTo>
                      <a:pt x="38618" y="14829"/>
                      <a:pt x="38128" y="14874"/>
                      <a:pt x="37646" y="14967"/>
                    </a:cubicBezTo>
                    <a:cubicBezTo>
                      <a:pt x="35143" y="15453"/>
                      <a:pt x="32920" y="17212"/>
                      <a:pt x="31875" y="19539"/>
                    </a:cubicBezTo>
                    <a:cubicBezTo>
                      <a:pt x="30976" y="18266"/>
                      <a:pt x="29421" y="17613"/>
                      <a:pt x="27872" y="17613"/>
                    </a:cubicBezTo>
                    <a:cubicBezTo>
                      <a:pt x="26496" y="17613"/>
                      <a:pt x="25125" y="18128"/>
                      <a:pt x="24224" y="19180"/>
                    </a:cubicBezTo>
                    <a:cubicBezTo>
                      <a:pt x="24170" y="17394"/>
                      <a:pt x="23045" y="15683"/>
                      <a:pt x="21429" y="14924"/>
                    </a:cubicBezTo>
                    <a:cubicBezTo>
                      <a:pt x="20794" y="14627"/>
                      <a:pt x="20095" y="14482"/>
                      <a:pt x="19395" y="14482"/>
                    </a:cubicBezTo>
                    <a:cubicBezTo>
                      <a:pt x="18312" y="14482"/>
                      <a:pt x="17225" y="14830"/>
                      <a:pt x="16371" y="15499"/>
                    </a:cubicBezTo>
                    <a:cubicBezTo>
                      <a:pt x="16237" y="13539"/>
                      <a:pt x="14856" y="11722"/>
                      <a:pt x="13003" y="11069"/>
                    </a:cubicBezTo>
                    <a:cubicBezTo>
                      <a:pt x="12481" y="10885"/>
                      <a:pt x="11929" y="10796"/>
                      <a:pt x="11377" y="10796"/>
                    </a:cubicBezTo>
                    <a:cubicBezTo>
                      <a:pt x="9972" y="10796"/>
                      <a:pt x="8559" y="11370"/>
                      <a:pt x="7602" y="12404"/>
                    </a:cubicBezTo>
                    <a:cubicBezTo>
                      <a:pt x="6199" y="11332"/>
                      <a:pt x="4437" y="10798"/>
                      <a:pt x="2675" y="10798"/>
                    </a:cubicBezTo>
                    <a:cubicBezTo>
                      <a:pt x="1768" y="10798"/>
                      <a:pt x="860" y="10939"/>
                      <a:pt x="1" y="11223"/>
                    </a:cubicBezTo>
                    <a:lnTo>
                      <a:pt x="1" y="31098"/>
                    </a:lnTo>
                    <a:lnTo>
                      <a:pt x="91755" y="31098"/>
                    </a:lnTo>
                    <a:lnTo>
                      <a:pt x="91755" y="1"/>
                    </a:lnTo>
                    <a:close/>
                  </a:path>
                </a:pathLst>
              </a:custGeom>
              <a:solidFill>
                <a:srgbClr val="00585B">
                  <a:alpha val="470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5859224" y="3394503"/>
                <a:ext cx="3284815" cy="1748997"/>
              </a:xfrm>
              <a:custGeom>
                <a:avLst/>
                <a:gdLst/>
                <a:ahLst/>
                <a:cxnLst/>
                <a:rect l="l" t="t" r="r" b="b"/>
                <a:pathLst>
                  <a:path w="43437" h="23128" extrusionOk="0">
                    <a:moveTo>
                      <a:pt x="43435" y="0"/>
                    </a:moveTo>
                    <a:lnTo>
                      <a:pt x="43435" y="1"/>
                    </a:lnTo>
                    <a:lnTo>
                      <a:pt x="43435" y="1"/>
                    </a:lnTo>
                    <a:cubicBezTo>
                      <a:pt x="43436" y="1"/>
                      <a:pt x="43436" y="0"/>
                      <a:pt x="43437" y="0"/>
                    </a:cubicBezTo>
                    <a:close/>
                    <a:moveTo>
                      <a:pt x="43435" y="1"/>
                    </a:moveTo>
                    <a:lnTo>
                      <a:pt x="43435" y="1"/>
                    </a:lnTo>
                    <a:cubicBezTo>
                      <a:pt x="42858" y="381"/>
                      <a:pt x="42309" y="802"/>
                      <a:pt x="41794" y="1257"/>
                    </a:cubicBezTo>
                    <a:cubicBezTo>
                      <a:pt x="41478" y="1535"/>
                      <a:pt x="41174" y="1828"/>
                      <a:pt x="40884" y="2133"/>
                    </a:cubicBezTo>
                    <a:cubicBezTo>
                      <a:pt x="40270" y="2781"/>
                      <a:pt x="39718" y="3482"/>
                      <a:pt x="39240" y="4232"/>
                    </a:cubicBezTo>
                    <a:cubicBezTo>
                      <a:pt x="39215" y="4274"/>
                      <a:pt x="39186" y="4317"/>
                      <a:pt x="39162" y="4360"/>
                    </a:cubicBezTo>
                    <a:cubicBezTo>
                      <a:pt x="38895" y="4787"/>
                      <a:pt x="38654" y="5231"/>
                      <a:pt x="38440" y="5687"/>
                    </a:cubicBezTo>
                    <a:cubicBezTo>
                      <a:pt x="37209" y="4915"/>
                      <a:pt x="35770" y="4556"/>
                      <a:pt x="34315" y="4556"/>
                    </a:cubicBezTo>
                    <a:cubicBezTo>
                      <a:pt x="34028" y="4556"/>
                      <a:pt x="33740" y="4570"/>
                      <a:pt x="33454" y="4598"/>
                    </a:cubicBezTo>
                    <a:lnTo>
                      <a:pt x="33450" y="4598"/>
                    </a:lnTo>
                    <a:cubicBezTo>
                      <a:pt x="33297" y="4612"/>
                      <a:pt x="33143" y="4632"/>
                      <a:pt x="32990" y="4654"/>
                    </a:cubicBezTo>
                    <a:cubicBezTo>
                      <a:pt x="31467" y="4880"/>
                      <a:pt x="29990" y="5486"/>
                      <a:pt x="28779" y="6411"/>
                    </a:cubicBezTo>
                    <a:cubicBezTo>
                      <a:pt x="27737" y="7205"/>
                      <a:pt x="26886" y="8196"/>
                      <a:pt x="26228" y="9306"/>
                    </a:cubicBezTo>
                    <a:cubicBezTo>
                      <a:pt x="26193" y="9362"/>
                      <a:pt x="26159" y="9419"/>
                      <a:pt x="26128" y="9476"/>
                    </a:cubicBezTo>
                    <a:cubicBezTo>
                      <a:pt x="25128" y="11225"/>
                      <a:pt x="24594" y="13252"/>
                      <a:pt x="24539" y="15261"/>
                    </a:cubicBezTo>
                    <a:cubicBezTo>
                      <a:pt x="22972" y="14509"/>
                      <a:pt x="21233" y="14115"/>
                      <a:pt x="19490" y="14088"/>
                    </a:cubicBezTo>
                    <a:lnTo>
                      <a:pt x="19488" y="14088"/>
                    </a:lnTo>
                    <a:cubicBezTo>
                      <a:pt x="19418" y="14087"/>
                      <a:pt x="19348" y="14087"/>
                      <a:pt x="19278" y="14087"/>
                    </a:cubicBezTo>
                    <a:cubicBezTo>
                      <a:pt x="18558" y="14087"/>
                      <a:pt x="17838" y="14150"/>
                      <a:pt x="17129" y="14275"/>
                    </a:cubicBezTo>
                    <a:cubicBezTo>
                      <a:pt x="16820" y="14330"/>
                      <a:pt x="16513" y="14396"/>
                      <a:pt x="16210" y="14476"/>
                    </a:cubicBezTo>
                    <a:cubicBezTo>
                      <a:pt x="16166" y="14487"/>
                      <a:pt x="16123" y="14498"/>
                      <a:pt x="16079" y="14510"/>
                    </a:cubicBezTo>
                    <a:cubicBezTo>
                      <a:pt x="15739" y="14603"/>
                      <a:pt x="15401" y="14710"/>
                      <a:pt x="15071" y="14834"/>
                    </a:cubicBezTo>
                    <a:lnTo>
                      <a:pt x="15070" y="14834"/>
                    </a:lnTo>
                    <a:lnTo>
                      <a:pt x="15008" y="14858"/>
                    </a:lnTo>
                    <a:cubicBezTo>
                      <a:pt x="14595" y="15014"/>
                      <a:pt x="14193" y="15194"/>
                      <a:pt x="13804" y="15395"/>
                    </a:cubicBezTo>
                    <a:cubicBezTo>
                      <a:pt x="12747" y="15939"/>
                      <a:pt x="11779" y="16643"/>
                      <a:pt x="10931" y="17466"/>
                    </a:cubicBezTo>
                    <a:cubicBezTo>
                      <a:pt x="10772" y="17622"/>
                      <a:pt x="10616" y="17783"/>
                      <a:pt x="10465" y="17948"/>
                    </a:cubicBezTo>
                    <a:cubicBezTo>
                      <a:pt x="9524" y="18972"/>
                      <a:pt x="8767" y="20156"/>
                      <a:pt x="8253" y="21437"/>
                    </a:cubicBezTo>
                    <a:cubicBezTo>
                      <a:pt x="7422" y="21138"/>
                      <a:pt x="6545" y="20996"/>
                      <a:pt x="5666" y="20996"/>
                    </a:cubicBezTo>
                    <a:cubicBezTo>
                      <a:pt x="3605" y="20996"/>
                      <a:pt x="1530" y="21775"/>
                      <a:pt x="0" y="23128"/>
                    </a:cubicBezTo>
                    <a:lnTo>
                      <a:pt x="43435" y="23128"/>
                    </a:lnTo>
                    <a:lnTo>
                      <a:pt x="4343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0" y="3605402"/>
                <a:ext cx="3584678" cy="1538082"/>
              </a:xfrm>
              <a:custGeom>
                <a:avLst/>
                <a:gdLst/>
                <a:ahLst/>
                <a:cxnLst/>
                <a:rect l="l" t="t" r="r" b="b"/>
                <a:pathLst>
                  <a:path w="44580" h="19128" extrusionOk="0">
                    <a:moveTo>
                      <a:pt x="2451" y="1"/>
                    </a:moveTo>
                    <a:cubicBezTo>
                      <a:pt x="2213" y="1"/>
                      <a:pt x="1975" y="11"/>
                      <a:pt x="1739" y="33"/>
                    </a:cubicBezTo>
                    <a:cubicBezTo>
                      <a:pt x="1141" y="89"/>
                      <a:pt x="555" y="214"/>
                      <a:pt x="1" y="416"/>
                    </a:cubicBezTo>
                    <a:lnTo>
                      <a:pt x="1" y="19128"/>
                    </a:lnTo>
                    <a:lnTo>
                      <a:pt x="44579" y="19128"/>
                    </a:lnTo>
                    <a:cubicBezTo>
                      <a:pt x="43161" y="17423"/>
                      <a:pt x="41216" y="16155"/>
                      <a:pt x="39071" y="15590"/>
                    </a:cubicBezTo>
                    <a:cubicBezTo>
                      <a:pt x="38203" y="15361"/>
                      <a:pt x="37306" y="15249"/>
                      <a:pt x="36409" y="15249"/>
                    </a:cubicBezTo>
                    <a:cubicBezTo>
                      <a:pt x="35512" y="15249"/>
                      <a:pt x="34614" y="15361"/>
                      <a:pt x="33744" y="15580"/>
                    </a:cubicBezTo>
                    <a:cubicBezTo>
                      <a:pt x="32458" y="15902"/>
                      <a:pt x="31232" y="16458"/>
                      <a:pt x="30154" y="17228"/>
                    </a:cubicBezTo>
                    <a:cubicBezTo>
                      <a:pt x="30041" y="16737"/>
                      <a:pt x="29891" y="16256"/>
                      <a:pt x="29711" y="15788"/>
                    </a:cubicBezTo>
                    <a:cubicBezTo>
                      <a:pt x="29461" y="15137"/>
                      <a:pt x="29146" y="14514"/>
                      <a:pt x="28777" y="13922"/>
                    </a:cubicBezTo>
                    <a:cubicBezTo>
                      <a:pt x="28737" y="13854"/>
                      <a:pt x="28695" y="13789"/>
                      <a:pt x="28652" y="13723"/>
                    </a:cubicBezTo>
                    <a:cubicBezTo>
                      <a:pt x="27991" y="12709"/>
                      <a:pt x="27171" y="11800"/>
                      <a:pt x="26232" y="11039"/>
                    </a:cubicBezTo>
                    <a:cubicBezTo>
                      <a:pt x="25870" y="10745"/>
                      <a:pt x="25490" y="10475"/>
                      <a:pt x="25095" y="10228"/>
                    </a:cubicBezTo>
                    <a:cubicBezTo>
                      <a:pt x="24376" y="9779"/>
                      <a:pt x="23605" y="9414"/>
                      <a:pt x="22798" y="9145"/>
                    </a:cubicBezTo>
                    <a:cubicBezTo>
                      <a:pt x="21837" y="8825"/>
                      <a:pt x="20832" y="8648"/>
                      <a:pt x="19823" y="8607"/>
                    </a:cubicBezTo>
                    <a:cubicBezTo>
                      <a:pt x="19789" y="8606"/>
                      <a:pt x="19756" y="8605"/>
                      <a:pt x="19724" y="8605"/>
                    </a:cubicBezTo>
                    <a:cubicBezTo>
                      <a:pt x="19613" y="8600"/>
                      <a:pt x="19504" y="8598"/>
                      <a:pt x="19393" y="8598"/>
                    </a:cubicBezTo>
                    <a:cubicBezTo>
                      <a:pt x="19355" y="8598"/>
                      <a:pt x="19317" y="8598"/>
                      <a:pt x="19278" y="8599"/>
                    </a:cubicBezTo>
                    <a:lnTo>
                      <a:pt x="19277" y="8599"/>
                    </a:lnTo>
                    <a:cubicBezTo>
                      <a:pt x="18457" y="8605"/>
                      <a:pt x="17639" y="8699"/>
                      <a:pt x="16837" y="8877"/>
                    </a:cubicBezTo>
                    <a:cubicBezTo>
                      <a:pt x="15089" y="9266"/>
                      <a:pt x="13433" y="10059"/>
                      <a:pt x="12064" y="11218"/>
                    </a:cubicBezTo>
                    <a:cubicBezTo>
                      <a:pt x="11918" y="9982"/>
                      <a:pt x="11663" y="8734"/>
                      <a:pt x="11278" y="7539"/>
                    </a:cubicBezTo>
                    <a:cubicBezTo>
                      <a:pt x="10974" y="6596"/>
                      <a:pt x="10588" y="5687"/>
                      <a:pt x="10107" y="4839"/>
                    </a:cubicBezTo>
                    <a:cubicBezTo>
                      <a:pt x="9728" y="4166"/>
                      <a:pt x="9287" y="3533"/>
                      <a:pt x="8780" y="2955"/>
                    </a:cubicBezTo>
                    <a:cubicBezTo>
                      <a:pt x="8515" y="2650"/>
                      <a:pt x="8229" y="2361"/>
                      <a:pt x="7926" y="2090"/>
                    </a:cubicBezTo>
                    <a:cubicBezTo>
                      <a:pt x="7764" y="1946"/>
                      <a:pt x="7599" y="1808"/>
                      <a:pt x="7428" y="1674"/>
                    </a:cubicBezTo>
                    <a:cubicBezTo>
                      <a:pt x="6977" y="1325"/>
                      <a:pt x="6483" y="1027"/>
                      <a:pt x="5961" y="784"/>
                    </a:cubicBezTo>
                    <a:cubicBezTo>
                      <a:pt x="5669" y="647"/>
                      <a:pt x="5366" y="528"/>
                      <a:pt x="5058" y="425"/>
                    </a:cubicBezTo>
                    <a:cubicBezTo>
                      <a:pt x="4825" y="347"/>
                      <a:pt x="4588" y="281"/>
                      <a:pt x="4348" y="225"/>
                    </a:cubicBezTo>
                    <a:cubicBezTo>
                      <a:pt x="3723" y="77"/>
                      <a:pt x="3084" y="1"/>
                      <a:pt x="24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" name="Google Shape;25;p2"/>
            <p:cNvGrpSpPr/>
            <p:nvPr/>
          </p:nvGrpSpPr>
          <p:grpSpPr>
            <a:xfrm>
              <a:off x="8248259" y="3822442"/>
              <a:ext cx="895791" cy="1311961"/>
              <a:chOff x="8248259" y="3822442"/>
              <a:chExt cx="895791" cy="1311961"/>
            </a:xfrm>
          </p:grpSpPr>
          <p:grpSp>
            <p:nvGrpSpPr>
              <p:cNvPr id="26" name="Google Shape;26;p2"/>
              <p:cNvGrpSpPr/>
              <p:nvPr/>
            </p:nvGrpSpPr>
            <p:grpSpPr>
              <a:xfrm>
                <a:off x="8248259" y="4391619"/>
                <a:ext cx="537528" cy="742783"/>
                <a:chOff x="5695100" y="3956675"/>
                <a:chExt cx="321200" cy="443850"/>
              </a:xfrm>
            </p:grpSpPr>
            <p:sp>
              <p:nvSpPr>
                <p:cNvPr id="27" name="Google Shape;27;p2"/>
                <p:cNvSpPr/>
                <p:nvPr/>
              </p:nvSpPr>
              <p:spPr>
                <a:xfrm>
                  <a:off x="5793025" y="4074750"/>
                  <a:ext cx="51950" cy="32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8" h="13031" extrusionOk="0">
                      <a:moveTo>
                        <a:pt x="1956" y="0"/>
                      </a:moveTo>
                      <a:cubicBezTo>
                        <a:pt x="1947" y="34"/>
                        <a:pt x="1941" y="66"/>
                        <a:pt x="1935" y="99"/>
                      </a:cubicBezTo>
                      <a:lnTo>
                        <a:pt x="1935" y="100"/>
                      </a:lnTo>
                      <a:cubicBezTo>
                        <a:pt x="1861" y="446"/>
                        <a:pt x="1790" y="788"/>
                        <a:pt x="1718" y="1133"/>
                      </a:cubicBezTo>
                      <a:cubicBezTo>
                        <a:pt x="1282" y="3276"/>
                        <a:pt x="913" y="5427"/>
                        <a:pt x="612" y="7585"/>
                      </a:cubicBezTo>
                      <a:cubicBezTo>
                        <a:pt x="584" y="7794"/>
                        <a:pt x="556" y="8005"/>
                        <a:pt x="528" y="8214"/>
                      </a:cubicBezTo>
                      <a:cubicBezTo>
                        <a:pt x="417" y="9039"/>
                        <a:pt x="318" y="9866"/>
                        <a:pt x="228" y="10693"/>
                      </a:cubicBezTo>
                      <a:cubicBezTo>
                        <a:pt x="143" y="11472"/>
                        <a:pt x="68" y="12251"/>
                        <a:pt x="1" y="13030"/>
                      </a:cubicBezTo>
                      <a:lnTo>
                        <a:pt x="124" y="13030"/>
                      </a:lnTo>
                      <a:cubicBezTo>
                        <a:pt x="191" y="12250"/>
                        <a:pt x="270" y="11469"/>
                        <a:pt x="355" y="10690"/>
                      </a:cubicBezTo>
                      <a:cubicBezTo>
                        <a:pt x="706" y="7440"/>
                        <a:pt x="1214" y="4201"/>
                        <a:pt x="1877" y="981"/>
                      </a:cubicBezTo>
                      <a:lnTo>
                        <a:pt x="1877" y="979"/>
                      </a:lnTo>
                      <a:cubicBezTo>
                        <a:pt x="1937" y="681"/>
                        <a:pt x="2000" y="382"/>
                        <a:pt x="2066" y="83"/>
                      </a:cubicBezTo>
                      <a:lnTo>
                        <a:pt x="2066" y="82"/>
                      </a:lnTo>
                      <a:cubicBezTo>
                        <a:pt x="2068" y="63"/>
                        <a:pt x="2072" y="45"/>
                        <a:pt x="2077" y="27"/>
                      </a:cubicBezTo>
                      <a:lnTo>
                        <a:pt x="195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" name="Google Shape;28;p2"/>
                <p:cNvSpPr/>
                <p:nvPr/>
              </p:nvSpPr>
              <p:spPr>
                <a:xfrm>
                  <a:off x="5695100" y="3956675"/>
                  <a:ext cx="283075" cy="22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" h="9000" extrusionOk="0">
                      <a:moveTo>
                        <a:pt x="2808" y="1"/>
                      </a:moveTo>
                      <a:cubicBezTo>
                        <a:pt x="2676" y="1"/>
                        <a:pt x="2553" y="36"/>
                        <a:pt x="2464" y="132"/>
                      </a:cubicBezTo>
                      <a:cubicBezTo>
                        <a:pt x="2347" y="260"/>
                        <a:pt x="2334" y="451"/>
                        <a:pt x="2357" y="622"/>
                      </a:cubicBezTo>
                      <a:cubicBezTo>
                        <a:pt x="2415" y="1082"/>
                        <a:pt x="2663" y="1495"/>
                        <a:pt x="2930" y="1875"/>
                      </a:cubicBezTo>
                      <a:cubicBezTo>
                        <a:pt x="3405" y="2555"/>
                        <a:pt x="3958" y="3183"/>
                        <a:pt x="4572" y="3742"/>
                      </a:cubicBezTo>
                      <a:cubicBezTo>
                        <a:pt x="3747" y="3326"/>
                        <a:pt x="2816" y="3016"/>
                        <a:pt x="1907" y="3016"/>
                      </a:cubicBezTo>
                      <a:cubicBezTo>
                        <a:pt x="1479" y="3016"/>
                        <a:pt x="1055" y="3085"/>
                        <a:pt x="650" y="3245"/>
                      </a:cubicBezTo>
                      <a:cubicBezTo>
                        <a:pt x="433" y="3331"/>
                        <a:pt x="207" y="3462"/>
                        <a:pt x="130" y="3682"/>
                      </a:cubicBezTo>
                      <a:cubicBezTo>
                        <a:pt x="1" y="4059"/>
                        <a:pt x="374" y="4418"/>
                        <a:pt x="734" y="4591"/>
                      </a:cubicBezTo>
                      <a:cubicBezTo>
                        <a:pt x="1330" y="4878"/>
                        <a:pt x="2015" y="4962"/>
                        <a:pt x="2711" y="4962"/>
                      </a:cubicBezTo>
                      <a:cubicBezTo>
                        <a:pt x="3293" y="4962"/>
                        <a:pt x="3882" y="4903"/>
                        <a:pt x="4434" y="4856"/>
                      </a:cubicBezTo>
                      <a:lnTo>
                        <a:pt x="4434" y="4856"/>
                      </a:lnTo>
                      <a:cubicBezTo>
                        <a:pt x="3712" y="5047"/>
                        <a:pt x="3016" y="5336"/>
                        <a:pt x="2373" y="5716"/>
                      </a:cubicBezTo>
                      <a:cubicBezTo>
                        <a:pt x="2094" y="5880"/>
                        <a:pt x="1817" y="6070"/>
                        <a:pt x="1638" y="6339"/>
                      </a:cubicBezTo>
                      <a:cubicBezTo>
                        <a:pt x="1458" y="6609"/>
                        <a:pt x="1393" y="6977"/>
                        <a:pt x="1554" y="7259"/>
                      </a:cubicBezTo>
                      <a:cubicBezTo>
                        <a:pt x="1707" y="7527"/>
                        <a:pt x="2031" y="7660"/>
                        <a:pt x="2341" y="7660"/>
                      </a:cubicBezTo>
                      <a:cubicBezTo>
                        <a:pt x="2351" y="7660"/>
                        <a:pt x="2361" y="7660"/>
                        <a:pt x="2371" y="7660"/>
                      </a:cubicBezTo>
                      <a:cubicBezTo>
                        <a:pt x="2690" y="7652"/>
                        <a:pt x="2993" y="7527"/>
                        <a:pt x="3282" y="7392"/>
                      </a:cubicBezTo>
                      <a:cubicBezTo>
                        <a:pt x="4221" y="6957"/>
                        <a:pt x="5071" y="6429"/>
                        <a:pt x="5801" y="5696"/>
                      </a:cubicBezTo>
                      <a:cubicBezTo>
                        <a:pt x="6088" y="6311"/>
                        <a:pt x="6376" y="6927"/>
                        <a:pt x="6696" y="7527"/>
                      </a:cubicBezTo>
                      <a:cubicBezTo>
                        <a:pt x="6938" y="7981"/>
                        <a:pt x="7206" y="8434"/>
                        <a:pt x="7597" y="8769"/>
                      </a:cubicBezTo>
                      <a:cubicBezTo>
                        <a:pt x="7741" y="8892"/>
                        <a:pt x="7929" y="9000"/>
                        <a:pt x="8110" y="9000"/>
                      </a:cubicBezTo>
                      <a:cubicBezTo>
                        <a:pt x="8174" y="9000"/>
                        <a:pt x="8238" y="8986"/>
                        <a:pt x="8298" y="8955"/>
                      </a:cubicBezTo>
                      <a:cubicBezTo>
                        <a:pt x="8544" y="8826"/>
                        <a:pt x="8572" y="8486"/>
                        <a:pt x="8530" y="8212"/>
                      </a:cubicBezTo>
                      <a:cubicBezTo>
                        <a:pt x="8362" y="7085"/>
                        <a:pt x="7644" y="6149"/>
                        <a:pt x="6893" y="5293"/>
                      </a:cubicBezTo>
                      <a:lnTo>
                        <a:pt x="6893" y="5293"/>
                      </a:lnTo>
                      <a:cubicBezTo>
                        <a:pt x="7863" y="5845"/>
                        <a:pt x="8885" y="6307"/>
                        <a:pt x="9941" y="6673"/>
                      </a:cubicBezTo>
                      <a:cubicBezTo>
                        <a:pt x="10162" y="6750"/>
                        <a:pt x="10406" y="6820"/>
                        <a:pt x="10637" y="6820"/>
                      </a:cubicBezTo>
                      <a:cubicBezTo>
                        <a:pt x="10800" y="6820"/>
                        <a:pt x="10957" y="6785"/>
                        <a:pt x="11095" y="6693"/>
                      </a:cubicBezTo>
                      <a:cubicBezTo>
                        <a:pt x="11221" y="6609"/>
                        <a:pt x="11321" y="6470"/>
                        <a:pt x="11322" y="6318"/>
                      </a:cubicBezTo>
                      <a:cubicBezTo>
                        <a:pt x="11323" y="6173"/>
                        <a:pt x="11239" y="6042"/>
                        <a:pt x="11146" y="5930"/>
                      </a:cubicBezTo>
                      <a:cubicBezTo>
                        <a:pt x="10781" y="5490"/>
                        <a:pt x="10261" y="5212"/>
                        <a:pt x="9742" y="4969"/>
                      </a:cubicBezTo>
                      <a:cubicBezTo>
                        <a:pt x="8911" y="4581"/>
                        <a:pt x="7963" y="4309"/>
                        <a:pt x="7039" y="4309"/>
                      </a:cubicBezTo>
                      <a:cubicBezTo>
                        <a:pt x="6965" y="4309"/>
                        <a:pt x="6892" y="4311"/>
                        <a:pt x="6818" y="4315"/>
                      </a:cubicBezTo>
                      <a:cubicBezTo>
                        <a:pt x="7598" y="3924"/>
                        <a:pt x="8356" y="3489"/>
                        <a:pt x="9085" y="3011"/>
                      </a:cubicBezTo>
                      <a:cubicBezTo>
                        <a:pt x="9562" y="2698"/>
                        <a:pt x="10035" y="2363"/>
                        <a:pt x="10391" y="1917"/>
                      </a:cubicBezTo>
                      <a:cubicBezTo>
                        <a:pt x="10556" y="1711"/>
                        <a:pt x="10701" y="1453"/>
                        <a:pt x="10650" y="1193"/>
                      </a:cubicBezTo>
                      <a:cubicBezTo>
                        <a:pt x="10607" y="973"/>
                        <a:pt x="10423" y="797"/>
                        <a:pt x="10213" y="717"/>
                      </a:cubicBezTo>
                      <a:cubicBezTo>
                        <a:pt x="10097" y="674"/>
                        <a:pt x="9974" y="657"/>
                        <a:pt x="9850" y="657"/>
                      </a:cubicBezTo>
                      <a:cubicBezTo>
                        <a:pt x="9748" y="657"/>
                        <a:pt x="9646" y="669"/>
                        <a:pt x="9547" y="687"/>
                      </a:cubicBezTo>
                      <a:cubicBezTo>
                        <a:pt x="9148" y="762"/>
                        <a:pt x="8778" y="947"/>
                        <a:pt x="8421" y="1142"/>
                      </a:cubicBezTo>
                      <a:cubicBezTo>
                        <a:pt x="7423" y="1683"/>
                        <a:pt x="6436" y="2365"/>
                        <a:pt x="5921" y="3378"/>
                      </a:cubicBezTo>
                      <a:cubicBezTo>
                        <a:pt x="5328" y="1988"/>
                        <a:pt x="4606" y="596"/>
                        <a:pt x="3187" y="77"/>
                      </a:cubicBezTo>
                      <a:cubicBezTo>
                        <a:pt x="3068" y="34"/>
                        <a:pt x="2934" y="1"/>
                        <a:pt x="2808" y="1"/>
                      </a:cubicBezTo>
                      <a:close/>
                    </a:path>
                  </a:pathLst>
                </a:custGeom>
                <a:solidFill>
                  <a:srgbClr val="FEDF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" name="Google Shape;29;p2"/>
                <p:cNvSpPr/>
                <p:nvPr/>
              </p:nvSpPr>
              <p:spPr>
                <a:xfrm>
                  <a:off x="5817300" y="4052350"/>
                  <a:ext cx="39550" cy="2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2" h="997" extrusionOk="0">
                      <a:moveTo>
                        <a:pt x="680" y="0"/>
                      </a:moveTo>
                      <a:cubicBezTo>
                        <a:pt x="351" y="0"/>
                        <a:pt x="83" y="148"/>
                        <a:pt x="45" y="372"/>
                      </a:cubicBezTo>
                      <a:cubicBezTo>
                        <a:pt x="0" y="639"/>
                        <a:pt x="298" y="911"/>
                        <a:pt x="710" y="980"/>
                      </a:cubicBezTo>
                      <a:cubicBezTo>
                        <a:pt x="775" y="991"/>
                        <a:pt x="839" y="996"/>
                        <a:pt x="901" y="996"/>
                      </a:cubicBezTo>
                      <a:cubicBezTo>
                        <a:pt x="1231" y="996"/>
                        <a:pt x="1499" y="847"/>
                        <a:pt x="1537" y="623"/>
                      </a:cubicBezTo>
                      <a:cubicBezTo>
                        <a:pt x="1582" y="358"/>
                        <a:pt x="1284" y="86"/>
                        <a:pt x="872" y="16"/>
                      </a:cubicBezTo>
                      <a:cubicBezTo>
                        <a:pt x="807" y="5"/>
                        <a:pt x="743" y="0"/>
                        <a:pt x="6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5797350" y="4223525"/>
                  <a:ext cx="218950" cy="17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8" h="7080" extrusionOk="0">
                      <a:moveTo>
                        <a:pt x="8757" y="0"/>
                      </a:moveTo>
                      <a:cubicBezTo>
                        <a:pt x="8689" y="10"/>
                        <a:pt x="8622" y="22"/>
                        <a:pt x="8554" y="33"/>
                      </a:cubicBezTo>
                      <a:lnTo>
                        <a:pt x="8552" y="33"/>
                      </a:lnTo>
                      <a:cubicBezTo>
                        <a:pt x="8379" y="59"/>
                        <a:pt x="8204" y="89"/>
                        <a:pt x="8030" y="116"/>
                      </a:cubicBezTo>
                      <a:cubicBezTo>
                        <a:pt x="6139" y="427"/>
                        <a:pt x="4208" y="834"/>
                        <a:pt x="2738" y="2030"/>
                      </a:cubicBezTo>
                      <a:cubicBezTo>
                        <a:pt x="1261" y="3234"/>
                        <a:pt x="395" y="5192"/>
                        <a:pt x="0" y="7079"/>
                      </a:cubicBezTo>
                      <a:cubicBezTo>
                        <a:pt x="122" y="6816"/>
                        <a:pt x="389" y="6602"/>
                        <a:pt x="647" y="6445"/>
                      </a:cubicBezTo>
                      <a:cubicBezTo>
                        <a:pt x="1971" y="5631"/>
                        <a:pt x="3509" y="5254"/>
                        <a:pt x="4965" y="4708"/>
                      </a:cubicBezTo>
                      <a:cubicBezTo>
                        <a:pt x="5684" y="4438"/>
                        <a:pt x="6395" y="4122"/>
                        <a:pt x="6998" y="3648"/>
                      </a:cubicBezTo>
                      <a:cubicBezTo>
                        <a:pt x="7626" y="3153"/>
                        <a:pt x="8114" y="2487"/>
                        <a:pt x="8413" y="1746"/>
                      </a:cubicBezTo>
                      <a:cubicBezTo>
                        <a:pt x="8599" y="1295"/>
                        <a:pt x="8712" y="814"/>
                        <a:pt x="8746" y="327"/>
                      </a:cubicBezTo>
                      <a:cubicBezTo>
                        <a:pt x="8755" y="218"/>
                        <a:pt x="8757" y="109"/>
                        <a:pt x="875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1" name="Google Shape;31;p2"/>
              <p:cNvGrpSpPr/>
              <p:nvPr/>
            </p:nvGrpSpPr>
            <p:grpSpPr>
              <a:xfrm>
                <a:off x="8630243" y="3822442"/>
                <a:ext cx="513765" cy="696427"/>
                <a:chOff x="5918925" y="3507525"/>
                <a:chExt cx="307000" cy="416150"/>
              </a:xfrm>
            </p:grpSpPr>
            <p:sp>
              <p:nvSpPr>
                <p:cNvPr id="32" name="Google Shape;32;p2"/>
                <p:cNvSpPr/>
                <p:nvPr/>
              </p:nvSpPr>
              <p:spPr>
                <a:xfrm>
                  <a:off x="6066775" y="3650325"/>
                  <a:ext cx="159150" cy="18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66" h="7277" extrusionOk="0">
                      <a:moveTo>
                        <a:pt x="88" y="1"/>
                      </a:moveTo>
                      <a:lnTo>
                        <a:pt x="0" y="89"/>
                      </a:lnTo>
                      <a:cubicBezTo>
                        <a:pt x="14" y="102"/>
                        <a:pt x="26" y="115"/>
                        <a:pt x="39" y="128"/>
                      </a:cubicBezTo>
                      <a:lnTo>
                        <a:pt x="40" y="129"/>
                      </a:lnTo>
                      <a:cubicBezTo>
                        <a:pt x="255" y="349"/>
                        <a:pt x="465" y="569"/>
                        <a:pt x="675" y="791"/>
                      </a:cubicBezTo>
                      <a:cubicBezTo>
                        <a:pt x="1464" y="1619"/>
                        <a:pt x="2239" y="2458"/>
                        <a:pt x="2999" y="3310"/>
                      </a:cubicBezTo>
                      <a:cubicBezTo>
                        <a:pt x="4155" y="4605"/>
                        <a:pt x="5278" y="5928"/>
                        <a:pt x="6366" y="7277"/>
                      </a:cubicBezTo>
                      <a:lnTo>
                        <a:pt x="6366" y="7080"/>
                      </a:lnTo>
                      <a:lnTo>
                        <a:pt x="6366" y="7079"/>
                      </a:lnTo>
                      <a:cubicBezTo>
                        <a:pt x="6129" y="6788"/>
                        <a:pt x="5892" y="6499"/>
                        <a:pt x="5654" y="6209"/>
                      </a:cubicBezTo>
                      <a:cubicBezTo>
                        <a:pt x="5519" y="6046"/>
                        <a:pt x="5384" y="5883"/>
                        <a:pt x="5250" y="5721"/>
                      </a:cubicBezTo>
                      <a:cubicBezTo>
                        <a:pt x="4548" y="4883"/>
                        <a:pt x="3832" y="4056"/>
                        <a:pt x="3102" y="3238"/>
                      </a:cubicBezTo>
                      <a:cubicBezTo>
                        <a:pt x="2379" y="2428"/>
                        <a:pt x="1641" y="1627"/>
                        <a:pt x="891" y="838"/>
                      </a:cubicBezTo>
                      <a:lnTo>
                        <a:pt x="890" y="837"/>
                      </a:lnTo>
                      <a:cubicBezTo>
                        <a:pt x="647" y="581"/>
                        <a:pt x="404" y="328"/>
                        <a:pt x="157" y="74"/>
                      </a:cubicBezTo>
                      <a:lnTo>
                        <a:pt x="157" y="73"/>
                      </a:lnTo>
                      <a:cubicBezTo>
                        <a:pt x="136" y="49"/>
                        <a:pt x="113" y="25"/>
                        <a:pt x="8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" name="Google Shape;33;p2"/>
                <p:cNvSpPr/>
                <p:nvPr/>
              </p:nvSpPr>
              <p:spPr>
                <a:xfrm>
                  <a:off x="5918925" y="3507525"/>
                  <a:ext cx="275550" cy="26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2" h="10590" extrusionOk="0">
                      <a:moveTo>
                        <a:pt x="6360" y="0"/>
                      </a:moveTo>
                      <a:cubicBezTo>
                        <a:pt x="6149" y="0"/>
                        <a:pt x="5954" y="175"/>
                        <a:pt x="5817" y="350"/>
                      </a:cubicBezTo>
                      <a:cubicBezTo>
                        <a:pt x="4889" y="1543"/>
                        <a:pt x="5013" y="3106"/>
                        <a:pt x="5247" y="4599"/>
                      </a:cubicBezTo>
                      <a:cubicBezTo>
                        <a:pt x="4477" y="4135"/>
                        <a:pt x="3566" y="4005"/>
                        <a:pt x="2657" y="4005"/>
                      </a:cubicBezTo>
                      <a:cubicBezTo>
                        <a:pt x="2418" y="4005"/>
                        <a:pt x="2179" y="4014"/>
                        <a:pt x="1943" y="4028"/>
                      </a:cubicBezTo>
                      <a:cubicBezTo>
                        <a:pt x="1537" y="4053"/>
                        <a:pt x="1126" y="4092"/>
                        <a:pt x="748" y="4241"/>
                      </a:cubicBezTo>
                      <a:cubicBezTo>
                        <a:pt x="538" y="4322"/>
                        <a:pt x="336" y="4441"/>
                        <a:pt x="200" y="4619"/>
                      </a:cubicBezTo>
                      <a:cubicBezTo>
                        <a:pt x="63" y="4798"/>
                        <a:pt x="0" y="5043"/>
                        <a:pt x="81" y="5254"/>
                      </a:cubicBezTo>
                      <a:cubicBezTo>
                        <a:pt x="175" y="5501"/>
                        <a:pt x="435" y="5643"/>
                        <a:pt x="684" y="5730"/>
                      </a:cubicBezTo>
                      <a:cubicBezTo>
                        <a:pt x="1223" y="5918"/>
                        <a:pt x="1801" y="5954"/>
                        <a:pt x="2371" y="5965"/>
                      </a:cubicBezTo>
                      <a:cubicBezTo>
                        <a:pt x="2526" y="5969"/>
                        <a:pt x="2682" y="5970"/>
                        <a:pt x="2837" y="5970"/>
                      </a:cubicBezTo>
                      <a:cubicBezTo>
                        <a:pt x="3554" y="5970"/>
                        <a:pt x="4271" y="5936"/>
                        <a:pt x="4984" y="5869"/>
                      </a:cubicBezTo>
                      <a:lnTo>
                        <a:pt x="4984" y="5869"/>
                      </a:lnTo>
                      <a:cubicBezTo>
                        <a:pt x="4119" y="6354"/>
                        <a:pt x="3392" y="7143"/>
                        <a:pt x="2852" y="7976"/>
                      </a:cubicBezTo>
                      <a:cubicBezTo>
                        <a:pt x="2542" y="8455"/>
                        <a:pt x="2248" y="8966"/>
                        <a:pt x="2172" y="9532"/>
                      </a:cubicBezTo>
                      <a:cubicBezTo>
                        <a:pt x="2153" y="9677"/>
                        <a:pt x="2150" y="9834"/>
                        <a:pt x="2229" y="9956"/>
                      </a:cubicBezTo>
                      <a:cubicBezTo>
                        <a:pt x="2311" y="10083"/>
                        <a:pt x="2468" y="10148"/>
                        <a:pt x="2621" y="10153"/>
                      </a:cubicBezTo>
                      <a:cubicBezTo>
                        <a:pt x="2628" y="10153"/>
                        <a:pt x="2635" y="10153"/>
                        <a:pt x="2642" y="10153"/>
                      </a:cubicBezTo>
                      <a:cubicBezTo>
                        <a:pt x="3032" y="10153"/>
                        <a:pt x="3343" y="9829"/>
                        <a:pt x="3589" y="9524"/>
                      </a:cubicBezTo>
                      <a:cubicBezTo>
                        <a:pt x="4288" y="8654"/>
                        <a:pt x="4909" y="7720"/>
                        <a:pt x="5440" y="6738"/>
                      </a:cubicBezTo>
                      <a:lnTo>
                        <a:pt x="5440" y="6738"/>
                      </a:lnTo>
                      <a:cubicBezTo>
                        <a:pt x="5257" y="7861"/>
                        <a:pt x="5143" y="9037"/>
                        <a:pt x="5599" y="10081"/>
                      </a:cubicBezTo>
                      <a:cubicBezTo>
                        <a:pt x="5706" y="10326"/>
                        <a:pt x="5899" y="10589"/>
                        <a:pt x="6161" y="10589"/>
                      </a:cubicBezTo>
                      <a:cubicBezTo>
                        <a:pt x="6171" y="10589"/>
                        <a:pt x="6181" y="10589"/>
                        <a:pt x="6191" y="10588"/>
                      </a:cubicBezTo>
                      <a:cubicBezTo>
                        <a:pt x="6447" y="10568"/>
                        <a:pt x="6609" y="10304"/>
                        <a:pt x="6687" y="10057"/>
                      </a:cubicBezTo>
                      <a:cubicBezTo>
                        <a:pt x="6840" y="9567"/>
                        <a:pt x="6827" y="9041"/>
                        <a:pt x="6791" y="8527"/>
                      </a:cubicBezTo>
                      <a:cubicBezTo>
                        <a:pt x="6745" y="7849"/>
                        <a:pt x="6662" y="7174"/>
                        <a:pt x="6579" y="6500"/>
                      </a:cubicBezTo>
                      <a:lnTo>
                        <a:pt x="6579" y="6500"/>
                      </a:lnTo>
                      <a:cubicBezTo>
                        <a:pt x="7155" y="6634"/>
                        <a:pt x="7728" y="6691"/>
                        <a:pt x="8305" y="6691"/>
                      </a:cubicBezTo>
                      <a:cubicBezTo>
                        <a:pt x="8738" y="6691"/>
                        <a:pt x="9174" y="6659"/>
                        <a:pt x="9615" y="6603"/>
                      </a:cubicBezTo>
                      <a:cubicBezTo>
                        <a:pt x="9930" y="6564"/>
                        <a:pt x="10254" y="6509"/>
                        <a:pt x="10528" y="6347"/>
                      </a:cubicBezTo>
                      <a:cubicBezTo>
                        <a:pt x="10803" y="6185"/>
                        <a:pt x="11022" y="5893"/>
                        <a:pt x="11009" y="5574"/>
                      </a:cubicBezTo>
                      <a:cubicBezTo>
                        <a:pt x="10996" y="5250"/>
                        <a:pt x="10746" y="4972"/>
                        <a:pt x="10450" y="4838"/>
                      </a:cubicBezTo>
                      <a:cubicBezTo>
                        <a:pt x="10199" y="4725"/>
                        <a:pt x="9919" y="4699"/>
                        <a:pt x="9643" y="4699"/>
                      </a:cubicBezTo>
                      <a:cubicBezTo>
                        <a:pt x="9594" y="4699"/>
                        <a:pt x="9545" y="4699"/>
                        <a:pt x="9496" y="4701"/>
                      </a:cubicBezTo>
                      <a:cubicBezTo>
                        <a:pt x="8749" y="4720"/>
                        <a:pt x="8006" y="4842"/>
                        <a:pt x="7293" y="5065"/>
                      </a:cubicBezTo>
                      <a:lnTo>
                        <a:pt x="7293" y="5063"/>
                      </a:lnTo>
                      <a:cubicBezTo>
                        <a:pt x="8375" y="4508"/>
                        <a:pt x="9642" y="3905"/>
                        <a:pt x="10291" y="2876"/>
                      </a:cubicBezTo>
                      <a:cubicBezTo>
                        <a:pt x="10503" y="2540"/>
                        <a:pt x="10630" y="2037"/>
                        <a:pt x="10320" y="1786"/>
                      </a:cubicBezTo>
                      <a:cubicBezTo>
                        <a:pt x="10206" y="1695"/>
                        <a:pt x="10062" y="1664"/>
                        <a:pt x="9914" y="1664"/>
                      </a:cubicBezTo>
                      <a:cubicBezTo>
                        <a:pt x="9824" y="1664"/>
                        <a:pt x="9733" y="1675"/>
                        <a:pt x="9647" y="1691"/>
                      </a:cubicBezTo>
                      <a:cubicBezTo>
                        <a:pt x="8312" y="1940"/>
                        <a:pt x="7290" y="3031"/>
                        <a:pt x="6585" y="4192"/>
                      </a:cubicBezTo>
                      <a:cubicBezTo>
                        <a:pt x="6810" y="3392"/>
                        <a:pt x="6945" y="2567"/>
                        <a:pt x="6989" y="1738"/>
                      </a:cubicBezTo>
                      <a:cubicBezTo>
                        <a:pt x="7012" y="1275"/>
                        <a:pt x="7005" y="794"/>
                        <a:pt x="6810" y="372"/>
                      </a:cubicBezTo>
                      <a:cubicBezTo>
                        <a:pt x="6737" y="215"/>
                        <a:pt x="6625" y="59"/>
                        <a:pt x="6458" y="13"/>
                      </a:cubicBezTo>
                      <a:cubicBezTo>
                        <a:pt x="6425" y="4"/>
                        <a:pt x="6392" y="0"/>
                        <a:pt x="6360" y="0"/>
                      </a:cubicBezTo>
                      <a:close/>
                    </a:path>
                  </a:pathLst>
                </a:custGeom>
                <a:solidFill>
                  <a:srgbClr val="FEDF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" name="Google Shape;34;p2"/>
                <p:cNvSpPr/>
                <p:nvPr/>
              </p:nvSpPr>
              <p:spPr>
                <a:xfrm>
                  <a:off x="6049175" y="3623800"/>
                  <a:ext cx="37275" cy="3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1" h="1244" extrusionOk="0">
                      <a:moveTo>
                        <a:pt x="1012" y="1"/>
                      </a:moveTo>
                      <a:cubicBezTo>
                        <a:pt x="829" y="1"/>
                        <a:pt x="609" y="90"/>
                        <a:pt x="421" y="257"/>
                      </a:cubicBezTo>
                      <a:cubicBezTo>
                        <a:pt x="108" y="534"/>
                        <a:pt x="0" y="923"/>
                        <a:pt x="180" y="1124"/>
                      </a:cubicBezTo>
                      <a:cubicBezTo>
                        <a:pt x="251" y="1205"/>
                        <a:pt x="357" y="1244"/>
                        <a:pt x="478" y="1244"/>
                      </a:cubicBezTo>
                      <a:cubicBezTo>
                        <a:pt x="662" y="1244"/>
                        <a:pt x="881" y="1155"/>
                        <a:pt x="1069" y="988"/>
                      </a:cubicBezTo>
                      <a:cubicBezTo>
                        <a:pt x="1383" y="710"/>
                        <a:pt x="1490" y="322"/>
                        <a:pt x="1311" y="120"/>
                      </a:cubicBezTo>
                      <a:cubicBezTo>
                        <a:pt x="1240" y="40"/>
                        <a:pt x="1134" y="1"/>
                        <a:pt x="1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" name="Google Shape;35;p2"/>
                <p:cNvSpPr/>
                <p:nvPr/>
              </p:nvSpPr>
              <p:spPr>
                <a:xfrm>
                  <a:off x="6000000" y="3831000"/>
                  <a:ext cx="225925" cy="9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37" h="3707" extrusionOk="0">
                      <a:moveTo>
                        <a:pt x="5404" y="1"/>
                      </a:moveTo>
                      <a:cubicBezTo>
                        <a:pt x="4218" y="1"/>
                        <a:pt x="3046" y="321"/>
                        <a:pt x="1904" y="744"/>
                      </a:cubicBezTo>
                      <a:lnTo>
                        <a:pt x="1904" y="746"/>
                      </a:lnTo>
                      <a:cubicBezTo>
                        <a:pt x="1777" y="791"/>
                        <a:pt x="1652" y="840"/>
                        <a:pt x="1525" y="887"/>
                      </a:cubicBezTo>
                      <a:cubicBezTo>
                        <a:pt x="1011" y="1088"/>
                        <a:pt x="502" y="1307"/>
                        <a:pt x="1" y="1519"/>
                      </a:cubicBezTo>
                      <a:cubicBezTo>
                        <a:pt x="739" y="2707"/>
                        <a:pt x="2039" y="3527"/>
                        <a:pt x="3429" y="3677"/>
                      </a:cubicBezTo>
                      <a:cubicBezTo>
                        <a:pt x="3612" y="3697"/>
                        <a:pt x="3795" y="3706"/>
                        <a:pt x="3979" y="3706"/>
                      </a:cubicBezTo>
                      <a:cubicBezTo>
                        <a:pt x="4559" y="3706"/>
                        <a:pt x="5142" y="3616"/>
                        <a:pt x="5712" y="3499"/>
                      </a:cubicBezTo>
                      <a:cubicBezTo>
                        <a:pt x="6823" y="3273"/>
                        <a:pt x="7921" y="2950"/>
                        <a:pt x="9037" y="2785"/>
                      </a:cubicBezTo>
                      <a:lnTo>
                        <a:pt x="9037" y="1121"/>
                      </a:lnTo>
                      <a:cubicBezTo>
                        <a:pt x="8149" y="570"/>
                        <a:pt x="7183" y="174"/>
                        <a:pt x="6181" y="49"/>
                      </a:cubicBezTo>
                      <a:cubicBezTo>
                        <a:pt x="5922" y="16"/>
                        <a:pt x="5663" y="1"/>
                        <a:pt x="54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6" name="Google Shape;36;p2"/>
              <p:cNvGrpSpPr/>
              <p:nvPr/>
            </p:nvGrpSpPr>
            <p:grpSpPr>
              <a:xfrm>
                <a:off x="8718186" y="4460690"/>
                <a:ext cx="425864" cy="673709"/>
                <a:chOff x="5971450" y="3997950"/>
                <a:chExt cx="254475" cy="402575"/>
              </a:xfrm>
            </p:grpSpPr>
            <p:sp>
              <p:nvSpPr>
                <p:cNvPr id="37" name="Google Shape;37;p2"/>
                <p:cNvSpPr/>
                <p:nvPr/>
              </p:nvSpPr>
              <p:spPr>
                <a:xfrm>
                  <a:off x="5971450" y="4174500"/>
                  <a:ext cx="59000" cy="5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0" h="2083" extrusionOk="0">
                      <a:moveTo>
                        <a:pt x="1199" y="1"/>
                      </a:moveTo>
                      <a:cubicBezTo>
                        <a:pt x="968" y="1"/>
                        <a:pt x="734" y="77"/>
                        <a:pt x="537" y="233"/>
                      </a:cubicBezTo>
                      <a:cubicBezTo>
                        <a:pt x="82" y="595"/>
                        <a:pt x="0" y="1250"/>
                        <a:pt x="356" y="1697"/>
                      </a:cubicBezTo>
                      <a:cubicBezTo>
                        <a:pt x="558" y="1951"/>
                        <a:pt x="858" y="2083"/>
                        <a:pt x="1162" y="2083"/>
                      </a:cubicBezTo>
                      <a:cubicBezTo>
                        <a:pt x="1393" y="2083"/>
                        <a:pt x="1627" y="2007"/>
                        <a:pt x="1823" y="1851"/>
                      </a:cubicBezTo>
                      <a:cubicBezTo>
                        <a:pt x="2279" y="1490"/>
                        <a:pt x="2360" y="834"/>
                        <a:pt x="2005" y="387"/>
                      </a:cubicBezTo>
                      <a:cubicBezTo>
                        <a:pt x="1803" y="133"/>
                        <a:pt x="1503" y="1"/>
                        <a:pt x="119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" name="Google Shape;38;p2"/>
                <p:cNvSpPr/>
                <p:nvPr/>
              </p:nvSpPr>
              <p:spPr>
                <a:xfrm>
                  <a:off x="6057650" y="4014850"/>
                  <a:ext cx="36050" cy="38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2" h="15427" extrusionOk="0">
                      <a:moveTo>
                        <a:pt x="1296" y="1"/>
                      </a:moveTo>
                      <a:cubicBezTo>
                        <a:pt x="1167" y="386"/>
                        <a:pt x="1047" y="777"/>
                        <a:pt x="938" y="1174"/>
                      </a:cubicBezTo>
                      <a:cubicBezTo>
                        <a:pt x="616" y="2336"/>
                        <a:pt x="378" y="3551"/>
                        <a:pt x="222" y="4817"/>
                      </a:cubicBezTo>
                      <a:cubicBezTo>
                        <a:pt x="182" y="5132"/>
                        <a:pt x="148" y="5449"/>
                        <a:pt x="120" y="5771"/>
                      </a:cubicBezTo>
                      <a:cubicBezTo>
                        <a:pt x="70" y="6332"/>
                        <a:pt x="35" y="6906"/>
                        <a:pt x="18" y="7486"/>
                      </a:cubicBezTo>
                      <a:cubicBezTo>
                        <a:pt x="10" y="7755"/>
                        <a:pt x="4" y="8025"/>
                        <a:pt x="3" y="8297"/>
                      </a:cubicBezTo>
                      <a:cubicBezTo>
                        <a:pt x="1" y="8732"/>
                        <a:pt x="5" y="9172"/>
                        <a:pt x="21" y="9617"/>
                      </a:cubicBezTo>
                      <a:cubicBezTo>
                        <a:pt x="31" y="9914"/>
                        <a:pt x="44" y="10214"/>
                        <a:pt x="63" y="10515"/>
                      </a:cubicBezTo>
                      <a:cubicBezTo>
                        <a:pt x="77" y="10757"/>
                        <a:pt x="92" y="11000"/>
                        <a:pt x="111" y="11244"/>
                      </a:cubicBezTo>
                      <a:cubicBezTo>
                        <a:pt x="214" y="12571"/>
                        <a:pt x="390" y="13952"/>
                        <a:pt x="646" y="15426"/>
                      </a:cubicBezTo>
                      <a:lnTo>
                        <a:pt x="801" y="15426"/>
                      </a:lnTo>
                      <a:cubicBezTo>
                        <a:pt x="632" y="14449"/>
                        <a:pt x="498" y="13513"/>
                        <a:pt x="397" y="12607"/>
                      </a:cubicBezTo>
                      <a:cubicBezTo>
                        <a:pt x="386" y="12524"/>
                        <a:pt x="377" y="12441"/>
                        <a:pt x="369" y="12361"/>
                      </a:cubicBezTo>
                      <a:cubicBezTo>
                        <a:pt x="323" y="11938"/>
                        <a:pt x="285" y="11520"/>
                        <a:pt x="256" y="11109"/>
                      </a:cubicBezTo>
                      <a:cubicBezTo>
                        <a:pt x="232" y="10802"/>
                        <a:pt x="213" y="10498"/>
                        <a:pt x="199" y="10197"/>
                      </a:cubicBezTo>
                      <a:cubicBezTo>
                        <a:pt x="192" y="10073"/>
                        <a:pt x="187" y="9949"/>
                        <a:pt x="183" y="9826"/>
                      </a:cubicBezTo>
                      <a:cubicBezTo>
                        <a:pt x="180" y="9755"/>
                        <a:pt x="176" y="9685"/>
                        <a:pt x="174" y="9613"/>
                      </a:cubicBezTo>
                      <a:cubicBezTo>
                        <a:pt x="173" y="9558"/>
                        <a:pt x="171" y="9502"/>
                        <a:pt x="171" y="9447"/>
                      </a:cubicBezTo>
                      <a:cubicBezTo>
                        <a:pt x="160" y="9147"/>
                        <a:pt x="156" y="8851"/>
                        <a:pt x="155" y="8556"/>
                      </a:cubicBezTo>
                      <a:cubicBezTo>
                        <a:pt x="155" y="8108"/>
                        <a:pt x="163" y="7664"/>
                        <a:pt x="181" y="7228"/>
                      </a:cubicBezTo>
                      <a:cubicBezTo>
                        <a:pt x="196" y="6811"/>
                        <a:pt x="221" y="6402"/>
                        <a:pt x="256" y="5997"/>
                      </a:cubicBezTo>
                      <a:cubicBezTo>
                        <a:pt x="292" y="5534"/>
                        <a:pt x="340" y="5079"/>
                        <a:pt x="399" y="4630"/>
                      </a:cubicBezTo>
                      <a:cubicBezTo>
                        <a:pt x="552" y="3452"/>
                        <a:pt x="780" y="2318"/>
                        <a:pt x="1082" y="1231"/>
                      </a:cubicBezTo>
                      <a:cubicBezTo>
                        <a:pt x="1190" y="830"/>
                        <a:pt x="1310" y="436"/>
                        <a:pt x="1441" y="49"/>
                      </a:cubicBezTo>
                      <a:lnTo>
                        <a:pt x="1296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" name="Google Shape;39;p2"/>
                <p:cNvSpPr/>
                <p:nvPr/>
              </p:nvSpPr>
              <p:spPr>
                <a:xfrm>
                  <a:off x="6017700" y="4043125"/>
                  <a:ext cx="46150" cy="25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6" h="10115" extrusionOk="0">
                      <a:moveTo>
                        <a:pt x="153" y="0"/>
                      </a:moveTo>
                      <a:lnTo>
                        <a:pt x="0" y="10"/>
                      </a:lnTo>
                      <a:cubicBezTo>
                        <a:pt x="213" y="3421"/>
                        <a:pt x="784" y="6821"/>
                        <a:pt x="1698" y="10115"/>
                      </a:cubicBezTo>
                      <a:lnTo>
                        <a:pt x="1846" y="10073"/>
                      </a:lnTo>
                      <a:cubicBezTo>
                        <a:pt x="934" y="6791"/>
                        <a:pt x="364" y="3402"/>
                        <a:pt x="15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0" name="Google Shape;40;p2"/>
                <p:cNvSpPr/>
                <p:nvPr/>
              </p:nvSpPr>
              <p:spPr>
                <a:xfrm>
                  <a:off x="6058400" y="4062200"/>
                  <a:ext cx="115800" cy="19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32" h="7956" extrusionOk="0">
                      <a:moveTo>
                        <a:pt x="4510" y="1"/>
                      </a:moveTo>
                      <a:cubicBezTo>
                        <a:pt x="2625" y="2400"/>
                        <a:pt x="1108" y="5057"/>
                        <a:pt x="1" y="7899"/>
                      </a:cubicBezTo>
                      <a:lnTo>
                        <a:pt x="144" y="7955"/>
                      </a:lnTo>
                      <a:cubicBezTo>
                        <a:pt x="1245" y="5127"/>
                        <a:pt x="2755" y="2482"/>
                        <a:pt x="4631" y="96"/>
                      </a:cubicBezTo>
                      <a:lnTo>
                        <a:pt x="451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1" name="Google Shape;41;p2"/>
                <p:cNvSpPr/>
                <p:nvPr/>
              </p:nvSpPr>
              <p:spPr>
                <a:xfrm>
                  <a:off x="6064275" y="4165625"/>
                  <a:ext cx="117100" cy="16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4" h="6579" extrusionOk="0">
                      <a:moveTo>
                        <a:pt x="4565" y="0"/>
                      </a:moveTo>
                      <a:cubicBezTo>
                        <a:pt x="2893" y="2045"/>
                        <a:pt x="1357" y="4232"/>
                        <a:pt x="1" y="6500"/>
                      </a:cubicBezTo>
                      <a:lnTo>
                        <a:pt x="132" y="6578"/>
                      </a:lnTo>
                      <a:cubicBezTo>
                        <a:pt x="1484" y="4316"/>
                        <a:pt x="3016" y="2136"/>
                        <a:pt x="4684" y="98"/>
                      </a:cubicBezTo>
                      <a:lnTo>
                        <a:pt x="456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" name="Google Shape;42;p2"/>
                <p:cNvSpPr/>
                <p:nvPr/>
              </p:nvSpPr>
              <p:spPr>
                <a:xfrm>
                  <a:off x="5990000" y="4010925"/>
                  <a:ext cx="54950" cy="4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8" h="1951" extrusionOk="0">
                      <a:moveTo>
                        <a:pt x="1098" y="0"/>
                      </a:moveTo>
                      <a:cubicBezTo>
                        <a:pt x="885" y="0"/>
                        <a:pt x="672" y="69"/>
                        <a:pt x="493" y="212"/>
                      </a:cubicBezTo>
                      <a:cubicBezTo>
                        <a:pt x="71" y="546"/>
                        <a:pt x="0" y="1160"/>
                        <a:pt x="335" y="1582"/>
                      </a:cubicBezTo>
                      <a:cubicBezTo>
                        <a:pt x="528" y="1824"/>
                        <a:pt x="812" y="1950"/>
                        <a:pt x="1099" y="1950"/>
                      </a:cubicBezTo>
                      <a:cubicBezTo>
                        <a:pt x="1312" y="1950"/>
                        <a:pt x="1526" y="1881"/>
                        <a:pt x="1705" y="1738"/>
                      </a:cubicBezTo>
                      <a:cubicBezTo>
                        <a:pt x="2127" y="1404"/>
                        <a:pt x="2197" y="790"/>
                        <a:pt x="1863" y="368"/>
                      </a:cubicBezTo>
                      <a:cubicBezTo>
                        <a:pt x="1670" y="126"/>
                        <a:pt x="1385" y="0"/>
                        <a:pt x="109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" name="Google Shape;43;p2"/>
                <p:cNvSpPr/>
                <p:nvPr/>
              </p:nvSpPr>
              <p:spPr>
                <a:xfrm>
                  <a:off x="6064375" y="3997950"/>
                  <a:ext cx="54925" cy="4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7" h="1951" extrusionOk="0">
                      <a:moveTo>
                        <a:pt x="1097" y="0"/>
                      </a:moveTo>
                      <a:cubicBezTo>
                        <a:pt x="885" y="0"/>
                        <a:pt x="671" y="69"/>
                        <a:pt x="492" y="211"/>
                      </a:cubicBezTo>
                      <a:cubicBezTo>
                        <a:pt x="70" y="546"/>
                        <a:pt x="0" y="1159"/>
                        <a:pt x="335" y="1581"/>
                      </a:cubicBezTo>
                      <a:cubicBezTo>
                        <a:pt x="527" y="1824"/>
                        <a:pt x="811" y="1950"/>
                        <a:pt x="1099" y="1950"/>
                      </a:cubicBezTo>
                      <a:cubicBezTo>
                        <a:pt x="1311" y="1950"/>
                        <a:pt x="1525" y="1881"/>
                        <a:pt x="1705" y="1738"/>
                      </a:cubicBezTo>
                      <a:cubicBezTo>
                        <a:pt x="2127" y="1403"/>
                        <a:pt x="2196" y="790"/>
                        <a:pt x="1861" y="368"/>
                      </a:cubicBezTo>
                      <a:cubicBezTo>
                        <a:pt x="1669" y="126"/>
                        <a:pt x="1385" y="0"/>
                        <a:pt x="109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" name="Google Shape;44;p2"/>
                <p:cNvSpPr/>
                <p:nvPr/>
              </p:nvSpPr>
              <p:spPr>
                <a:xfrm>
                  <a:off x="6146425" y="4038575"/>
                  <a:ext cx="54950" cy="4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8" h="1951" extrusionOk="0">
                      <a:moveTo>
                        <a:pt x="1099" y="0"/>
                      </a:moveTo>
                      <a:cubicBezTo>
                        <a:pt x="887" y="0"/>
                        <a:pt x="673" y="69"/>
                        <a:pt x="493" y="211"/>
                      </a:cubicBezTo>
                      <a:cubicBezTo>
                        <a:pt x="71" y="547"/>
                        <a:pt x="1" y="1161"/>
                        <a:pt x="336" y="1581"/>
                      </a:cubicBezTo>
                      <a:cubicBezTo>
                        <a:pt x="529" y="1824"/>
                        <a:pt x="814" y="1950"/>
                        <a:pt x="1101" y="1950"/>
                      </a:cubicBezTo>
                      <a:cubicBezTo>
                        <a:pt x="1313" y="1950"/>
                        <a:pt x="1527" y="1881"/>
                        <a:pt x="1706" y="1739"/>
                      </a:cubicBezTo>
                      <a:cubicBezTo>
                        <a:pt x="2127" y="1405"/>
                        <a:pt x="2198" y="790"/>
                        <a:pt x="1863" y="369"/>
                      </a:cubicBezTo>
                      <a:cubicBezTo>
                        <a:pt x="1671" y="127"/>
                        <a:pt x="1386" y="0"/>
                        <a:pt x="109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" name="Google Shape;45;p2"/>
                <p:cNvSpPr/>
                <p:nvPr/>
              </p:nvSpPr>
              <p:spPr>
                <a:xfrm>
                  <a:off x="6180050" y="4094325"/>
                  <a:ext cx="45875" cy="5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5" h="2083" extrusionOk="0">
                      <a:moveTo>
                        <a:pt x="1199" y="0"/>
                      </a:moveTo>
                      <a:cubicBezTo>
                        <a:pt x="967" y="0"/>
                        <a:pt x="733" y="76"/>
                        <a:pt x="536" y="232"/>
                      </a:cubicBezTo>
                      <a:cubicBezTo>
                        <a:pt x="83" y="594"/>
                        <a:pt x="0" y="1250"/>
                        <a:pt x="356" y="1697"/>
                      </a:cubicBezTo>
                      <a:cubicBezTo>
                        <a:pt x="558" y="1951"/>
                        <a:pt x="857" y="2083"/>
                        <a:pt x="1161" y="2083"/>
                      </a:cubicBezTo>
                      <a:cubicBezTo>
                        <a:pt x="1392" y="2083"/>
                        <a:pt x="1627" y="2007"/>
                        <a:pt x="1823" y="1851"/>
                      </a:cubicBezTo>
                      <a:cubicBezTo>
                        <a:pt x="1827" y="1848"/>
                        <a:pt x="1831" y="1844"/>
                        <a:pt x="1835" y="1841"/>
                      </a:cubicBezTo>
                      <a:lnTo>
                        <a:pt x="1835" y="217"/>
                      </a:lnTo>
                      <a:cubicBezTo>
                        <a:pt x="1651" y="74"/>
                        <a:pt x="1426" y="0"/>
                        <a:pt x="119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" name="Google Shape;46;p2"/>
                <p:cNvSpPr/>
                <p:nvPr/>
              </p:nvSpPr>
              <p:spPr>
                <a:xfrm>
                  <a:off x="6159725" y="4154450"/>
                  <a:ext cx="59000" cy="5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0" h="2083" extrusionOk="0">
                      <a:moveTo>
                        <a:pt x="1199" y="1"/>
                      </a:moveTo>
                      <a:cubicBezTo>
                        <a:pt x="968" y="1"/>
                        <a:pt x="734" y="77"/>
                        <a:pt x="538" y="232"/>
                      </a:cubicBezTo>
                      <a:cubicBezTo>
                        <a:pt x="82" y="594"/>
                        <a:pt x="1" y="1250"/>
                        <a:pt x="356" y="1696"/>
                      </a:cubicBezTo>
                      <a:cubicBezTo>
                        <a:pt x="558" y="1951"/>
                        <a:pt x="858" y="2083"/>
                        <a:pt x="1162" y="2083"/>
                      </a:cubicBezTo>
                      <a:cubicBezTo>
                        <a:pt x="1393" y="2083"/>
                        <a:pt x="1627" y="2007"/>
                        <a:pt x="1824" y="1851"/>
                      </a:cubicBezTo>
                      <a:cubicBezTo>
                        <a:pt x="2278" y="1489"/>
                        <a:pt x="2360" y="834"/>
                        <a:pt x="2005" y="387"/>
                      </a:cubicBezTo>
                      <a:cubicBezTo>
                        <a:pt x="1803" y="133"/>
                        <a:pt x="1504" y="1"/>
                        <a:pt x="119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" name="Google Shape;47;p2"/>
                <p:cNvSpPr/>
                <p:nvPr/>
              </p:nvSpPr>
              <p:spPr>
                <a:xfrm>
                  <a:off x="6111375" y="4192850"/>
                  <a:ext cx="59000" cy="5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0" h="2084" extrusionOk="0">
                      <a:moveTo>
                        <a:pt x="1200" y="1"/>
                      </a:moveTo>
                      <a:cubicBezTo>
                        <a:pt x="968" y="1"/>
                        <a:pt x="734" y="77"/>
                        <a:pt x="538" y="233"/>
                      </a:cubicBezTo>
                      <a:cubicBezTo>
                        <a:pt x="82" y="595"/>
                        <a:pt x="1" y="1249"/>
                        <a:pt x="355" y="1697"/>
                      </a:cubicBezTo>
                      <a:cubicBezTo>
                        <a:pt x="558" y="1951"/>
                        <a:pt x="858" y="2083"/>
                        <a:pt x="1163" y="2083"/>
                      </a:cubicBezTo>
                      <a:cubicBezTo>
                        <a:pt x="1394" y="2083"/>
                        <a:pt x="1627" y="2007"/>
                        <a:pt x="1824" y="1852"/>
                      </a:cubicBezTo>
                      <a:cubicBezTo>
                        <a:pt x="2278" y="1490"/>
                        <a:pt x="2360" y="834"/>
                        <a:pt x="2005" y="388"/>
                      </a:cubicBezTo>
                      <a:lnTo>
                        <a:pt x="2005" y="387"/>
                      </a:lnTo>
                      <a:cubicBezTo>
                        <a:pt x="1803" y="133"/>
                        <a:pt x="1504" y="1"/>
                        <a:pt x="120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" name="Google Shape;48;p2"/>
                <p:cNvSpPr/>
                <p:nvPr/>
              </p:nvSpPr>
              <p:spPr>
                <a:xfrm>
                  <a:off x="6052475" y="4186100"/>
                  <a:ext cx="59000" cy="5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0" h="2084" extrusionOk="0">
                      <a:moveTo>
                        <a:pt x="1198" y="1"/>
                      </a:moveTo>
                      <a:cubicBezTo>
                        <a:pt x="967" y="1"/>
                        <a:pt x="733" y="77"/>
                        <a:pt x="537" y="232"/>
                      </a:cubicBezTo>
                      <a:cubicBezTo>
                        <a:pt x="82" y="594"/>
                        <a:pt x="1" y="1250"/>
                        <a:pt x="355" y="1697"/>
                      </a:cubicBezTo>
                      <a:cubicBezTo>
                        <a:pt x="557" y="1951"/>
                        <a:pt x="856" y="2083"/>
                        <a:pt x="1161" y="2083"/>
                      </a:cubicBezTo>
                      <a:cubicBezTo>
                        <a:pt x="1392" y="2083"/>
                        <a:pt x="1626" y="2007"/>
                        <a:pt x="1823" y="1851"/>
                      </a:cubicBezTo>
                      <a:cubicBezTo>
                        <a:pt x="2278" y="1489"/>
                        <a:pt x="2360" y="835"/>
                        <a:pt x="2005" y="387"/>
                      </a:cubicBezTo>
                      <a:cubicBezTo>
                        <a:pt x="1803" y="133"/>
                        <a:pt x="1503" y="1"/>
                        <a:pt x="119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" name="Google Shape;49;p2"/>
                <p:cNvSpPr/>
                <p:nvPr/>
              </p:nvSpPr>
              <p:spPr>
                <a:xfrm>
                  <a:off x="6057250" y="4253275"/>
                  <a:ext cx="59025" cy="5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1" h="2083" extrusionOk="0">
                      <a:moveTo>
                        <a:pt x="1200" y="1"/>
                      </a:moveTo>
                      <a:cubicBezTo>
                        <a:pt x="969" y="1"/>
                        <a:pt x="735" y="77"/>
                        <a:pt x="538" y="233"/>
                      </a:cubicBezTo>
                      <a:cubicBezTo>
                        <a:pt x="83" y="594"/>
                        <a:pt x="1" y="1250"/>
                        <a:pt x="356" y="1697"/>
                      </a:cubicBezTo>
                      <a:cubicBezTo>
                        <a:pt x="558" y="1951"/>
                        <a:pt x="858" y="2083"/>
                        <a:pt x="1163" y="2083"/>
                      </a:cubicBezTo>
                      <a:cubicBezTo>
                        <a:pt x="1394" y="2083"/>
                        <a:pt x="1627" y="2007"/>
                        <a:pt x="1823" y="1851"/>
                      </a:cubicBezTo>
                      <a:cubicBezTo>
                        <a:pt x="2279" y="1490"/>
                        <a:pt x="2360" y="834"/>
                        <a:pt x="2005" y="387"/>
                      </a:cubicBezTo>
                      <a:cubicBezTo>
                        <a:pt x="1804" y="133"/>
                        <a:pt x="1504" y="1"/>
                        <a:pt x="120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" name="Google Shape;50;p2"/>
                <p:cNvSpPr/>
                <p:nvPr/>
              </p:nvSpPr>
              <p:spPr>
                <a:xfrm>
                  <a:off x="6000550" y="4227350"/>
                  <a:ext cx="59000" cy="5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0" h="2083" extrusionOk="0">
                      <a:moveTo>
                        <a:pt x="1199" y="1"/>
                      </a:moveTo>
                      <a:cubicBezTo>
                        <a:pt x="968" y="1"/>
                        <a:pt x="734" y="76"/>
                        <a:pt x="537" y="232"/>
                      </a:cubicBezTo>
                      <a:cubicBezTo>
                        <a:pt x="82" y="594"/>
                        <a:pt x="0" y="1249"/>
                        <a:pt x="356" y="1696"/>
                      </a:cubicBezTo>
                      <a:cubicBezTo>
                        <a:pt x="558" y="1951"/>
                        <a:pt x="857" y="2082"/>
                        <a:pt x="1162" y="2082"/>
                      </a:cubicBezTo>
                      <a:cubicBezTo>
                        <a:pt x="1393" y="2082"/>
                        <a:pt x="1627" y="2007"/>
                        <a:pt x="1823" y="1851"/>
                      </a:cubicBezTo>
                      <a:cubicBezTo>
                        <a:pt x="2279" y="1489"/>
                        <a:pt x="2360" y="833"/>
                        <a:pt x="2005" y="387"/>
                      </a:cubicBezTo>
                      <a:cubicBezTo>
                        <a:pt x="1803" y="132"/>
                        <a:pt x="1503" y="1"/>
                        <a:pt x="119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" name="Google Shape;51;p2"/>
                <p:cNvSpPr/>
                <p:nvPr/>
              </p:nvSpPr>
              <p:spPr>
                <a:xfrm>
                  <a:off x="6080475" y="4069175"/>
                  <a:ext cx="54950" cy="4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8" h="1951" extrusionOk="0">
                      <a:moveTo>
                        <a:pt x="1098" y="1"/>
                      </a:moveTo>
                      <a:cubicBezTo>
                        <a:pt x="885" y="1"/>
                        <a:pt x="672" y="70"/>
                        <a:pt x="492" y="212"/>
                      </a:cubicBezTo>
                      <a:cubicBezTo>
                        <a:pt x="71" y="547"/>
                        <a:pt x="1" y="1160"/>
                        <a:pt x="336" y="1582"/>
                      </a:cubicBezTo>
                      <a:cubicBezTo>
                        <a:pt x="528" y="1825"/>
                        <a:pt x="813" y="1951"/>
                        <a:pt x="1100" y="1951"/>
                      </a:cubicBezTo>
                      <a:cubicBezTo>
                        <a:pt x="1312" y="1951"/>
                        <a:pt x="1526" y="1882"/>
                        <a:pt x="1705" y="1740"/>
                      </a:cubicBezTo>
                      <a:cubicBezTo>
                        <a:pt x="2127" y="1404"/>
                        <a:pt x="2198" y="791"/>
                        <a:pt x="1862" y="370"/>
                      </a:cubicBezTo>
                      <a:cubicBezTo>
                        <a:pt x="1670" y="127"/>
                        <a:pt x="1385" y="1"/>
                        <a:pt x="109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" name="Google Shape;52;p2"/>
                <p:cNvSpPr/>
                <p:nvPr/>
              </p:nvSpPr>
              <p:spPr>
                <a:xfrm>
                  <a:off x="6116350" y="4115400"/>
                  <a:ext cx="54950" cy="4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8" h="1951" extrusionOk="0">
                      <a:moveTo>
                        <a:pt x="1099" y="0"/>
                      </a:moveTo>
                      <a:cubicBezTo>
                        <a:pt x="886" y="0"/>
                        <a:pt x="672" y="69"/>
                        <a:pt x="492" y="212"/>
                      </a:cubicBezTo>
                      <a:cubicBezTo>
                        <a:pt x="71" y="547"/>
                        <a:pt x="1" y="1160"/>
                        <a:pt x="335" y="1582"/>
                      </a:cubicBezTo>
                      <a:cubicBezTo>
                        <a:pt x="528" y="1824"/>
                        <a:pt x="812" y="1950"/>
                        <a:pt x="1099" y="1950"/>
                      </a:cubicBezTo>
                      <a:cubicBezTo>
                        <a:pt x="1311" y="1950"/>
                        <a:pt x="1526" y="1881"/>
                        <a:pt x="1705" y="1739"/>
                      </a:cubicBezTo>
                      <a:cubicBezTo>
                        <a:pt x="2127" y="1404"/>
                        <a:pt x="2198" y="791"/>
                        <a:pt x="1862" y="369"/>
                      </a:cubicBezTo>
                      <a:cubicBezTo>
                        <a:pt x="1670" y="126"/>
                        <a:pt x="1386" y="0"/>
                        <a:pt x="109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" name="Google Shape;53;p2"/>
                <p:cNvSpPr/>
                <p:nvPr/>
              </p:nvSpPr>
              <p:spPr>
                <a:xfrm>
                  <a:off x="6017300" y="4063325"/>
                  <a:ext cx="54950" cy="4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8" h="1951" extrusionOk="0">
                      <a:moveTo>
                        <a:pt x="1098" y="1"/>
                      </a:moveTo>
                      <a:cubicBezTo>
                        <a:pt x="886" y="1"/>
                        <a:pt x="672" y="70"/>
                        <a:pt x="493" y="212"/>
                      </a:cubicBezTo>
                      <a:cubicBezTo>
                        <a:pt x="71" y="547"/>
                        <a:pt x="1" y="1160"/>
                        <a:pt x="335" y="1582"/>
                      </a:cubicBezTo>
                      <a:cubicBezTo>
                        <a:pt x="528" y="1824"/>
                        <a:pt x="812" y="1951"/>
                        <a:pt x="1099" y="1951"/>
                      </a:cubicBezTo>
                      <a:cubicBezTo>
                        <a:pt x="1312" y="1951"/>
                        <a:pt x="1526" y="1881"/>
                        <a:pt x="1705" y="1739"/>
                      </a:cubicBezTo>
                      <a:cubicBezTo>
                        <a:pt x="2127" y="1404"/>
                        <a:pt x="2198" y="791"/>
                        <a:pt x="1863" y="369"/>
                      </a:cubicBezTo>
                      <a:cubicBezTo>
                        <a:pt x="1670" y="127"/>
                        <a:pt x="1385" y="1"/>
                        <a:pt x="109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" name="Google Shape;54;p2"/>
                <p:cNvSpPr/>
                <p:nvPr/>
              </p:nvSpPr>
              <p:spPr>
                <a:xfrm>
                  <a:off x="6055550" y="4125075"/>
                  <a:ext cx="54950" cy="4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8" h="1951" extrusionOk="0">
                      <a:moveTo>
                        <a:pt x="1099" y="1"/>
                      </a:moveTo>
                      <a:cubicBezTo>
                        <a:pt x="887" y="1"/>
                        <a:pt x="673" y="70"/>
                        <a:pt x="493" y="212"/>
                      </a:cubicBezTo>
                      <a:cubicBezTo>
                        <a:pt x="71" y="547"/>
                        <a:pt x="1" y="1160"/>
                        <a:pt x="335" y="1582"/>
                      </a:cubicBezTo>
                      <a:cubicBezTo>
                        <a:pt x="528" y="1825"/>
                        <a:pt x="813" y="1951"/>
                        <a:pt x="1100" y="1951"/>
                      </a:cubicBezTo>
                      <a:cubicBezTo>
                        <a:pt x="1312" y="1951"/>
                        <a:pt x="1526" y="1882"/>
                        <a:pt x="1705" y="1739"/>
                      </a:cubicBezTo>
                      <a:cubicBezTo>
                        <a:pt x="2127" y="1404"/>
                        <a:pt x="2198" y="791"/>
                        <a:pt x="1863" y="369"/>
                      </a:cubicBezTo>
                      <a:cubicBezTo>
                        <a:pt x="1671" y="127"/>
                        <a:pt x="1386" y="1"/>
                        <a:pt x="1099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" name="Google Shape;55;p2"/>
                <p:cNvSpPr/>
                <p:nvPr/>
              </p:nvSpPr>
              <p:spPr>
                <a:xfrm>
                  <a:off x="6000350" y="4120350"/>
                  <a:ext cx="54950" cy="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8" h="1952" extrusionOk="0">
                      <a:moveTo>
                        <a:pt x="1098" y="1"/>
                      </a:moveTo>
                      <a:cubicBezTo>
                        <a:pt x="886" y="1"/>
                        <a:pt x="672" y="70"/>
                        <a:pt x="493" y="213"/>
                      </a:cubicBezTo>
                      <a:cubicBezTo>
                        <a:pt x="71" y="548"/>
                        <a:pt x="0" y="1161"/>
                        <a:pt x="335" y="1583"/>
                      </a:cubicBezTo>
                      <a:cubicBezTo>
                        <a:pt x="528" y="1825"/>
                        <a:pt x="813" y="1951"/>
                        <a:pt x="1100" y="1951"/>
                      </a:cubicBezTo>
                      <a:cubicBezTo>
                        <a:pt x="1312" y="1951"/>
                        <a:pt x="1526" y="1882"/>
                        <a:pt x="1705" y="1740"/>
                      </a:cubicBezTo>
                      <a:cubicBezTo>
                        <a:pt x="2127" y="1405"/>
                        <a:pt x="2197" y="792"/>
                        <a:pt x="1863" y="370"/>
                      </a:cubicBezTo>
                      <a:cubicBezTo>
                        <a:pt x="1670" y="127"/>
                        <a:pt x="1385" y="1"/>
                        <a:pt x="109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6" name="Google Shape;56;p2"/>
            <p:cNvGrpSpPr/>
            <p:nvPr/>
          </p:nvGrpSpPr>
          <p:grpSpPr>
            <a:xfrm>
              <a:off x="1067802" y="4133792"/>
              <a:ext cx="524879" cy="1009720"/>
              <a:chOff x="1312300" y="3710025"/>
              <a:chExt cx="483225" cy="929675"/>
            </a:xfrm>
          </p:grpSpPr>
          <p:sp>
            <p:nvSpPr>
              <p:cNvPr id="57" name="Google Shape;57;p2"/>
              <p:cNvSpPr/>
              <p:nvPr/>
            </p:nvSpPr>
            <p:spPr>
              <a:xfrm>
                <a:off x="1312300" y="3710025"/>
                <a:ext cx="483225" cy="929675"/>
              </a:xfrm>
              <a:custGeom>
                <a:avLst/>
                <a:gdLst/>
                <a:ahLst/>
                <a:cxnLst/>
                <a:rect l="l" t="t" r="r" b="b"/>
                <a:pathLst>
                  <a:path w="19329" h="37187" extrusionOk="0">
                    <a:moveTo>
                      <a:pt x="1837" y="1"/>
                    </a:moveTo>
                    <a:lnTo>
                      <a:pt x="1837" y="1"/>
                    </a:lnTo>
                    <a:cubicBezTo>
                      <a:pt x="1372" y="1738"/>
                      <a:pt x="1855" y="3595"/>
                      <a:pt x="2583" y="5239"/>
                    </a:cubicBezTo>
                    <a:cubicBezTo>
                      <a:pt x="3124" y="6460"/>
                      <a:pt x="3801" y="7621"/>
                      <a:pt x="4358" y="8832"/>
                    </a:cubicBezTo>
                    <a:cubicBezTo>
                      <a:pt x="5060" y="10820"/>
                      <a:pt x="5817" y="12783"/>
                      <a:pt x="6626" y="14722"/>
                    </a:cubicBezTo>
                    <a:cubicBezTo>
                      <a:pt x="4689" y="12214"/>
                      <a:pt x="2816" y="9588"/>
                      <a:pt x="0" y="8142"/>
                    </a:cubicBezTo>
                    <a:lnTo>
                      <a:pt x="0" y="8142"/>
                    </a:lnTo>
                    <a:cubicBezTo>
                      <a:pt x="721" y="10624"/>
                      <a:pt x="2564" y="12755"/>
                      <a:pt x="4917" y="13826"/>
                    </a:cubicBezTo>
                    <a:cubicBezTo>
                      <a:pt x="5522" y="14101"/>
                      <a:pt x="6188" y="14332"/>
                      <a:pt x="6654" y="14791"/>
                    </a:cubicBezTo>
                    <a:cubicBezTo>
                      <a:pt x="7309" y="16356"/>
                      <a:pt x="7998" y="17907"/>
                      <a:pt x="8721" y="19440"/>
                    </a:cubicBezTo>
                    <a:cubicBezTo>
                      <a:pt x="7794" y="18062"/>
                      <a:pt x="6665" y="16678"/>
                      <a:pt x="5342" y="15703"/>
                    </a:cubicBezTo>
                    <a:cubicBezTo>
                      <a:pt x="4071" y="14767"/>
                      <a:pt x="2538" y="14336"/>
                      <a:pt x="1025" y="13884"/>
                    </a:cubicBezTo>
                    <a:lnTo>
                      <a:pt x="1025" y="13884"/>
                    </a:lnTo>
                    <a:cubicBezTo>
                      <a:pt x="1188" y="15185"/>
                      <a:pt x="2050" y="16317"/>
                      <a:pt x="3117" y="17079"/>
                    </a:cubicBezTo>
                    <a:cubicBezTo>
                      <a:pt x="4183" y="17842"/>
                      <a:pt x="5441" y="18281"/>
                      <a:pt x="6693" y="18668"/>
                    </a:cubicBezTo>
                    <a:cubicBezTo>
                      <a:pt x="7443" y="18899"/>
                      <a:pt x="8224" y="19134"/>
                      <a:pt x="8816" y="19642"/>
                    </a:cubicBezTo>
                    <a:cubicBezTo>
                      <a:pt x="9049" y="20132"/>
                      <a:pt x="9284" y="20618"/>
                      <a:pt x="9524" y="21104"/>
                    </a:cubicBezTo>
                    <a:cubicBezTo>
                      <a:pt x="9520" y="21113"/>
                      <a:pt x="9518" y="21121"/>
                      <a:pt x="9515" y="21130"/>
                    </a:cubicBezTo>
                    <a:cubicBezTo>
                      <a:pt x="9518" y="21122"/>
                      <a:pt x="9521" y="21115"/>
                      <a:pt x="9526" y="21109"/>
                    </a:cubicBezTo>
                    <a:cubicBezTo>
                      <a:pt x="10016" y="22105"/>
                      <a:pt x="10520" y="23094"/>
                      <a:pt x="11040" y="24076"/>
                    </a:cubicBezTo>
                    <a:cubicBezTo>
                      <a:pt x="10005" y="22925"/>
                      <a:pt x="8804" y="21819"/>
                      <a:pt x="7483" y="21077"/>
                    </a:cubicBezTo>
                    <a:cubicBezTo>
                      <a:pt x="6107" y="20305"/>
                      <a:pt x="4532" y="20068"/>
                      <a:pt x="2975" y="19805"/>
                    </a:cubicBezTo>
                    <a:lnTo>
                      <a:pt x="2975" y="19805"/>
                    </a:lnTo>
                    <a:cubicBezTo>
                      <a:pt x="3296" y="21075"/>
                      <a:pt x="4293" y="22094"/>
                      <a:pt x="5444" y="22718"/>
                    </a:cubicBezTo>
                    <a:cubicBezTo>
                      <a:pt x="6596" y="23344"/>
                      <a:pt x="7900" y="23625"/>
                      <a:pt x="9190" y="23853"/>
                    </a:cubicBezTo>
                    <a:cubicBezTo>
                      <a:pt x="9893" y="23977"/>
                      <a:pt x="10623" y="24100"/>
                      <a:pt x="11238" y="24446"/>
                    </a:cubicBezTo>
                    <a:cubicBezTo>
                      <a:pt x="12034" y="25936"/>
                      <a:pt x="12863" y="27408"/>
                      <a:pt x="13726" y="28862"/>
                    </a:cubicBezTo>
                    <a:cubicBezTo>
                      <a:pt x="12332" y="28059"/>
                      <a:pt x="10769" y="27345"/>
                      <a:pt x="9212" y="27052"/>
                    </a:cubicBezTo>
                    <a:cubicBezTo>
                      <a:pt x="8738" y="26962"/>
                      <a:pt x="8261" y="26926"/>
                      <a:pt x="7784" y="26926"/>
                    </a:cubicBezTo>
                    <a:cubicBezTo>
                      <a:pt x="6702" y="26926"/>
                      <a:pt x="5616" y="27112"/>
                      <a:pt x="4534" y="27285"/>
                    </a:cubicBezTo>
                    <a:cubicBezTo>
                      <a:pt x="5244" y="28386"/>
                      <a:pt x="6514" y="29033"/>
                      <a:pt x="7804" y="29257"/>
                    </a:cubicBezTo>
                    <a:cubicBezTo>
                      <a:pt x="8263" y="29337"/>
                      <a:pt x="8726" y="29369"/>
                      <a:pt x="9191" y="29369"/>
                    </a:cubicBezTo>
                    <a:cubicBezTo>
                      <a:pt x="10033" y="29369"/>
                      <a:pt x="10881" y="29262"/>
                      <a:pt x="11716" y="29136"/>
                    </a:cubicBezTo>
                    <a:cubicBezTo>
                      <a:pt x="12198" y="29063"/>
                      <a:pt x="12692" y="28986"/>
                      <a:pt x="13178" y="28986"/>
                    </a:cubicBezTo>
                    <a:cubicBezTo>
                      <a:pt x="13398" y="28986"/>
                      <a:pt x="13617" y="29002"/>
                      <a:pt x="13833" y="29042"/>
                    </a:cubicBezTo>
                    <a:cubicBezTo>
                      <a:pt x="15491" y="31824"/>
                      <a:pt x="17271" y="34542"/>
                      <a:pt x="19171" y="37186"/>
                    </a:cubicBezTo>
                    <a:lnTo>
                      <a:pt x="19328" y="37076"/>
                    </a:lnTo>
                    <a:lnTo>
                      <a:pt x="19327" y="37075"/>
                    </a:lnTo>
                    <a:cubicBezTo>
                      <a:pt x="17466" y="34485"/>
                      <a:pt x="15720" y="31825"/>
                      <a:pt x="14091" y="29103"/>
                    </a:cubicBezTo>
                    <a:lnTo>
                      <a:pt x="14091" y="29103"/>
                    </a:lnTo>
                    <a:cubicBezTo>
                      <a:pt x="14118" y="29110"/>
                      <a:pt x="14145" y="29115"/>
                      <a:pt x="14171" y="29124"/>
                    </a:cubicBezTo>
                    <a:cubicBezTo>
                      <a:pt x="14136" y="29102"/>
                      <a:pt x="14101" y="29082"/>
                      <a:pt x="14067" y="29061"/>
                    </a:cubicBezTo>
                    <a:cubicBezTo>
                      <a:pt x="13618" y="28310"/>
                      <a:pt x="13178" y="27552"/>
                      <a:pt x="12747" y="26791"/>
                    </a:cubicBezTo>
                    <a:cubicBezTo>
                      <a:pt x="13134" y="25175"/>
                      <a:pt x="13561" y="23758"/>
                      <a:pt x="13611" y="22088"/>
                    </a:cubicBezTo>
                    <a:cubicBezTo>
                      <a:pt x="13663" y="20379"/>
                      <a:pt x="13431" y="18553"/>
                      <a:pt x="12497" y="17121"/>
                    </a:cubicBezTo>
                    <a:cubicBezTo>
                      <a:pt x="11058" y="19583"/>
                      <a:pt x="10963" y="22779"/>
                      <a:pt x="12255" y="25321"/>
                    </a:cubicBezTo>
                    <a:cubicBezTo>
                      <a:pt x="12487" y="25779"/>
                      <a:pt x="12766" y="26264"/>
                      <a:pt x="12732" y="26766"/>
                    </a:cubicBezTo>
                    <a:cubicBezTo>
                      <a:pt x="11642" y="24840"/>
                      <a:pt x="10609" y="22885"/>
                      <a:pt x="9636" y="20900"/>
                    </a:cubicBezTo>
                    <a:cubicBezTo>
                      <a:pt x="10389" y="19485"/>
                      <a:pt x="11122" y="18246"/>
                      <a:pt x="11572" y="16687"/>
                    </a:cubicBezTo>
                    <a:cubicBezTo>
                      <a:pt x="12046" y="15045"/>
                      <a:pt x="12275" y="13219"/>
                      <a:pt x="11726" y="11600"/>
                    </a:cubicBezTo>
                    <a:lnTo>
                      <a:pt x="11726" y="11600"/>
                    </a:lnTo>
                    <a:cubicBezTo>
                      <a:pt x="9721" y="13627"/>
                      <a:pt x="8835" y="16699"/>
                      <a:pt x="9455" y="19482"/>
                    </a:cubicBezTo>
                    <a:cubicBezTo>
                      <a:pt x="9555" y="19927"/>
                      <a:pt x="9683" y="20399"/>
                      <a:pt x="9603" y="20833"/>
                    </a:cubicBezTo>
                    <a:cubicBezTo>
                      <a:pt x="7791" y="17135"/>
                      <a:pt x="6184" y="13337"/>
                      <a:pt x="4784" y="9450"/>
                    </a:cubicBezTo>
                    <a:cubicBezTo>
                      <a:pt x="4578" y="7876"/>
                      <a:pt x="4626" y="6512"/>
                      <a:pt x="4281" y="4881"/>
                    </a:cubicBezTo>
                    <a:cubicBezTo>
                      <a:pt x="3888" y="3024"/>
                      <a:pt x="3231" y="1287"/>
                      <a:pt x="18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1469600" y="3866450"/>
                <a:ext cx="86675" cy="265625"/>
              </a:xfrm>
              <a:custGeom>
                <a:avLst/>
                <a:gdLst/>
                <a:ahLst/>
                <a:cxnLst/>
                <a:rect l="l" t="t" r="r" b="b"/>
                <a:pathLst>
                  <a:path w="3467" h="10625" extrusionOk="0">
                    <a:moveTo>
                      <a:pt x="2868" y="1"/>
                    </a:moveTo>
                    <a:cubicBezTo>
                      <a:pt x="557" y="2950"/>
                      <a:pt x="0" y="7177"/>
                      <a:pt x="1471" y="10624"/>
                    </a:cubicBezTo>
                    <a:cubicBezTo>
                      <a:pt x="1307" y="8802"/>
                      <a:pt x="2528" y="7276"/>
                      <a:pt x="2970" y="5502"/>
                    </a:cubicBezTo>
                    <a:cubicBezTo>
                      <a:pt x="3416" y="3709"/>
                      <a:pt x="3467" y="1749"/>
                      <a:pt x="28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9" name="Google Shape;59;p2"/>
            <p:cNvGrpSpPr/>
            <p:nvPr/>
          </p:nvGrpSpPr>
          <p:grpSpPr>
            <a:xfrm flipH="1">
              <a:off x="124" y="3822442"/>
              <a:ext cx="895791" cy="1311961"/>
              <a:chOff x="8248259" y="3822442"/>
              <a:chExt cx="895791" cy="1311961"/>
            </a:xfrm>
          </p:grpSpPr>
          <p:grpSp>
            <p:nvGrpSpPr>
              <p:cNvPr id="60" name="Google Shape;60;p2"/>
              <p:cNvGrpSpPr/>
              <p:nvPr/>
            </p:nvGrpSpPr>
            <p:grpSpPr>
              <a:xfrm>
                <a:off x="8248259" y="4391619"/>
                <a:ext cx="537528" cy="742783"/>
                <a:chOff x="5695100" y="3956675"/>
                <a:chExt cx="321200" cy="443850"/>
              </a:xfrm>
            </p:grpSpPr>
            <p:sp>
              <p:nvSpPr>
                <p:cNvPr id="61" name="Google Shape;61;p2"/>
                <p:cNvSpPr/>
                <p:nvPr/>
              </p:nvSpPr>
              <p:spPr>
                <a:xfrm>
                  <a:off x="5793025" y="4074750"/>
                  <a:ext cx="51950" cy="32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8" h="13031" extrusionOk="0">
                      <a:moveTo>
                        <a:pt x="1956" y="0"/>
                      </a:moveTo>
                      <a:cubicBezTo>
                        <a:pt x="1947" y="34"/>
                        <a:pt x="1941" y="66"/>
                        <a:pt x="1935" y="99"/>
                      </a:cubicBezTo>
                      <a:lnTo>
                        <a:pt x="1935" y="100"/>
                      </a:lnTo>
                      <a:cubicBezTo>
                        <a:pt x="1861" y="446"/>
                        <a:pt x="1790" y="788"/>
                        <a:pt x="1718" y="1133"/>
                      </a:cubicBezTo>
                      <a:cubicBezTo>
                        <a:pt x="1282" y="3276"/>
                        <a:pt x="913" y="5427"/>
                        <a:pt x="612" y="7585"/>
                      </a:cubicBezTo>
                      <a:cubicBezTo>
                        <a:pt x="584" y="7794"/>
                        <a:pt x="556" y="8005"/>
                        <a:pt x="528" y="8214"/>
                      </a:cubicBezTo>
                      <a:cubicBezTo>
                        <a:pt x="417" y="9039"/>
                        <a:pt x="318" y="9866"/>
                        <a:pt x="228" y="10693"/>
                      </a:cubicBezTo>
                      <a:cubicBezTo>
                        <a:pt x="143" y="11472"/>
                        <a:pt x="68" y="12251"/>
                        <a:pt x="1" y="13030"/>
                      </a:cubicBezTo>
                      <a:lnTo>
                        <a:pt x="124" y="13030"/>
                      </a:lnTo>
                      <a:cubicBezTo>
                        <a:pt x="191" y="12250"/>
                        <a:pt x="270" y="11469"/>
                        <a:pt x="355" y="10690"/>
                      </a:cubicBezTo>
                      <a:cubicBezTo>
                        <a:pt x="706" y="7440"/>
                        <a:pt x="1214" y="4201"/>
                        <a:pt x="1877" y="981"/>
                      </a:cubicBezTo>
                      <a:lnTo>
                        <a:pt x="1877" y="979"/>
                      </a:lnTo>
                      <a:cubicBezTo>
                        <a:pt x="1937" y="681"/>
                        <a:pt x="2000" y="382"/>
                        <a:pt x="2066" y="83"/>
                      </a:cubicBezTo>
                      <a:lnTo>
                        <a:pt x="2066" y="82"/>
                      </a:lnTo>
                      <a:cubicBezTo>
                        <a:pt x="2068" y="63"/>
                        <a:pt x="2072" y="45"/>
                        <a:pt x="2077" y="27"/>
                      </a:cubicBezTo>
                      <a:lnTo>
                        <a:pt x="195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" name="Google Shape;62;p2"/>
                <p:cNvSpPr/>
                <p:nvPr/>
              </p:nvSpPr>
              <p:spPr>
                <a:xfrm>
                  <a:off x="5695100" y="3956675"/>
                  <a:ext cx="283075" cy="22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" h="9000" extrusionOk="0">
                      <a:moveTo>
                        <a:pt x="2808" y="1"/>
                      </a:moveTo>
                      <a:cubicBezTo>
                        <a:pt x="2676" y="1"/>
                        <a:pt x="2553" y="36"/>
                        <a:pt x="2464" y="132"/>
                      </a:cubicBezTo>
                      <a:cubicBezTo>
                        <a:pt x="2347" y="260"/>
                        <a:pt x="2334" y="451"/>
                        <a:pt x="2357" y="622"/>
                      </a:cubicBezTo>
                      <a:cubicBezTo>
                        <a:pt x="2415" y="1082"/>
                        <a:pt x="2663" y="1495"/>
                        <a:pt x="2930" y="1875"/>
                      </a:cubicBezTo>
                      <a:cubicBezTo>
                        <a:pt x="3405" y="2555"/>
                        <a:pt x="3958" y="3183"/>
                        <a:pt x="4572" y="3742"/>
                      </a:cubicBezTo>
                      <a:cubicBezTo>
                        <a:pt x="3747" y="3326"/>
                        <a:pt x="2816" y="3016"/>
                        <a:pt x="1907" y="3016"/>
                      </a:cubicBezTo>
                      <a:cubicBezTo>
                        <a:pt x="1479" y="3016"/>
                        <a:pt x="1055" y="3085"/>
                        <a:pt x="650" y="3245"/>
                      </a:cubicBezTo>
                      <a:cubicBezTo>
                        <a:pt x="433" y="3331"/>
                        <a:pt x="207" y="3462"/>
                        <a:pt x="130" y="3682"/>
                      </a:cubicBezTo>
                      <a:cubicBezTo>
                        <a:pt x="1" y="4059"/>
                        <a:pt x="374" y="4418"/>
                        <a:pt x="734" y="4591"/>
                      </a:cubicBezTo>
                      <a:cubicBezTo>
                        <a:pt x="1330" y="4878"/>
                        <a:pt x="2015" y="4962"/>
                        <a:pt x="2711" y="4962"/>
                      </a:cubicBezTo>
                      <a:cubicBezTo>
                        <a:pt x="3293" y="4962"/>
                        <a:pt x="3882" y="4903"/>
                        <a:pt x="4434" y="4856"/>
                      </a:cubicBezTo>
                      <a:lnTo>
                        <a:pt x="4434" y="4856"/>
                      </a:lnTo>
                      <a:cubicBezTo>
                        <a:pt x="3712" y="5047"/>
                        <a:pt x="3016" y="5336"/>
                        <a:pt x="2373" y="5716"/>
                      </a:cubicBezTo>
                      <a:cubicBezTo>
                        <a:pt x="2094" y="5880"/>
                        <a:pt x="1817" y="6070"/>
                        <a:pt x="1638" y="6339"/>
                      </a:cubicBezTo>
                      <a:cubicBezTo>
                        <a:pt x="1458" y="6609"/>
                        <a:pt x="1393" y="6977"/>
                        <a:pt x="1554" y="7259"/>
                      </a:cubicBezTo>
                      <a:cubicBezTo>
                        <a:pt x="1707" y="7527"/>
                        <a:pt x="2031" y="7660"/>
                        <a:pt x="2341" y="7660"/>
                      </a:cubicBezTo>
                      <a:cubicBezTo>
                        <a:pt x="2351" y="7660"/>
                        <a:pt x="2361" y="7660"/>
                        <a:pt x="2371" y="7660"/>
                      </a:cubicBezTo>
                      <a:cubicBezTo>
                        <a:pt x="2690" y="7652"/>
                        <a:pt x="2993" y="7527"/>
                        <a:pt x="3282" y="7392"/>
                      </a:cubicBezTo>
                      <a:cubicBezTo>
                        <a:pt x="4221" y="6957"/>
                        <a:pt x="5071" y="6429"/>
                        <a:pt x="5801" y="5696"/>
                      </a:cubicBezTo>
                      <a:cubicBezTo>
                        <a:pt x="6088" y="6311"/>
                        <a:pt x="6376" y="6927"/>
                        <a:pt x="6696" y="7527"/>
                      </a:cubicBezTo>
                      <a:cubicBezTo>
                        <a:pt x="6938" y="7981"/>
                        <a:pt x="7206" y="8434"/>
                        <a:pt x="7597" y="8769"/>
                      </a:cubicBezTo>
                      <a:cubicBezTo>
                        <a:pt x="7741" y="8892"/>
                        <a:pt x="7929" y="9000"/>
                        <a:pt x="8110" y="9000"/>
                      </a:cubicBezTo>
                      <a:cubicBezTo>
                        <a:pt x="8174" y="9000"/>
                        <a:pt x="8238" y="8986"/>
                        <a:pt x="8298" y="8955"/>
                      </a:cubicBezTo>
                      <a:cubicBezTo>
                        <a:pt x="8544" y="8826"/>
                        <a:pt x="8572" y="8486"/>
                        <a:pt x="8530" y="8212"/>
                      </a:cubicBezTo>
                      <a:cubicBezTo>
                        <a:pt x="8362" y="7085"/>
                        <a:pt x="7644" y="6149"/>
                        <a:pt x="6893" y="5293"/>
                      </a:cubicBezTo>
                      <a:lnTo>
                        <a:pt x="6893" y="5293"/>
                      </a:lnTo>
                      <a:cubicBezTo>
                        <a:pt x="7863" y="5845"/>
                        <a:pt x="8885" y="6307"/>
                        <a:pt x="9941" y="6673"/>
                      </a:cubicBezTo>
                      <a:cubicBezTo>
                        <a:pt x="10162" y="6750"/>
                        <a:pt x="10406" y="6820"/>
                        <a:pt x="10637" y="6820"/>
                      </a:cubicBezTo>
                      <a:cubicBezTo>
                        <a:pt x="10800" y="6820"/>
                        <a:pt x="10957" y="6785"/>
                        <a:pt x="11095" y="6693"/>
                      </a:cubicBezTo>
                      <a:cubicBezTo>
                        <a:pt x="11221" y="6609"/>
                        <a:pt x="11321" y="6470"/>
                        <a:pt x="11322" y="6318"/>
                      </a:cubicBezTo>
                      <a:cubicBezTo>
                        <a:pt x="11323" y="6173"/>
                        <a:pt x="11239" y="6042"/>
                        <a:pt x="11146" y="5930"/>
                      </a:cubicBezTo>
                      <a:cubicBezTo>
                        <a:pt x="10781" y="5490"/>
                        <a:pt x="10261" y="5212"/>
                        <a:pt x="9742" y="4969"/>
                      </a:cubicBezTo>
                      <a:cubicBezTo>
                        <a:pt x="8911" y="4581"/>
                        <a:pt x="7963" y="4309"/>
                        <a:pt x="7039" y="4309"/>
                      </a:cubicBezTo>
                      <a:cubicBezTo>
                        <a:pt x="6965" y="4309"/>
                        <a:pt x="6892" y="4311"/>
                        <a:pt x="6818" y="4315"/>
                      </a:cubicBezTo>
                      <a:cubicBezTo>
                        <a:pt x="7598" y="3924"/>
                        <a:pt x="8356" y="3489"/>
                        <a:pt x="9085" y="3011"/>
                      </a:cubicBezTo>
                      <a:cubicBezTo>
                        <a:pt x="9562" y="2698"/>
                        <a:pt x="10035" y="2363"/>
                        <a:pt x="10391" y="1917"/>
                      </a:cubicBezTo>
                      <a:cubicBezTo>
                        <a:pt x="10556" y="1711"/>
                        <a:pt x="10701" y="1453"/>
                        <a:pt x="10650" y="1193"/>
                      </a:cubicBezTo>
                      <a:cubicBezTo>
                        <a:pt x="10607" y="973"/>
                        <a:pt x="10423" y="797"/>
                        <a:pt x="10213" y="717"/>
                      </a:cubicBezTo>
                      <a:cubicBezTo>
                        <a:pt x="10097" y="674"/>
                        <a:pt x="9974" y="657"/>
                        <a:pt x="9850" y="657"/>
                      </a:cubicBezTo>
                      <a:cubicBezTo>
                        <a:pt x="9748" y="657"/>
                        <a:pt x="9646" y="669"/>
                        <a:pt x="9547" y="687"/>
                      </a:cubicBezTo>
                      <a:cubicBezTo>
                        <a:pt x="9148" y="762"/>
                        <a:pt x="8778" y="947"/>
                        <a:pt x="8421" y="1142"/>
                      </a:cubicBezTo>
                      <a:cubicBezTo>
                        <a:pt x="7423" y="1683"/>
                        <a:pt x="6436" y="2365"/>
                        <a:pt x="5921" y="3378"/>
                      </a:cubicBezTo>
                      <a:cubicBezTo>
                        <a:pt x="5328" y="1988"/>
                        <a:pt x="4606" y="596"/>
                        <a:pt x="3187" y="77"/>
                      </a:cubicBezTo>
                      <a:cubicBezTo>
                        <a:pt x="3068" y="34"/>
                        <a:pt x="2934" y="1"/>
                        <a:pt x="2808" y="1"/>
                      </a:cubicBezTo>
                      <a:close/>
                    </a:path>
                  </a:pathLst>
                </a:custGeom>
                <a:solidFill>
                  <a:srgbClr val="FEDF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" name="Google Shape;63;p2"/>
                <p:cNvSpPr/>
                <p:nvPr/>
              </p:nvSpPr>
              <p:spPr>
                <a:xfrm>
                  <a:off x="5817300" y="4052350"/>
                  <a:ext cx="39550" cy="2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2" h="997" extrusionOk="0">
                      <a:moveTo>
                        <a:pt x="680" y="0"/>
                      </a:moveTo>
                      <a:cubicBezTo>
                        <a:pt x="351" y="0"/>
                        <a:pt x="83" y="148"/>
                        <a:pt x="45" y="372"/>
                      </a:cubicBezTo>
                      <a:cubicBezTo>
                        <a:pt x="0" y="639"/>
                        <a:pt x="298" y="911"/>
                        <a:pt x="710" y="980"/>
                      </a:cubicBezTo>
                      <a:cubicBezTo>
                        <a:pt x="775" y="991"/>
                        <a:pt x="839" y="996"/>
                        <a:pt x="901" y="996"/>
                      </a:cubicBezTo>
                      <a:cubicBezTo>
                        <a:pt x="1231" y="996"/>
                        <a:pt x="1499" y="847"/>
                        <a:pt x="1537" y="623"/>
                      </a:cubicBezTo>
                      <a:cubicBezTo>
                        <a:pt x="1582" y="358"/>
                        <a:pt x="1284" y="86"/>
                        <a:pt x="872" y="16"/>
                      </a:cubicBezTo>
                      <a:cubicBezTo>
                        <a:pt x="807" y="5"/>
                        <a:pt x="743" y="0"/>
                        <a:pt x="6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4" name="Google Shape;64;p2"/>
                <p:cNvSpPr/>
                <p:nvPr/>
              </p:nvSpPr>
              <p:spPr>
                <a:xfrm>
                  <a:off x="5797350" y="4223525"/>
                  <a:ext cx="218950" cy="17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8" h="7080" extrusionOk="0">
                      <a:moveTo>
                        <a:pt x="8757" y="0"/>
                      </a:moveTo>
                      <a:cubicBezTo>
                        <a:pt x="8689" y="10"/>
                        <a:pt x="8622" y="22"/>
                        <a:pt x="8554" y="33"/>
                      </a:cubicBezTo>
                      <a:lnTo>
                        <a:pt x="8552" y="33"/>
                      </a:lnTo>
                      <a:cubicBezTo>
                        <a:pt x="8379" y="59"/>
                        <a:pt x="8204" y="89"/>
                        <a:pt x="8030" y="116"/>
                      </a:cubicBezTo>
                      <a:cubicBezTo>
                        <a:pt x="6139" y="427"/>
                        <a:pt x="4208" y="834"/>
                        <a:pt x="2738" y="2030"/>
                      </a:cubicBezTo>
                      <a:cubicBezTo>
                        <a:pt x="1261" y="3234"/>
                        <a:pt x="395" y="5192"/>
                        <a:pt x="0" y="7079"/>
                      </a:cubicBezTo>
                      <a:cubicBezTo>
                        <a:pt x="122" y="6816"/>
                        <a:pt x="389" y="6602"/>
                        <a:pt x="647" y="6445"/>
                      </a:cubicBezTo>
                      <a:cubicBezTo>
                        <a:pt x="1971" y="5631"/>
                        <a:pt x="3509" y="5254"/>
                        <a:pt x="4965" y="4708"/>
                      </a:cubicBezTo>
                      <a:cubicBezTo>
                        <a:pt x="5684" y="4438"/>
                        <a:pt x="6395" y="4122"/>
                        <a:pt x="6998" y="3648"/>
                      </a:cubicBezTo>
                      <a:cubicBezTo>
                        <a:pt x="7626" y="3153"/>
                        <a:pt x="8114" y="2487"/>
                        <a:pt x="8413" y="1746"/>
                      </a:cubicBezTo>
                      <a:cubicBezTo>
                        <a:pt x="8599" y="1295"/>
                        <a:pt x="8712" y="814"/>
                        <a:pt x="8746" y="327"/>
                      </a:cubicBezTo>
                      <a:cubicBezTo>
                        <a:pt x="8755" y="218"/>
                        <a:pt x="8757" y="109"/>
                        <a:pt x="875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5" name="Google Shape;65;p2"/>
              <p:cNvGrpSpPr/>
              <p:nvPr/>
            </p:nvGrpSpPr>
            <p:grpSpPr>
              <a:xfrm>
                <a:off x="8630243" y="3822442"/>
                <a:ext cx="513765" cy="696427"/>
                <a:chOff x="5918925" y="3507525"/>
                <a:chExt cx="307000" cy="416150"/>
              </a:xfrm>
            </p:grpSpPr>
            <p:sp>
              <p:nvSpPr>
                <p:cNvPr id="66" name="Google Shape;66;p2"/>
                <p:cNvSpPr/>
                <p:nvPr/>
              </p:nvSpPr>
              <p:spPr>
                <a:xfrm>
                  <a:off x="6066775" y="3650325"/>
                  <a:ext cx="159150" cy="18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66" h="7277" extrusionOk="0">
                      <a:moveTo>
                        <a:pt x="88" y="1"/>
                      </a:moveTo>
                      <a:lnTo>
                        <a:pt x="0" y="89"/>
                      </a:lnTo>
                      <a:cubicBezTo>
                        <a:pt x="14" y="102"/>
                        <a:pt x="26" y="115"/>
                        <a:pt x="39" y="128"/>
                      </a:cubicBezTo>
                      <a:lnTo>
                        <a:pt x="40" y="129"/>
                      </a:lnTo>
                      <a:cubicBezTo>
                        <a:pt x="255" y="349"/>
                        <a:pt x="465" y="569"/>
                        <a:pt x="675" y="791"/>
                      </a:cubicBezTo>
                      <a:cubicBezTo>
                        <a:pt x="1464" y="1619"/>
                        <a:pt x="2239" y="2458"/>
                        <a:pt x="2999" y="3310"/>
                      </a:cubicBezTo>
                      <a:cubicBezTo>
                        <a:pt x="4155" y="4605"/>
                        <a:pt x="5278" y="5928"/>
                        <a:pt x="6366" y="7277"/>
                      </a:cubicBezTo>
                      <a:lnTo>
                        <a:pt x="6366" y="7080"/>
                      </a:lnTo>
                      <a:lnTo>
                        <a:pt x="6366" y="7079"/>
                      </a:lnTo>
                      <a:cubicBezTo>
                        <a:pt x="6129" y="6788"/>
                        <a:pt x="5892" y="6499"/>
                        <a:pt x="5654" y="6209"/>
                      </a:cubicBezTo>
                      <a:cubicBezTo>
                        <a:pt x="5519" y="6046"/>
                        <a:pt x="5384" y="5883"/>
                        <a:pt x="5250" y="5721"/>
                      </a:cubicBezTo>
                      <a:cubicBezTo>
                        <a:pt x="4548" y="4883"/>
                        <a:pt x="3832" y="4056"/>
                        <a:pt x="3102" y="3238"/>
                      </a:cubicBezTo>
                      <a:cubicBezTo>
                        <a:pt x="2379" y="2428"/>
                        <a:pt x="1641" y="1627"/>
                        <a:pt x="891" y="838"/>
                      </a:cubicBezTo>
                      <a:lnTo>
                        <a:pt x="890" y="837"/>
                      </a:lnTo>
                      <a:cubicBezTo>
                        <a:pt x="647" y="581"/>
                        <a:pt x="404" y="328"/>
                        <a:pt x="157" y="74"/>
                      </a:cubicBezTo>
                      <a:lnTo>
                        <a:pt x="157" y="73"/>
                      </a:lnTo>
                      <a:cubicBezTo>
                        <a:pt x="136" y="49"/>
                        <a:pt x="113" y="25"/>
                        <a:pt x="8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7" name="Google Shape;67;p2"/>
                <p:cNvSpPr/>
                <p:nvPr/>
              </p:nvSpPr>
              <p:spPr>
                <a:xfrm>
                  <a:off x="5918925" y="3507525"/>
                  <a:ext cx="275550" cy="26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2" h="10590" extrusionOk="0">
                      <a:moveTo>
                        <a:pt x="6360" y="0"/>
                      </a:moveTo>
                      <a:cubicBezTo>
                        <a:pt x="6149" y="0"/>
                        <a:pt x="5954" y="175"/>
                        <a:pt x="5817" y="350"/>
                      </a:cubicBezTo>
                      <a:cubicBezTo>
                        <a:pt x="4889" y="1543"/>
                        <a:pt x="5013" y="3106"/>
                        <a:pt x="5247" y="4599"/>
                      </a:cubicBezTo>
                      <a:cubicBezTo>
                        <a:pt x="4477" y="4135"/>
                        <a:pt x="3566" y="4005"/>
                        <a:pt x="2657" y="4005"/>
                      </a:cubicBezTo>
                      <a:cubicBezTo>
                        <a:pt x="2418" y="4005"/>
                        <a:pt x="2179" y="4014"/>
                        <a:pt x="1943" y="4028"/>
                      </a:cubicBezTo>
                      <a:cubicBezTo>
                        <a:pt x="1537" y="4053"/>
                        <a:pt x="1126" y="4092"/>
                        <a:pt x="748" y="4241"/>
                      </a:cubicBezTo>
                      <a:cubicBezTo>
                        <a:pt x="538" y="4322"/>
                        <a:pt x="336" y="4441"/>
                        <a:pt x="200" y="4619"/>
                      </a:cubicBezTo>
                      <a:cubicBezTo>
                        <a:pt x="63" y="4798"/>
                        <a:pt x="0" y="5043"/>
                        <a:pt x="81" y="5254"/>
                      </a:cubicBezTo>
                      <a:cubicBezTo>
                        <a:pt x="175" y="5501"/>
                        <a:pt x="435" y="5643"/>
                        <a:pt x="684" y="5730"/>
                      </a:cubicBezTo>
                      <a:cubicBezTo>
                        <a:pt x="1223" y="5918"/>
                        <a:pt x="1801" y="5954"/>
                        <a:pt x="2371" y="5965"/>
                      </a:cubicBezTo>
                      <a:cubicBezTo>
                        <a:pt x="2526" y="5969"/>
                        <a:pt x="2682" y="5970"/>
                        <a:pt x="2837" y="5970"/>
                      </a:cubicBezTo>
                      <a:cubicBezTo>
                        <a:pt x="3554" y="5970"/>
                        <a:pt x="4271" y="5936"/>
                        <a:pt x="4984" y="5869"/>
                      </a:cubicBezTo>
                      <a:lnTo>
                        <a:pt x="4984" y="5869"/>
                      </a:lnTo>
                      <a:cubicBezTo>
                        <a:pt x="4119" y="6354"/>
                        <a:pt x="3392" y="7143"/>
                        <a:pt x="2852" y="7976"/>
                      </a:cubicBezTo>
                      <a:cubicBezTo>
                        <a:pt x="2542" y="8455"/>
                        <a:pt x="2248" y="8966"/>
                        <a:pt x="2172" y="9532"/>
                      </a:cubicBezTo>
                      <a:cubicBezTo>
                        <a:pt x="2153" y="9677"/>
                        <a:pt x="2150" y="9834"/>
                        <a:pt x="2229" y="9956"/>
                      </a:cubicBezTo>
                      <a:cubicBezTo>
                        <a:pt x="2311" y="10083"/>
                        <a:pt x="2468" y="10148"/>
                        <a:pt x="2621" y="10153"/>
                      </a:cubicBezTo>
                      <a:cubicBezTo>
                        <a:pt x="2628" y="10153"/>
                        <a:pt x="2635" y="10153"/>
                        <a:pt x="2642" y="10153"/>
                      </a:cubicBezTo>
                      <a:cubicBezTo>
                        <a:pt x="3032" y="10153"/>
                        <a:pt x="3343" y="9829"/>
                        <a:pt x="3589" y="9524"/>
                      </a:cubicBezTo>
                      <a:cubicBezTo>
                        <a:pt x="4288" y="8654"/>
                        <a:pt x="4909" y="7720"/>
                        <a:pt x="5440" y="6738"/>
                      </a:cubicBezTo>
                      <a:lnTo>
                        <a:pt x="5440" y="6738"/>
                      </a:lnTo>
                      <a:cubicBezTo>
                        <a:pt x="5257" y="7861"/>
                        <a:pt x="5143" y="9037"/>
                        <a:pt x="5599" y="10081"/>
                      </a:cubicBezTo>
                      <a:cubicBezTo>
                        <a:pt x="5706" y="10326"/>
                        <a:pt x="5899" y="10589"/>
                        <a:pt x="6161" y="10589"/>
                      </a:cubicBezTo>
                      <a:cubicBezTo>
                        <a:pt x="6171" y="10589"/>
                        <a:pt x="6181" y="10589"/>
                        <a:pt x="6191" y="10588"/>
                      </a:cubicBezTo>
                      <a:cubicBezTo>
                        <a:pt x="6447" y="10568"/>
                        <a:pt x="6609" y="10304"/>
                        <a:pt x="6687" y="10057"/>
                      </a:cubicBezTo>
                      <a:cubicBezTo>
                        <a:pt x="6840" y="9567"/>
                        <a:pt x="6827" y="9041"/>
                        <a:pt x="6791" y="8527"/>
                      </a:cubicBezTo>
                      <a:cubicBezTo>
                        <a:pt x="6745" y="7849"/>
                        <a:pt x="6662" y="7174"/>
                        <a:pt x="6579" y="6500"/>
                      </a:cubicBezTo>
                      <a:lnTo>
                        <a:pt x="6579" y="6500"/>
                      </a:lnTo>
                      <a:cubicBezTo>
                        <a:pt x="7155" y="6634"/>
                        <a:pt x="7728" y="6691"/>
                        <a:pt x="8305" y="6691"/>
                      </a:cubicBezTo>
                      <a:cubicBezTo>
                        <a:pt x="8738" y="6691"/>
                        <a:pt x="9174" y="6659"/>
                        <a:pt x="9615" y="6603"/>
                      </a:cubicBezTo>
                      <a:cubicBezTo>
                        <a:pt x="9930" y="6564"/>
                        <a:pt x="10254" y="6509"/>
                        <a:pt x="10528" y="6347"/>
                      </a:cubicBezTo>
                      <a:cubicBezTo>
                        <a:pt x="10803" y="6185"/>
                        <a:pt x="11022" y="5893"/>
                        <a:pt x="11009" y="5574"/>
                      </a:cubicBezTo>
                      <a:cubicBezTo>
                        <a:pt x="10996" y="5250"/>
                        <a:pt x="10746" y="4972"/>
                        <a:pt x="10450" y="4838"/>
                      </a:cubicBezTo>
                      <a:cubicBezTo>
                        <a:pt x="10199" y="4725"/>
                        <a:pt x="9919" y="4699"/>
                        <a:pt x="9643" y="4699"/>
                      </a:cubicBezTo>
                      <a:cubicBezTo>
                        <a:pt x="9594" y="4699"/>
                        <a:pt x="9545" y="4699"/>
                        <a:pt x="9496" y="4701"/>
                      </a:cubicBezTo>
                      <a:cubicBezTo>
                        <a:pt x="8749" y="4720"/>
                        <a:pt x="8006" y="4842"/>
                        <a:pt x="7293" y="5065"/>
                      </a:cubicBezTo>
                      <a:lnTo>
                        <a:pt x="7293" y="5063"/>
                      </a:lnTo>
                      <a:cubicBezTo>
                        <a:pt x="8375" y="4508"/>
                        <a:pt x="9642" y="3905"/>
                        <a:pt x="10291" y="2876"/>
                      </a:cubicBezTo>
                      <a:cubicBezTo>
                        <a:pt x="10503" y="2540"/>
                        <a:pt x="10630" y="2037"/>
                        <a:pt x="10320" y="1786"/>
                      </a:cubicBezTo>
                      <a:cubicBezTo>
                        <a:pt x="10206" y="1695"/>
                        <a:pt x="10062" y="1664"/>
                        <a:pt x="9914" y="1664"/>
                      </a:cubicBezTo>
                      <a:cubicBezTo>
                        <a:pt x="9824" y="1664"/>
                        <a:pt x="9733" y="1675"/>
                        <a:pt x="9647" y="1691"/>
                      </a:cubicBezTo>
                      <a:cubicBezTo>
                        <a:pt x="8312" y="1940"/>
                        <a:pt x="7290" y="3031"/>
                        <a:pt x="6585" y="4192"/>
                      </a:cubicBezTo>
                      <a:cubicBezTo>
                        <a:pt x="6810" y="3392"/>
                        <a:pt x="6945" y="2567"/>
                        <a:pt x="6989" y="1738"/>
                      </a:cubicBezTo>
                      <a:cubicBezTo>
                        <a:pt x="7012" y="1275"/>
                        <a:pt x="7005" y="794"/>
                        <a:pt x="6810" y="372"/>
                      </a:cubicBezTo>
                      <a:cubicBezTo>
                        <a:pt x="6737" y="215"/>
                        <a:pt x="6625" y="59"/>
                        <a:pt x="6458" y="13"/>
                      </a:cubicBezTo>
                      <a:cubicBezTo>
                        <a:pt x="6425" y="4"/>
                        <a:pt x="6392" y="0"/>
                        <a:pt x="6360" y="0"/>
                      </a:cubicBezTo>
                      <a:close/>
                    </a:path>
                  </a:pathLst>
                </a:custGeom>
                <a:solidFill>
                  <a:srgbClr val="FEDF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" name="Google Shape;68;p2"/>
                <p:cNvSpPr/>
                <p:nvPr/>
              </p:nvSpPr>
              <p:spPr>
                <a:xfrm>
                  <a:off x="6049175" y="3623800"/>
                  <a:ext cx="37275" cy="3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1" h="1244" extrusionOk="0">
                      <a:moveTo>
                        <a:pt x="1012" y="1"/>
                      </a:moveTo>
                      <a:cubicBezTo>
                        <a:pt x="829" y="1"/>
                        <a:pt x="609" y="90"/>
                        <a:pt x="421" y="257"/>
                      </a:cubicBezTo>
                      <a:cubicBezTo>
                        <a:pt x="108" y="534"/>
                        <a:pt x="0" y="923"/>
                        <a:pt x="180" y="1124"/>
                      </a:cubicBezTo>
                      <a:cubicBezTo>
                        <a:pt x="251" y="1205"/>
                        <a:pt x="357" y="1244"/>
                        <a:pt x="478" y="1244"/>
                      </a:cubicBezTo>
                      <a:cubicBezTo>
                        <a:pt x="662" y="1244"/>
                        <a:pt x="881" y="1155"/>
                        <a:pt x="1069" y="988"/>
                      </a:cubicBezTo>
                      <a:cubicBezTo>
                        <a:pt x="1383" y="710"/>
                        <a:pt x="1490" y="322"/>
                        <a:pt x="1311" y="120"/>
                      </a:cubicBezTo>
                      <a:cubicBezTo>
                        <a:pt x="1240" y="40"/>
                        <a:pt x="1134" y="1"/>
                        <a:pt x="1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>
                  <a:off x="6000000" y="3831000"/>
                  <a:ext cx="225925" cy="9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37" h="3707" extrusionOk="0">
                      <a:moveTo>
                        <a:pt x="5404" y="1"/>
                      </a:moveTo>
                      <a:cubicBezTo>
                        <a:pt x="4218" y="1"/>
                        <a:pt x="3046" y="321"/>
                        <a:pt x="1904" y="744"/>
                      </a:cubicBezTo>
                      <a:lnTo>
                        <a:pt x="1904" y="746"/>
                      </a:lnTo>
                      <a:cubicBezTo>
                        <a:pt x="1777" y="791"/>
                        <a:pt x="1652" y="840"/>
                        <a:pt x="1525" y="887"/>
                      </a:cubicBezTo>
                      <a:cubicBezTo>
                        <a:pt x="1011" y="1088"/>
                        <a:pt x="502" y="1307"/>
                        <a:pt x="1" y="1519"/>
                      </a:cubicBezTo>
                      <a:cubicBezTo>
                        <a:pt x="739" y="2707"/>
                        <a:pt x="2039" y="3527"/>
                        <a:pt x="3429" y="3677"/>
                      </a:cubicBezTo>
                      <a:cubicBezTo>
                        <a:pt x="3612" y="3697"/>
                        <a:pt x="3795" y="3706"/>
                        <a:pt x="3979" y="3706"/>
                      </a:cubicBezTo>
                      <a:cubicBezTo>
                        <a:pt x="4559" y="3706"/>
                        <a:pt x="5142" y="3616"/>
                        <a:pt x="5712" y="3499"/>
                      </a:cubicBezTo>
                      <a:cubicBezTo>
                        <a:pt x="6823" y="3273"/>
                        <a:pt x="7921" y="2950"/>
                        <a:pt x="9037" y="2785"/>
                      </a:cubicBezTo>
                      <a:lnTo>
                        <a:pt x="9037" y="1121"/>
                      </a:lnTo>
                      <a:cubicBezTo>
                        <a:pt x="8149" y="570"/>
                        <a:pt x="7183" y="174"/>
                        <a:pt x="6181" y="49"/>
                      </a:cubicBezTo>
                      <a:cubicBezTo>
                        <a:pt x="5922" y="16"/>
                        <a:pt x="5663" y="1"/>
                        <a:pt x="54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0" name="Google Shape;70;p2"/>
              <p:cNvGrpSpPr/>
              <p:nvPr/>
            </p:nvGrpSpPr>
            <p:grpSpPr>
              <a:xfrm>
                <a:off x="8718186" y="4460690"/>
                <a:ext cx="425864" cy="673709"/>
                <a:chOff x="5971450" y="3997950"/>
                <a:chExt cx="254475" cy="402575"/>
              </a:xfrm>
            </p:grpSpPr>
            <p:sp>
              <p:nvSpPr>
                <p:cNvPr id="71" name="Google Shape;71;p2"/>
                <p:cNvSpPr/>
                <p:nvPr/>
              </p:nvSpPr>
              <p:spPr>
                <a:xfrm>
                  <a:off x="5971450" y="4174500"/>
                  <a:ext cx="59000" cy="5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0" h="2083" extrusionOk="0">
                      <a:moveTo>
                        <a:pt x="1199" y="1"/>
                      </a:moveTo>
                      <a:cubicBezTo>
                        <a:pt x="968" y="1"/>
                        <a:pt x="734" y="77"/>
                        <a:pt x="537" y="233"/>
                      </a:cubicBezTo>
                      <a:cubicBezTo>
                        <a:pt x="82" y="595"/>
                        <a:pt x="0" y="1250"/>
                        <a:pt x="356" y="1697"/>
                      </a:cubicBezTo>
                      <a:cubicBezTo>
                        <a:pt x="558" y="1951"/>
                        <a:pt x="858" y="2083"/>
                        <a:pt x="1162" y="2083"/>
                      </a:cubicBezTo>
                      <a:cubicBezTo>
                        <a:pt x="1393" y="2083"/>
                        <a:pt x="1627" y="2007"/>
                        <a:pt x="1823" y="1851"/>
                      </a:cubicBezTo>
                      <a:cubicBezTo>
                        <a:pt x="2279" y="1490"/>
                        <a:pt x="2360" y="834"/>
                        <a:pt x="2005" y="387"/>
                      </a:cubicBezTo>
                      <a:cubicBezTo>
                        <a:pt x="1803" y="133"/>
                        <a:pt x="1503" y="1"/>
                        <a:pt x="119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6057650" y="4014850"/>
                  <a:ext cx="36050" cy="38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2" h="15427" extrusionOk="0">
                      <a:moveTo>
                        <a:pt x="1296" y="1"/>
                      </a:moveTo>
                      <a:cubicBezTo>
                        <a:pt x="1167" y="386"/>
                        <a:pt x="1047" y="777"/>
                        <a:pt x="938" y="1174"/>
                      </a:cubicBezTo>
                      <a:cubicBezTo>
                        <a:pt x="616" y="2336"/>
                        <a:pt x="378" y="3551"/>
                        <a:pt x="222" y="4817"/>
                      </a:cubicBezTo>
                      <a:cubicBezTo>
                        <a:pt x="182" y="5132"/>
                        <a:pt x="148" y="5449"/>
                        <a:pt x="120" y="5771"/>
                      </a:cubicBezTo>
                      <a:cubicBezTo>
                        <a:pt x="70" y="6332"/>
                        <a:pt x="35" y="6906"/>
                        <a:pt x="18" y="7486"/>
                      </a:cubicBezTo>
                      <a:cubicBezTo>
                        <a:pt x="10" y="7755"/>
                        <a:pt x="4" y="8025"/>
                        <a:pt x="3" y="8297"/>
                      </a:cubicBezTo>
                      <a:cubicBezTo>
                        <a:pt x="1" y="8732"/>
                        <a:pt x="5" y="9172"/>
                        <a:pt x="21" y="9617"/>
                      </a:cubicBezTo>
                      <a:cubicBezTo>
                        <a:pt x="31" y="9914"/>
                        <a:pt x="44" y="10214"/>
                        <a:pt x="63" y="10515"/>
                      </a:cubicBezTo>
                      <a:cubicBezTo>
                        <a:pt x="77" y="10757"/>
                        <a:pt x="92" y="11000"/>
                        <a:pt x="111" y="11244"/>
                      </a:cubicBezTo>
                      <a:cubicBezTo>
                        <a:pt x="214" y="12571"/>
                        <a:pt x="390" y="13952"/>
                        <a:pt x="646" y="15426"/>
                      </a:cubicBezTo>
                      <a:lnTo>
                        <a:pt x="801" y="15426"/>
                      </a:lnTo>
                      <a:cubicBezTo>
                        <a:pt x="632" y="14449"/>
                        <a:pt x="498" y="13513"/>
                        <a:pt x="397" y="12607"/>
                      </a:cubicBezTo>
                      <a:cubicBezTo>
                        <a:pt x="386" y="12524"/>
                        <a:pt x="377" y="12441"/>
                        <a:pt x="369" y="12361"/>
                      </a:cubicBezTo>
                      <a:cubicBezTo>
                        <a:pt x="323" y="11938"/>
                        <a:pt x="285" y="11520"/>
                        <a:pt x="256" y="11109"/>
                      </a:cubicBezTo>
                      <a:cubicBezTo>
                        <a:pt x="232" y="10802"/>
                        <a:pt x="213" y="10498"/>
                        <a:pt x="199" y="10197"/>
                      </a:cubicBezTo>
                      <a:cubicBezTo>
                        <a:pt x="192" y="10073"/>
                        <a:pt x="187" y="9949"/>
                        <a:pt x="183" y="9826"/>
                      </a:cubicBezTo>
                      <a:cubicBezTo>
                        <a:pt x="180" y="9755"/>
                        <a:pt x="176" y="9685"/>
                        <a:pt x="174" y="9613"/>
                      </a:cubicBezTo>
                      <a:cubicBezTo>
                        <a:pt x="173" y="9558"/>
                        <a:pt x="171" y="9502"/>
                        <a:pt x="171" y="9447"/>
                      </a:cubicBezTo>
                      <a:cubicBezTo>
                        <a:pt x="160" y="9147"/>
                        <a:pt x="156" y="8851"/>
                        <a:pt x="155" y="8556"/>
                      </a:cubicBezTo>
                      <a:cubicBezTo>
                        <a:pt x="155" y="8108"/>
                        <a:pt x="163" y="7664"/>
                        <a:pt x="181" y="7228"/>
                      </a:cubicBezTo>
                      <a:cubicBezTo>
                        <a:pt x="196" y="6811"/>
                        <a:pt x="221" y="6402"/>
                        <a:pt x="256" y="5997"/>
                      </a:cubicBezTo>
                      <a:cubicBezTo>
                        <a:pt x="292" y="5534"/>
                        <a:pt x="340" y="5079"/>
                        <a:pt x="399" y="4630"/>
                      </a:cubicBezTo>
                      <a:cubicBezTo>
                        <a:pt x="552" y="3452"/>
                        <a:pt x="780" y="2318"/>
                        <a:pt x="1082" y="1231"/>
                      </a:cubicBezTo>
                      <a:cubicBezTo>
                        <a:pt x="1190" y="830"/>
                        <a:pt x="1310" y="436"/>
                        <a:pt x="1441" y="49"/>
                      </a:cubicBezTo>
                      <a:lnTo>
                        <a:pt x="1296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" name="Google Shape;73;p2"/>
                <p:cNvSpPr/>
                <p:nvPr/>
              </p:nvSpPr>
              <p:spPr>
                <a:xfrm>
                  <a:off x="6017700" y="4043125"/>
                  <a:ext cx="46150" cy="25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6" h="10115" extrusionOk="0">
                      <a:moveTo>
                        <a:pt x="153" y="0"/>
                      </a:moveTo>
                      <a:lnTo>
                        <a:pt x="0" y="10"/>
                      </a:lnTo>
                      <a:cubicBezTo>
                        <a:pt x="213" y="3421"/>
                        <a:pt x="784" y="6821"/>
                        <a:pt x="1698" y="10115"/>
                      </a:cubicBezTo>
                      <a:lnTo>
                        <a:pt x="1846" y="10073"/>
                      </a:lnTo>
                      <a:cubicBezTo>
                        <a:pt x="934" y="6791"/>
                        <a:pt x="364" y="3402"/>
                        <a:pt x="15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" name="Google Shape;74;p2"/>
                <p:cNvSpPr/>
                <p:nvPr/>
              </p:nvSpPr>
              <p:spPr>
                <a:xfrm>
                  <a:off x="6058400" y="4062200"/>
                  <a:ext cx="115800" cy="19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32" h="7956" extrusionOk="0">
                      <a:moveTo>
                        <a:pt x="4510" y="1"/>
                      </a:moveTo>
                      <a:cubicBezTo>
                        <a:pt x="2625" y="2400"/>
                        <a:pt x="1108" y="5057"/>
                        <a:pt x="1" y="7899"/>
                      </a:cubicBezTo>
                      <a:lnTo>
                        <a:pt x="144" y="7955"/>
                      </a:lnTo>
                      <a:cubicBezTo>
                        <a:pt x="1245" y="5127"/>
                        <a:pt x="2755" y="2482"/>
                        <a:pt x="4631" y="96"/>
                      </a:cubicBezTo>
                      <a:lnTo>
                        <a:pt x="451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" name="Google Shape;75;p2"/>
                <p:cNvSpPr/>
                <p:nvPr/>
              </p:nvSpPr>
              <p:spPr>
                <a:xfrm>
                  <a:off x="6064275" y="4165625"/>
                  <a:ext cx="117100" cy="16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4" h="6579" extrusionOk="0">
                      <a:moveTo>
                        <a:pt x="4565" y="0"/>
                      </a:moveTo>
                      <a:cubicBezTo>
                        <a:pt x="2893" y="2045"/>
                        <a:pt x="1357" y="4232"/>
                        <a:pt x="1" y="6500"/>
                      </a:cubicBezTo>
                      <a:lnTo>
                        <a:pt x="132" y="6578"/>
                      </a:lnTo>
                      <a:cubicBezTo>
                        <a:pt x="1484" y="4316"/>
                        <a:pt x="3016" y="2136"/>
                        <a:pt x="4684" y="98"/>
                      </a:cubicBezTo>
                      <a:lnTo>
                        <a:pt x="456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" name="Google Shape;76;p2"/>
                <p:cNvSpPr/>
                <p:nvPr/>
              </p:nvSpPr>
              <p:spPr>
                <a:xfrm>
                  <a:off x="5990000" y="4010925"/>
                  <a:ext cx="54950" cy="4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8" h="1951" extrusionOk="0">
                      <a:moveTo>
                        <a:pt x="1098" y="0"/>
                      </a:moveTo>
                      <a:cubicBezTo>
                        <a:pt x="885" y="0"/>
                        <a:pt x="672" y="69"/>
                        <a:pt x="493" y="212"/>
                      </a:cubicBezTo>
                      <a:cubicBezTo>
                        <a:pt x="71" y="546"/>
                        <a:pt x="0" y="1160"/>
                        <a:pt x="335" y="1582"/>
                      </a:cubicBezTo>
                      <a:cubicBezTo>
                        <a:pt x="528" y="1824"/>
                        <a:pt x="812" y="1950"/>
                        <a:pt x="1099" y="1950"/>
                      </a:cubicBezTo>
                      <a:cubicBezTo>
                        <a:pt x="1312" y="1950"/>
                        <a:pt x="1526" y="1881"/>
                        <a:pt x="1705" y="1738"/>
                      </a:cubicBezTo>
                      <a:cubicBezTo>
                        <a:pt x="2127" y="1404"/>
                        <a:pt x="2197" y="790"/>
                        <a:pt x="1863" y="368"/>
                      </a:cubicBezTo>
                      <a:cubicBezTo>
                        <a:pt x="1670" y="126"/>
                        <a:pt x="1385" y="0"/>
                        <a:pt x="109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" name="Google Shape;77;p2"/>
                <p:cNvSpPr/>
                <p:nvPr/>
              </p:nvSpPr>
              <p:spPr>
                <a:xfrm>
                  <a:off x="6064375" y="3997950"/>
                  <a:ext cx="54925" cy="4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7" h="1951" extrusionOk="0">
                      <a:moveTo>
                        <a:pt x="1097" y="0"/>
                      </a:moveTo>
                      <a:cubicBezTo>
                        <a:pt x="885" y="0"/>
                        <a:pt x="671" y="69"/>
                        <a:pt x="492" y="211"/>
                      </a:cubicBezTo>
                      <a:cubicBezTo>
                        <a:pt x="70" y="546"/>
                        <a:pt x="0" y="1159"/>
                        <a:pt x="335" y="1581"/>
                      </a:cubicBezTo>
                      <a:cubicBezTo>
                        <a:pt x="527" y="1824"/>
                        <a:pt x="811" y="1950"/>
                        <a:pt x="1099" y="1950"/>
                      </a:cubicBezTo>
                      <a:cubicBezTo>
                        <a:pt x="1311" y="1950"/>
                        <a:pt x="1525" y="1881"/>
                        <a:pt x="1705" y="1738"/>
                      </a:cubicBezTo>
                      <a:cubicBezTo>
                        <a:pt x="2127" y="1403"/>
                        <a:pt x="2196" y="790"/>
                        <a:pt x="1861" y="368"/>
                      </a:cubicBezTo>
                      <a:cubicBezTo>
                        <a:pt x="1669" y="126"/>
                        <a:pt x="1385" y="0"/>
                        <a:pt x="109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" name="Google Shape;78;p2"/>
                <p:cNvSpPr/>
                <p:nvPr/>
              </p:nvSpPr>
              <p:spPr>
                <a:xfrm>
                  <a:off x="6146425" y="4038575"/>
                  <a:ext cx="54950" cy="4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8" h="1951" extrusionOk="0">
                      <a:moveTo>
                        <a:pt x="1099" y="0"/>
                      </a:moveTo>
                      <a:cubicBezTo>
                        <a:pt x="887" y="0"/>
                        <a:pt x="673" y="69"/>
                        <a:pt x="493" y="211"/>
                      </a:cubicBezTo>
                      <a:cubicBezTo>
                        <a:pt x="71" y="547"/>
                        <a:pt x="1" y="1161"/>
                        <a:pt x="336" y="1581"/>
                      </a:cubicBezTo>
                      <a:cubicBezTo>
                        <a:pt x="529" y="1824"/>
                        <a:pt x="814" y="1950"/>
                        <a:pt x="1101" y="1950"/>
                      </a:cubicBezTo>
                      <a:cubicBezTo>
                        <a:pt x="1313" y="1950"/>
                        <a:pt x="1527" y="1881"/>
                        <a:pt x="1706" y="1739"/>
                      </a:cubicBezTo>
                      <a:cubicBezTo>
                        <a:pt x="2127" y="1405"/>
                        <a:pt x="2198" y="790"/>
                        <a:pt x="1863" y="369"/>
                      </a:cubicBezTo>
                      <a:cubicBezTo>
                        <a:pt x="1671" y="127"/>
                        <a:pt x="1386" y="0"/>
                        <a:pt x="109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" name="Google Shape;79;p2"/>
                <p:cNvSpPr/>
                <p:nvPr/>
              </p:nvSpPr>
              <p:spPr>
                <a:xfrm>
                  <a:off x="6180050" y="4094325"/>
                  <a:ext cx="45875" cy="5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5" h="2083" extrusionOk="0">
                      <a:moveTo>
                        <a:pt x="1199" y="0"/>
                      </a:moveTo>
                      <a:cubicBezTo>
                        <a:pt x="967" y="0"/>
                        <a:pt x="733" y="76"/>
                        <a:pt x="536" y="232"/>
                      </a:cubicBezTo>
                      <a:cubicBezTo>
                        <a:pt x="83" y="594"/>
                        <a:pt x="0" y="1250"/>
                        <a:pt x="356" y="1697"/>
                      </a:cubicBezTo>
                      <a:cubicBezTo>
                        <a:pt x="558" y="1951"/>
                        <a:pt x="857" y="2083"/>
                        <a:pt x="1161" y="2083"/>
                      </a:cubicBezTo>
                      <a:cubicBezTo>
                        <a:pt x="1392" y="2083"/>
                        <a:pt x="1627" y="2007"/>
                        <a:pt x="1823" y="1851"/>
                      </a:cubicBezTo>
                      <a:cubicBezTo>
                        <a:pt x="1827" y="1848"/>
                        <a:pt x="1831" y="1844"/>
                        <a:pt x="1835" y="1841"/>
                      </a:cubicBezTo>
                      <a:lnTo>
                        <a:pt x="1835" y="217"/>
                      </a:lnTo>
                      <a:cubicBezTo>
                        <a:pt x="1651" y="74"/>
                        <a:pt x="1426" y="0"/>
                        <a:pt x="119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" name="Google Shape;80;p2"/>
                <p:cNvSpPr/>
                <p:nvPr/>
              </p:nvSpPr>
              <p:spPr>
                <a:xfrm>
                  <a:off x="6159725" y="4154450"/>
                  <a:ext cx="59000" cy="5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0" h="2083" extrusionOk="0">
                      <a:moveTo>
                        <a:pt x="1199" y="1"/>
                      </a:moveTo>
                      <a:cubicBezTo>
                        <a:pt x="968" y="1"/>
                        <a:pt x="734" y="77"/>
                        <a:pt x="538" y="232"/>
                      </a:cubicBezTo>
                      <a:cubicBezTo>
                        <a:pt x="82" y="594"/>
                        <a:pt x="1" y="1250"/>
                        <a:pt x="356" y="1696"/>
                      </a:cubicBezTo>
                      <a:cubicBezTo>
                        <a:pt x="558" y="1951"/>
                        <a:pt x="858" y="2083"/>
                        <a:pt x="1162" y="2083"/>
                      </a:cubicBezTo>
                      <a:cubicBezTo>
                        <a:pt x="1393" y="2083"/>
                        <a:pt x="1627" y="2007"/>
                        <a:pt x="1824" y="1851"/>
                      </a:cubicBezTo>
                      <a:cubicBezTo>
                        <a:pt x="2278" y="1489"/>
                        <a:pt x="2360" y="834"/>
                        <a:pt x="2005" y="387"/>
                      </a:cubicBezTo>
                      <a:cubicBezTo>
                        <a:pt x="1803" y="133"/>
                        <a:pt x="1504" y="1"/>
                        <a:pt x="119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1" name="Google Shape;81;p2"/>
                <p:cNvSpPr/>
                <p:nvPr/>
              </p:nvSpPr>
              <p:spPr>
                <a:xfrm>
                  <a:off x="6111375" y="4192850"/>
                  <a:ext cx="59000" cy="5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0" h="2084" extrusionOk="0">
                      <a:moveTo>
                        <a:pt x="1200" y="1"/>
                      </a:moveTo>
                      <a:cubicBezTo>
                        <a:pt x="968" y="1"/>
                        <a:pt x="734" y="77"/>
                        <a:pt x="538" y="233"/>
                      </a:cubicBezTo>
                      <a:cubicBezTo>
                        <a:pt x="82" y="595"/>
                        <a:pt x="1" y="1249"/>
                        <a:pt x="355" y="1697"/>
                      </a:cubicBezTo>
                      <a:cubicBezTo>
                        <a:pt x="558" y="1951"/>
                        <a:pt x="858" y="2083"/>
                        <a:pt x="1163" y="2083"/>
                      </a:cubicBezTo>
                      <a:cubicBezTo>
                        <a:pt x="1394" y="2083"/>
                        <a:pt x="1627" y="2007"/>
                        <a:pt x="1824" y="1852"/>
                      </a:cubicBezTo>
                      <a:cubicBezTo>
                        <a:pt x="2278" y="1490"/>
                        <a:pt x="2360" y="834"/>
                        <a:pt x="2005" y="388"/>
                      </a:cubicBezTo>
                      <a:lnTo>
                        <a:pt x="2005" y="387"/>
                      </a:lnTo>
                      <a:cubicBezTo>
                        <a:pt x="1803" y="133"/>
                        <a:pt x="1504" y="1"/>
                        <a:pt x="120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2" name="Google Shape;82;p2"/>
                <p:cNvSpPr/>
                <p:nvPr/>
              </p:nvSpPr>
              <p:spPr>
                <a:xfrm>
                  <a:off x="6052475" y="4186100"/>
                  <a:ext cx="59000" cy="5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0" h="2084" extrusionOk="0">
                      <a:moveTo>
                        <a:pt x="1198" y="1"/>
                      </a:moveTo>
                      <a:cubicBezTo>
                        <a:pt x="967" y="1"/>
                        <a:pt x="733" y="77"/>
                        <a:pt x="537" y="232"/>
                      </a:cubicBezTo>
                      <a:cubicBezTo>
                        <a:pt x="82" y="594"/>
                        <a:pt x="1" y="1250"/>
                        <a:pt x="355" y="1697"/>
                      </a:cubicBezTo>
                      <a:cubicBezTo>
                        <a:pt x="557" y="1951"/>
                        <a:pt x="856" y="2083"/>
                        <a:pt x="1161" y="2083"/>
                      </a:cubicBezTo>
                      <a:cubicBezTo>
                        <a:pt x="1392" y="2083"/>
                        <a:pt x="1626" y="2007"/>
                        <a:pt x="1823" y="1851"/>
                      </a:cubicBezTo>
                      <a:cubicBezTo>
                        <a:pt x="2278" y="1489"/>
                        <a:pt x="2360" y="835"/>
                        <a:pt x="2005" y="387"/>
                      </a:cubicBezTo>
                      <a:cubicBezTo>
                        <a:pt x="1803" y="133"/>
                        <a:pt x="1503" y="1"/>
                        <a:pt x="119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3" name="Google Shape;83;p2"/>
                <p:cNvSpPr/>
                <p:nvPr/>
              </p:nvSpPr>
              <p:spPr>
                <a:xfrm>
                  <a:off x="6057250" y="4253275"/>
                  <a:ext cx="59025" cy="5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1" h="2083" extrusionOk="0">
                      <a:moveTo>
                        <a:pt x="1200" y="1"/>
                      </a:moveTo>
                      <a:cubicBezTo>
                        <a:pt x="969" y="1"/>
                        <a:pt x="735" y="77"/>
                        <a:pt x="538" y="233"/>
                      </a:cubicBezTo>
                      <a:cubicBezTo>
                        <a:pt x="83" y="594"/>
                        <a:pt x="1" y="1250"/>
                        <a:pt x="356" y="1697"/>
                      </a:cubicBezTo>
                      <a:cubicBezTo>
                        <a:pt x="558" y="1951"/>
                        <a:pt x="858" y="2083"/>
                        <a:pt x="1163" y="2083"/>
                      </a:cubicBezTo>
                      <a:cubicBezTo>
                        <a:pt x="1394" y="2083"/>
                        <a:pt x="1627" y="2007"/>
                        <a:pt x="1823" y="1851"/>
                      </a:cubicBezTo>
                      <a:cubicBezTo>
                        <a:pt x="2279" y="1490"/>
                        <a:pt x="2360" y="834"/>
                        <a:pt x="2005" y="387"/>
                      </a:cubicBezTo>
                      <a:cubicBezTo>
                        <a:pt x="1804" y="133"/>
                        <a:pt x="1504" y="1"/>
                        <a:pt x="120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4" name="Google Shape;84;p2"/>
                <p:cNvSpPr/>
                <p:nvPr/>
              </p:nvSpPr>
              <p:spPr>
                <a:xfrm>
                  <a:off x="6000550" y="4227350"/>
                  <a:ext cx="59000" cy="5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0" h="2083" extrusionOk="0">
                      <a:moveTo>
                        <a:pt x="1199" y="1"/>
                      </a:moveTo>
                      <a:cubicBezTo>
                        <a:pt x="968" y="1"/>
                        <a:pt x="734" y="76"/>
                        <a:pt x="537" y="232"/>
                      </a:cubicBezTo>
                      <a:cubicBezTo>
                        <a:pt x="82" y="594"/>
                        <a:pt x="0" y="1249"/>
                        <a:pt x="356" y="1696"/>
                      </a:cubicBezTo>
                      <a:cubicBezTo>
                        <a:pt x="558" y="1951"/>
                        <a:pt x="857" y="2082"/>
                        <a:pt x="1162" y="2082"/>
                      </a:cubicBezTo>
                      <a:cubicBezTo>
                        <a:pt x="1393" y="2082"/>
                        <a:pt x="1627" y="2007"/>
                        <a:pt x="1823" y="1851"/>
                      </a:cubicBezTo>
                      <a:cubicBezTo>
                        <a:pt x="2279" y="1489"/>
                        <a:pt x="2360" y="833"/>
                        <a:pt x="2005" y="387"/>
                      </a:cubicBezTo>
                      <a:cubicBezTo>
                        <a:pt x="1803" y="132"/>
                        <a:pt x="1503" y="1"/>
                        <a:pt x="119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" name="Google Shape;85;p2"/>
                <p:cNvSpPr/>
                <p:nvPr/>
              </p:nvSpPr>
              <p:spPr>
                <a:xfrm>
                  <a:off x="6080475" y="4069175"/>
                  <a:ext cx="54950" cy="4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8" h="1951" extrusionOk="0">
                      <a:moveTo>
                        <a:pt x="1098" y="1"/>
                      </a:moveTo>
                      <a:cubicBezTo>
                        <a:pt x="885" y="1"/>
                        <a:pt x="672" y="70"/>
                        <a:pt x="492" y="212"/>
                      </a:cubicBezTo>
                      <a:cubicBezTo>
                        <a:pt x="71" y="547"/>
                        <a:pt x="1" y="1160"/>
                        <a:pt x="336" y="1582"/>
                      </a:cubicBezTo>
                      <a:cubicBezTo>
                        <a:pt x="528" y="1825"/>
                        <a:pt x="813" y="1951"/>
                        <a:pt x="1100" y="1951"/>
                      </a:cubicBezTo>
                      <a:cubicBezTo>
                        <a:pt x="1312" y="1951"/>
                        <a:pt x="1526" y="1882"/>
                        <a:pt x="1705" y="1740"/>
                      </a:cubicBezTo>
                      <a:cubicBezTo>
                        <a:pt x="2127" y="1404"/>
                        <a:pt x="2198" y="791"/>
                        <a:pt x="1862" y="370"/>
                      </a:cubicBezTo>
                      <a:cubicBezTo>
                        <a:pt x="1670" y="127"/>
                        <a:pt x="1385" y="1"/>
                        <a:pt x="109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" name="Google Shape;86;p2"/>
                <p:cNvSpPr/>
                <p:nvPr/>
              </p:nvSpPr>
              <p:spPr>
                <a:xfrm>
                  <a:off x="6116350" y="4115400"/>
                  <a:ext cx="54950" cy="4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8" h="1951" extrusionOk="0">
                      <a:moveTo>
                        <a:pt x="1099" y="0"/>
                      </a:moveTo>
                      <a:cubicBezTo>
                        <a:pt x="886" y="0"/>
                        <a:pt x="672" y="69"/>
                        <a:pt x="492" y="212"/>
                      </a:cubicBezTo>
                      <a:cubicBezTo>
                        <a:pt x="71" y="547"/>
                        <a:pt x="1" y="1160"/>
                        <a:pt x="335" y="1582"/>
                      </a:cubicBezTo>
                      <a:cubicBezTo>
                        <a:pt x="528" y="1824"/>
                        <a:pt x="812" y="1950"/>
                        <a:pt x="1099" y="1950"/>
                      </a:cubicBezTo>
                      <a:cubicBezTo>
                        <a:pt x="1311" y="1950"/>
                        <a:pt x="1526" y="1881"/>
                        <a:pt x="1705" y="1739"/>
                      </a:cubicBezTo>
                      <a:cubicBezTo>
                        <a:pt x="2127" y="1404"/>
                        <a:pt x="2198" y="791"/>
                        <a:pt x="1862" y="369"/>
                      </a:cubicBezTo>
                      <a:cubicBezTo>
                        <a:pt x="1670" y="126"/>
                        <a:pt x="1386" y="0"/>
                        <a:pt x="109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" name="Google Shape;87;p2"/>
                <p:cNvSpPr/>
                <p:nvPr/>
              </p:nvSpPr>
              <p:spPr>
                <a:xfrm>
                  <a:off x="6017300" y="4063325"/>
                  <a:ext cx="54950" cy="4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8" h="1951" extrusionOk="0">
                      <a:moveTo>
                        <a:pt x="1098" y="1"/>
                      </a:moveTo>
                      <a:cubicBezTo>
                        <a:pt x="886" y="1"/>
                        <a:pt x="672" y="70"/>
                        <a:pt x="493" y="212"/>
                      </a:cubicBezTo>
                      <a:cubicBezTo>
                        <a:pt x="71" y="547"/>
                        <a:pt x="1" y="1160"/>
                        <a:pt x="335" y="1582"/>
                      </a:cubicBezTo>
                      <a:cubicBezTo>
                        <a:pt x="528" y="1824"/>
                        <a:pt x="812" y="1951"/>
                        <a:pt x="1099" y="1951"/>
                      </a:cubicBezTo>
                      <a:cubicBezTo>
                        <a:pt x="1312" y="1951"/>
                        <a:pt x="1526" y="1881"/>
                        <a:pt x="1705" y="1739"/>
                      </a:cubicBezTo>
                      <a:cubicBezTo>
                        <a:pt x="2127" y="1404"/>
                        <a:pt x="2198" y="791"/>
                        <a:pt x="1863" y="369"/>
                      </a:cubicBezTo>
                      <a:cubicBezTo>
                        <a:pt x="1670" y="127"/>
                        <a:pt x="1385" y="1"/>
                        <a:pt x="109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" name="Google Shape;88;p2"/>
                <p:cNvSpPr/>
                <p:nvPr/>
              </p:nvSpPr>
              <p:spPr>
                <a:xfrm>
                  <a:off x="6055550" y="4125075"/>
                  <a:ext cx="54950" cy="4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8" h="1951" extrusionOk="0">
                      <a:moveTo>
                        <a:pt x="1099" y="1"/>
                      </a:moveTo>
                      <a:cubicBezTo>
                        <a:pt x="887" y="1"/>
                        <a:pt x="673" y="70"/>
                        <a:pt x="493" y="212"/>
                      </a:cubicBezTo>
                      <a:cubicBezTo>
                        <a:pt x="71" y="547"/>
                        <a:pt x="1" y="1160"/>
                        <a:pt x="335" y="1582"/>
                      </a:cubicBezTo>
                      <a:cubicBezTo>
                        <a:pt x="528" y="1825"/>
                        <a:pt x="813" y="1951"/>
                        <a:pt x="1100" y="1951"/>
                      </a:cubicBezTo>
                      <a:cubicBezTo>
                        <a:pt x="1312" y="1951"/>
                        <a:pt x="1526" y="1882"/>
                        <a:pt x="1705" y="1739"/>
                      </a:cubicBezTo>
                      <a:cubicBezTo>
                        <a:pt x="2127" y="1404"/>
                        <a:pt x="2198" y="791"/>
                        <a:pt x="1863" y="369"/>
                      </a:cubicBezTo>
                      <a:cubicBezTo>
                        <a:pt x="1671" y="127"/>
                        <a:pt x="1386" y="1"/>
                        <a:pt x="1099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" name="Google Shape;89;p2"/>
                <p:cNvSpPr/>
                <p:nvPr/>
              </p:nvSpPr>
              <p:spPr>
                <a:xfrm>
                  <a:off x="6000350" y="4120350"/>
                  <a:ext cx="54950" cy="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8" h="1952" extrusionOk="0">
                      <a:moveTo>
                        <a:pt x="1098" y="1"/>
                      </a:moveTo>
                      <a:cubicBezTo>
                        <a:pt x="886" y="1"/>
                        <a:pt x="672" y="70"/>
                        <a:pt x="493" y="213"/>
                      </a:cubicBezTo>
                      <a:cubicBezTo>
                        <a:pt x="71" y="548"/>
                        <a:pt x="0" y="1161"/>
                        <a:pt x="335" y="1583"/>
                      </a:cubicBezTo>
                      <a:cubicBezTo>
                        <a:pt x="528" y="1825"/>
                        <a:pt x="813" y="1951"/>
                        <a:pt x="1100" y="1951"/>
                      </a:cubicBezTo>
                      <a:cubicBezTo>
                        <a:pt x="1312" y="1951"/>
                        <a:pt x="1526" y="1882"/>
                        <a:pt x="1705" y="1740"/>
                      </a:cubicBezTo>
                      <a:cubicBezTo>
                        <a:pt x="2127" y="1405"/>
                        <a:pt x="2197" y="792"/>
                        <a:pt x="1863" y="370"/>
                      </a:cubicBezTo>
                      <a:cubicBezTo>
                        <a:pt x="1670" y="127"/>
                        <a:pt x="1385" y="1"/>
                        <a:pt x="109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90" name="Google Shape;90;p2"/>
            <p:cNvGrpSpPr/>
            <p:nvPr/>
          </p:nvGrpSpPr>
          <p:grpSpPr>
            <a:xfrm rot="-1203691" flipH="1">
              <a:off x="7705373" y="4099137"/>
              <a:ext cx="524882" cy="1009731"/>
              <a:chOff x="1312300" y="3710025"/>
              <a:chExt cx="483225" cy="929675"/>
            </a:xfrm>
          </p:grpSpPr>
          <p:sp>
            <p:nvSpPr>
              <p:cNvPr id="91" name="Google Shape;91;p2"/>
              <p:cNvSpPr/>
              <p:nvPr/>
            </p:nvSpPr>
            <p:spPr>
              <a:xfrm>
                <a:off x="1312300" y="3710025"/>
                <a:ext cx="483225" cy="929675"/>
              </a:xfrm>
              <a:custGeom>
                <a:avLst/>
                <a:gdLst/>
                <a:ahLst/>
                <a:cxnLst/>
                <a:rect l="l" t="t" r="r" b="b"/>
                <a:pathLst>
                  <a:path w="19329" h="37187" extrusionOk="0">
                    <a:moveTo>
                      <a:pt x="1837" y="1"/>
                    </a:moveTo>
                    <a:lnTo>
                      <a:pt x="1837" y="1"/>
                    </a:lnTo>
                    <a:cubicBezTo>
                      <a:pt x="1372" y="1738"/>
                      <a:pt x="1855" y="3595"/>
                      <a:pt x="2583" y="5239"/>
                    </a:cubicBezTo>
                    <a:cubicBezTo>
                      <a:pt x="3124" y="6460"/>
                      <a:pt x="3801" y="7621"/>
                      <a:pt x="4358" y="8832"/>
                    </a:cubicBezTo>
                    <a:cubicBezTo>
                      <a:pt x="5060" y="10820"/>
                      <a:pt x="5817" y="12783"/>
                      <a:pt x="6626" y="14722"/>
                    </a:cubicBezTo>
                    <a:cubicBezTo>
                      <a:pt x="4689" y="12214"/>
                      <a:pt x="2816" y="9588"/>
                      <a:pt x="0" y="8142"/>
                    </a:cubicBezTo>
                    <a:lnTo>
                      <a:pt x="0" y="8142"/>
                    </a:lnTo>
                    <a:cubicBezTo>
                      <a:pt x="721" y="10624"/>
                      <a:pt x="2564" y="12755"/>
                      <a:pt x="4917" y="13826"/>
                    </a:cubicBezTo>
                    <a:cubicBezTo>
                      <a:pt x="5522" y="14101"/>
                      <a:pt x="6188" y="14332"/>
                      <a:pt x="6654" y="14791"/>
                    </a:cubicBezTo>
                    <a:cubicBezTo>
                      <a:pt x="7309" y="16356"/>
                      <a:pt x="7998" y="17907"/>
                      <a:pt x="8721" y="19440"/>
                    </a:cubicBezTo>
                    <a:cubicBezTo>
                      <a:pt x="7794" y="18062"/>
                      <a:pt x="6665" y="16678"/>
                      <a:pt x="5342" y="15703"/>
                    </a:cubicBezTo>
                    <a:cubicBezTo>
                      <a:pt x="4071" y="14767"/>
                      <a:pt x="2538" y="14336"/>
                      <a:pt x="1025" y="13884"/>
                    </a:cubicBezTo>
                    <a:lnTo>
                      <a:pt x="1025" y="13884"/>
                    </a:lnTo>
                    <a:cubicBezTo>
                      <a:pt x="1188" y="15185"/>
                      <a:pt x="2050" y="16317"/>
                      <a:pt x="3117" y="17079"/>
                    </a:cubicBezTo>
                    <a:cubicBezTo>
                      <a:pt x="4183" y="17842"/>
                      <a:pt x="5441" y="18281"/>
                      <a:pt x="6693" y="18668"/>
                    </a:cubicBezTo>
                    <a:cubicBezTo>
                      <a:pt x="7443" y="18899"/>
                      <a:pt x="8224" y="19134"/>
                      <a:pt x="8816" y="19642"/>
                    </a:cubicBezTo>
                    <a:cubicBezTo>
                      <a:pt x="9049" y="20132"/>
                      <a:pt x="9284" y="20618"/>
                      <a:pt x="9524" y="21104"/>
                    </a:cubicBezTo>
                    <a:cubicBezTo>
                      <a:pt x="9520" y="21113"/>
                      <a:pt x="9518" y="21121"/>
                      <a:pt x="9515" y="21130"/>
                    </a:cubicBezTo>
                    <a:cubicBezTo>
                      <a:pt x="9518" y="21122"/>
                      <a:pt x="9521" y="21115"/>
                      <a:pt x="9526" y="21109"/>
                    </a:cubicBezTo>
                    <a:cubicBezTo>
                      <a:pt x="10016" y="22105"/>
                      <a:pt x="10520" y="23094"/>
                      <a:pt x="11040" y="24076"/>
                    </a:cubicBezTo>
                    <a:cubicBezTo>
                      <a:pt x="10005" y="22925"/>
                      <a:pt x="8804" y="21819"/>
                      <a:pt x="7483" y="21077"/>
                    </a:cubicBezTo>
                    <a:cubicBezTo>
                      <a:pt x="6107" y="20305"/>
                      <a:pt x="4532" y="20068"/>
                      <a:pt x="2975" y="19805"/>
                    </a:cubicBezTo>
                    <a:lnTo>
                      <a:pt x="2975" y="19805"/>
                    </a:lnTo>
                    <a:cubicBezTo>
                      <a:pt x="3296" y="21075"/>
                      <a:pt x="4293" y="22094"/>
                      <a:pt x="5444" y="22718"/>
                    </a:cubicBezTo>
                    <a:cubicBezTo>
                      <a:pt x="6596" y="23344"/>
                      <a:pt x="7900" y="23625"/>
                      <a:pt x="9190" y="23853"/>
                    </a:cubicBezTo>
                    <a:cubicBezTo>
                      <a:pt x="9893" y="23977"/>
                      <a:pt x="10623" y="24100"/>
                      <a:pt x="11238" y="24446"/>
                    </a:cubicBezTo>
                    <a:cubicBezTo>
                      <a:pt x="12034" y="25936"/>
                      <a:pt x="12863" y="27408"/>
                      <a:pt x="13726" y="28862"/>
                    </a:cubicBezTo>
                    <a:cubicBezTo>
                      <a:pt x="12332" y="28059"/>
                      <a:pt x="10769" y="27345"/>
                      <a:pt x="9212" y="27052"/>
                    </a:cubicBezTo>
                    <a:cubicBezTo>
                      <a:pt x="8738" y="26962"/>
                      <a:pt x="8261" y="26926"/>
                      <a:pt x="7784" y="26926"/>
                    </a:cubicBezTo>
                    <a:cubicBezTo>
                      <a:pt x="6702" y="26926"/>
                      <a:pt x="5616" y="27112"/>
                      <a:pt x="4534" y="27285"/>
                    </a:cubicBezTo>
                    <a:cubicBezTo>
                      <a:pt x="5244" y="28386"/>
                      <a:pt x="6514" y="29033"/>
                      <a:pt x="7804" y="29257"/>
                    </a:cubicBezTo>
                    <a:cubicBezTo>
                      <a:pt x="8263" y="29337"/>
                      <a:pt x="8726" y="29369"/>
                      <a:pt x="9191" y="29369"/>
                    </a:cubicBezTo>
                    <a:cubicBezTo>
                      <a:pt x="10033" y="29369"/>
                      <a:pt x="10881" y="29262"/>
                      <a:pt x="11716" y="29136"/>
                    </a:cubicBezTo>
                    <a:cubicBezTo>
                      <a:pt x="12198" y="29063"/>
                      <a:pt x="12692" y="28986"/>
                      <a:pt x="13178" y="28986"/>
                    </a:cubicBezTo>
                    <a:cubicBezTo>
                      <a:pt x="13398" y="28986"/>
                      <a:pt x="13617" y="29002"/>
                      <a:pt x="13833" y="29042"/>
                    </a:cubicBezTo>
                    <a:cubicBezTo>
                      <a:pt x="15491" y="31824"/>
                      <a:pt x="17271" y="34542"/>
                      <a:pt x="19171" y="37186"/>
                    </a:cubicBezTo>
                    <a:lnTo>
                      <a:pt x="19328" y="37076"/>
                    </a:lnTo>
                    <a:lnTo>
                      <a:pt x="19327" y="37075"/>
                    </a:lnTo>
                    <a:cubicBezTo>
                      <a:pt x="17466" y="34485"/>
                      <a:pt x="15720" y="31825"/>
                      <a:pt x="14091" y="29103"/>
                    </a:cubicBezTo>
                    <a:lnTo>
                      <a:pt x="14091" y="29103"/>
                    </a:lnTo>
                    <a:cubicBezTo>
                      <a:pt x="14118" y="29110"/>
                      <a:pt x="14145" y="29115"/>
                      <a:pt x="14171" y="29124"/>
                    </a:cubicBezTo>
                    <a:cubicBezTo>
                      <a:pt x="14136" y="29102"/>
                      <a:pt x="14101" y="29082"/>
                      <a:pt x="14067" y="29061"/>
                    </a:cubicBezTo>
                    <a:cubicBezTo>
                      <a:pt x="13618" y="28310"/>
                      <a:pt x="13178" y="27552"/>
                      <a:pt x="12747" y="26791"/>
                    </a:cubicBezTo>
                    <a:cubicBezTo>
                      <a:pt x="13134" y="25175"/>
                      <a:pt x="13561" y="23758"/>
                      <a:pt x="13611" y="22088"/>
                    </a:cubicBezTo>
                    <a:cubicBezTo>
                      <a:pt x="13663" y="20379"/>
                      <a:pt x="13431" y="18553"/>
                      <a:pt x="12497" y="17121"/>
                    </a:cubicBezTo>
                    <a:cubicBezTo>
                      <a:pt x="11058" y="19583"/>
                      <a:pt x="10963" y="22779"/>
                      <a:pt x="12255" y="25321"/>
                    </a:cubicBezTo>
                    <a:cubicBezTo>
                      <a:pt x="12487" y="25779"/>
                      <a:pt x="12766" y="26264"/>
                      <a:pt x="12732" y="26766"/>
                    </a:cubicBezTo>
                    <a:cubicBezTo>
                      <a:pt x="11642" y="24840"/>
                      <a:pt x="10609" y="22885"/>
                      <a:pt x="9636" y="20900"/>
                    </a:cubicBezTo>
                    <a:cubicBezTo>
                      <a:pt x="10389" y="19485"/>
                      <a:pt x="11122" y="18246"/>
                      <a:pt x="11572" y="16687"/>
                    </a:cubicBezTo>
                    <a:cubicBezTo>
                      <a:pt x="12046" y="15045"/>
                      <a:pt x="12275" y="13219"/>
                      <a:pt x="11726" y="11600"/>
                    </a:cubicBezTo>
                    <a:lnTo>
                      <a:pt x="11726" y="11600"/>
                    </a:lnTo>
                    <a:cubicBezTo>
                      <a:pt x="9721" y="13627"/>
                      <a:pt x="8835" y="16699"/>
                      <a:pt x="9455" y="19482"/>
                    </a:cubicBezTo>
                    <a:cubicBezTo>
                      <a:pt x="9555" y="19927"/>
                      <a:pt x="9683" y="20399"/>
                      <a:pt x="9603" y="20833"/>
                    </a:cubicBezTo>
                    <a:cubicBezTo>
                      <a:pt x="7791" y="17135"/>
                      <a:pt x="6184" y="13337"/>
                      <a:pt x="4784" y="9450"/>
                    </a:cubicBezTo>
                    <a:cubicBezTo>
                      <a:pt x="4578" y="7876"/>
                      <a:pt x="4626" y="6512"/>
                      <a:pt x="4281" y="4881"/>
                    </a:cubicBezTo>
                    <a:cubicBezTo>
                      <a:pt x="3888" y="3024"/>
                      <a:pt x="3231" y="1287"/>
                      <a:pt x="18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1469600" y="3866450"/>
                <a:ext cx="86675" cy="265625"/>
              </a:xfrm>
              <a:custGeom>
                <a:avLst/>
                <a:gdLst/>
                <a:ahLst/>
                <a:cxnLst/>
                <a:rect l="l" t="t" r="r" b="b"/>
                <a:pathLst>
                  <a:path w="3467" h="10625" extrusionOk="0">
                    <a:moveTo>
                      <a:pt x="2868" y="1"/>
                    </a:moveTo>
                    <a:cubicBezTo>
                      <a:pt x="557" y="2950"/>
                      <a:pt x="0" y="7177"/>
                      <a:pt x="1471" y="10624"/>
                    </a:cubicBezTo>
                    <a:cubicBezTo>
                      <a:pt x="1307" y="8802"/>
                      <a:pt x="2528" y="7276"/>
                      <a:pt x="2970" y="5502"/>
                    </a:cubicBezTo>
                    <a:cubicBezTo>
                      <a:pt x="3416" y="3709"/>
                      <a:pt x="3467" y="1749"/>
                      <a:pt x="28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3" name="Google Shape;93;p2"/>
            <p:cNvGrpSpPr/>
            <p:nvPr/>
          </p:nvGrpSpPr>
          <p:grpSpPr>
            <a:xfrm>
              <a:off x="1853252" y="4737121"/>
              <a:ext cx="347840" cy="328582"/>
              <a:chOff x="6615475" y="2334725"/>
              <a:chExt cx="233450" cy="220525"/>
            </a:xfrm>
          </p:grpSpPr>
          <p:sp>
            <p:nvSpPr>
              <p:cNvPr id="94" name="Google Shape;94;p2"/>
              <p:cNvSpPr/>
              <p:nvPr/>
            </p:nvSpPr>
            <p:spPr>
              <a:xfrm>
                <a:off x="6670550" y="2334725"/>
                <a:ext cx="66150" cy="10965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4386" extrusionOk="0">
                    <a:moveTo>
                      <a:pt x="431" y="0"/>
                    </a:moveTo>
                    <a:cubicBezTo>
                      <a:pt x="382" y="0"/>
                      <a:pt x="332" y="10"/>
                      <a:pt x="284" y="31"/>
                    </a:cubicBezTo>
                    <a:cubicBezTo>
                      <a:pt x="58" y="129"/>
                      <a:pt x="1" y="424"/>
                      <a:pt x="14" y="671"/>
                    </a:cubicBezTo>
                    <a:cubicBezTo>
                      <a:pt x="32" y="1002"/>
                      <a:pt x="121" y="1327"/>
                      <a:pt x="238" y="1639"/>
                    </a:cubicBezTo>
                    <a:cubicBezTo>
                      <a:pt x="440" y="2186"/>
                      <a:pt x="728" y="2702"/>
                      <a:pt x="1084" y="3165"/>
                    </a:cubicBezTo>
                    <a:cubicBezTo>
                      <a:pt x="1334" y="3489"/>
                      <a:pt x="1914" y="4288"/>
                      <a:pt x="2342" y="4378"/>
                    </a:cubicBezTo>
                    <a:cubicBezTo>
                      <a:pt x="2366" y="4383"/>
                      <a:pt x="2387" y="4385"/>
                      <a:pt x="2406" y="4385"/>
                    </a:cubicBezTo>
                    <a:cubicBezTo>
                      <a:pt x="2645" y="4385"/>
                      <a:pt x="2472" y="3996"/>
                      <a:pt x="2419" y="3794"/>
                    </a:cubicBezTo>
                    <a:cubicBezTo>
                      <a:pt x="2331" y="3456"/>
                      <a:pt x="2231" y="3121"/>
                      <a:pt x="2119" y="2790"/>
                    </a:cubicBezTo>
                    <a:cubicBezTo>
                      <a:pt x="1909" y="2170"/>
                      <a:pt x="1658" y="1563"/>
                      <a:pt x="1368" y="976"/>
                    </a:cubicBezTo>
                    <a:cubicBezTo>
                      <a:pt x="1244" y="726"/>
                      <a:pt x="1111" y="476"/>
                      <a:pt x="925" y="269"/>
                    </a:cubicBezTo>
                    <a:cubicBezTo>
                      <a:pt x="798" y="126"/>
                      <a:pt x="613" y="0"/>
                      <a:pt x="4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6723975" y="2335150"/>
                <a:ext cx="70525" cy="108050"/>
              </a:xfrm>
              <a:custGeom>
                <a:avLst/>
                <a:gdLst/>
                <a:ahLst/>
                <a:cxnLst/>
                <a:rect l="l" t="t" r="r" b="b"/>
                <a:pathLst>
                  <a:path w="2821" h="4322" extrusionOk="0">
                    <a:moveTo>
                      <a:pt x="2395" y="0"/>
                    </a:moveTo>
                    <a:cubicBezTo>
                      <a:pt x="2230" y="0"/>
                      <a:pt x="2054" y="90"/>
                      <a:pt x="1917" y="195"/>
                    </a:cubicBezTo>
                    <a:cubicBezTo>
                      <a:pt x="1653" y="396"/>
                      <a:pt x="1435" y="654"/>
                      <a:pt x="1243" y="925"/>
                    </a:cubicBezTo>
                    <a:lnTo>
                      <a:pt x="1244" y="925"/>
                    </a:lnTo>
                    <a:cubicBezTo>
                      <a:pt x="906" y="1402"/>
                      <a:pt x="643" y="1930"/>
                      <a:pt x="460" y="2485"/>
                    </a:cubicBezTo>
                    <a:cubicBezTo>
                      <a:pt x="334" y="2873"/>
                      <a:pt x="0" y="3805"/>
                      <a:pt x="168" y="4207"/>
                    </a:cubicBezTo>
                    <a:cubicBezTo>
                      <a:pt x="202" y="4290"/>
                      <a:pt x="244" y="4322"/>
                      <a:pt x="290" y="4322"/>
                    </a:cubicBezTo>
                    <a:cubicBezTo>
                      <a:pt x="421" y="4322"/>
                      <a:pt x="584" y="4068"/>
                      <a:pt x="694" y="3942"/>
                    </a:cubicBezTo>
                    <a:cubicBezTo>
                      <a:pt x="924" y="3679"/>
                      <a:pt x="1144" y="3407"/>
                      <a:pt x="1353" y="3129"/>
                    </a:cubicBezTo>
                    <a:cubicBezTo>
                      <a:pt x="1747" y="2605"/>
                      <a:pt x="2107" y="2056"/>
                      <a:pt x="2428" y="1486"/>
                    </a:cubicBezTo>
                    <a:cubicBezTo>
                      <a:pt x="2564" y="1242"/>
                      <a:pt x="2696" y="992"/>
                      <a:pt x="2762" y="721"/>
                    </a:cubicBezTo>
                    <a:cubicBezTo>
                      <a:pt x="2821" y="484"/>
                      <a:pt x="2805" y="186"/>
                      <a:pt x="2598" y="56"/>
                    </a:cubicBezTo>
                    <a:cubicBezTo>
                      <a:pt x="2535" y="17"/>
                      <a:pt x="2466" y="0"/>
                      <a:pt x="23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6723050" y="2426000"/>
                <a:ext cx="125875" cy="39100"/>
              </a:xfrm>
              <a:custGeom>
                <a:avLst/>
                <a:gdLst/>
                <a:ahLst/>
                <a:cxnLst/>
                <a:rect l="l" t="t" r="r" b="b"/>
                <a:pathLst>
                  <a:path w="5035" h="1564" extrusionOk="0">
                    <a:moveTo>
                      <a:pt x="2193" y="1"/>
                    </a:moveTo>
                    <a:cubicBezTo>
                      <a:pt x="2117" y="1"/>
                      <a:pt x="2041" y="2"/>
                      <a:pt x="1966" y="5"/>
                    </a:cubicBezTo>
                    <a:cubicBezTo>
                      <a:pt x="1557" y="21"/>
                      <a:pt x="569" y="32"/>
                      <a:pt x="249" y="328"/>
                    </a:cubicBezTo>
                    <a:cubicBezTo>
                      <a:pt x="0" y="559"/>
                      <a:pt x="469" y="650"/>
                      <a:pt x="680" y="730"/>
                    </a:cubicBezTo>
                    <a:cubicBezTo>
                      <a:pt x="1006" y="853"/>
                      <a:pt x="1338" y="966"/>
                      <a:pt x="1672" y="1066"/>
                    </a:cubicBezTo>
                    <a:cubicBezTo>
                      <a:pt x="2299" y="1254"/>
                      <a:pt x="2939" y="1401"/>
                      <a:pt x="3586" y="1504"/>
                    </a:cubicBezTo>
                    <a:cubicBezTo>
                      <a:pt x="3789" y="1536"/>
                      <a:pt x="3994" y="1564"/>
                      <a:pt x="4199" y="1564"/>
                    </a:cubicBezTo>
                    <a:cubicBezTo>
                      <a:pt x="4272" y="1564"/>
                      <a:pt x="4346" y="1560"/>
                      <a:pt x="4419" y="1552"/>
                    </a:cubicBezTo>
                    <a:cubicBezTo>
                      <a:pt x="4662" y="1524"/>
                      <a:pt x="4935" y="1405"/>
                      <a:pt x="4985" y="1167"/>
                    </a:cubicBezTo>
                    <a:cubicBezTo>
                      <a:pt x="5035" y="925"/>
                      <a:pt x="4827" y="708"/>
                      <a:pt x="4619" y="576"/>
                    </a:cubicBezTo>
                    <a:cubicBezTo>
                      <a:pt x="4337" y="399"/>
                      <a:pt x="4021" y="284"/>
                      <a:pt x="3699" y="197"/>
                    </a:cubicBezTo>
                    <a:cubicBezTo>
                      <a:pt x="3208" y="66"/>
                      <a:pt x="2701" y="1"/>
                      <a:pt x="21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6725275" y="2436375"/>
                <a:ext cx="77825" cy="103150"/>
              </a:xfrm>
              <a:custGeom>
                <a:avLst/>
                <a:gdLst/>
                <a:ahLst/>
                <a:cxnLst/>
                <a:rect l="l" t="t" r="r" b="b"/>
                <a:pathLst>
                  <a:path w="3113" h="4126" extrusionOk="0">
                    <a:moveTo>
                      <a:pt x="287" y="0"/>
                    </a:moveTo>
                    <a:cubicBezTo>
                      <a:pt x="0" y="0"/>
                      <a:pt x="233" y="388"/>
                      <a:pt x="312" y="591"/>
                    </a:cubicBezTo>
                    <a:cubicBezTo>
                      <a:pt x="439" y="916"/>
                      <a:pt x="579" y="1236"/>
                      <a:pt x="729" y="1552"/>
                    </a:cubicBezTo>
                    <a:cubicBezTo>
                      <a:pt x="1010" y="2143"/>
                      <a:pt x="1332" y="2716"/>
                      <a:pt x="1690" y="3264"/>
                    </a:cubicBezTo>
                    <a:cubicBezTo>
                      <a:pt x="1842" y="3498"/>
                      <a:pt x="2003" y="3730"/>
                      <a:pt x="2212" y="3915"/>
                    </a:cubicBezTo>
                    <a:cubicBezTo>
                      <a:pt x="2344" y="4030"/>
                      <a:pt x="2520" y="4126"/>
                      <a:pt x="2687" y="4126"/>
                    </a:cubicBezTo>
                    <a:cubicBezTo>
                      <a:pt x="2753" y="4126"/>
                      <a:pt x="2817" y="4111"/>
                      <a:pt x="2877" y="4076"/>
                    </a:cubicBezTo>
                    <a:cubicBezTo>
                      <a:pt x="3090" y="3950"/>
                      <a:pt x="3112" y="3652"/>
                      <a:pt x="3070" y="3408"/>
                    </a:cubicBezTo>
                    <a:cubicBezTo>
                      <a:pt x="3013" y="3081"/>
                      <a:pt x="2885" y="2769"/>
                      <a:pt x="2734" y="2473"/>
                    </a:cubicBezTo>
                    <a:cubicBezTo>
                      <a:pt x="2468" y="1953"/>
                      <a:pt x="2121" y="1475"/>
                      <a:pt x="1712" y="1057"/>
                    </a:cubicBezTo>
                    <a:cubicBezTo>
                      <a:pt x="1427" y="765"/>
                      <a:pt x="755" y="40"/>
                      <a:pt x="321" y="2"/>
                    </a:cubicBezTo>
                    <a:cubicBezTo>
                      <a:pt x="309" y="1"/>
                      <a:pt x="298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6677050" y="2441625"/>
                <a:ext cx="60175" cy="113625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4545" extrusionOk="0">
                    <a:moveTo>
                      <a:pt x="2068" y="0"/>
                    </a:moveTo>
                    <a:cubicBezTo>
                      <a:pt x="1935" y="0"/>
                      <a:pt x="1797" y="285"/>
                      <a:pt x="1700" y="426"/>
                    </a:cubicBezTo>
                    <a:cubicBezTo>
                      <a:pt x="1504" y="715"/>
                      <a:pt x="1318" y="1011"/>
                      <a:pt x="1143" y="1313"/>
                    </a:cubicBezTo>
                    <a:cubicBezTo>
                      <a:pt x="814" y="1878"/>
                      <a:pt x="522" y="2467"/>
                      <a:pt x="271" y="3071"/>
                    </a:cubicBezTo>
                    <a:cubicBezTo>
                      <a:pt x="165" y="3329"/>
                      <a:pt x="64" y="3593"/>
                      <a:pt x="29" y="3870"/>
                    </a:cubicBezTo>
                    <a:cubicBezTo>
                      <a:pt x="0" y="4112"/>
                      <a:pt x="52" y="4406"/>
                      <a:pt x="272" y="4510"/>
                    </a:cubicBezTo>
                    <a:cubicBezTo>
                      <a:pt x="323" y="4534"/>
                      <a:pt x="376" y="4545"/>
                      <a:pt x="430" y="4545"/>
                    </a:cubicBezTo>
                    <a:cubicBezTo>
                      <a:pt x="610" y="4545"/>
                      <a:pt x="795" y="4425"/>
                      <a:pt x="931" y="4292"/>
                    </a:cubicBezTo>
                    <a:cubicBezTo>
                      <a:pt x="1170" y="4059"/>
                      <a:pt x="1356" y="3779"/>
                      <a:pt x="1515" y="3486"/>
                    </a:cubicBezTo>
                    <a:cubicBezTo>
                      <a:pt x="1793" y="2973"/>
                      <a:pt x="1991" y="2418"/>
                      <a:pt x="2107" y="1844"/>
                    </a:cubicBezTo>
                    <a:cubicBezTo>
                      <a:pt x="2186" y="1445"/>
                      <a:pt x="2407" y="480"/>
                      <a:pt x="2192" y="100"/>
                    </a:cubicBezTo>
                    <a:cubicBezTo>
                      <a:pt x="2152" y="29"/>
                      <a:pt x="2110" y="0"/>
                      <a:pt x="20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6615475" y="2439800"/>
                <a:ext cx="122400" cy="37875"/>
              </a:xfrm>
              <a:custGeom>
                <a:avLst/>
                <a:gdLst/>
                <a:ahLst/>
                <a:cxnLst/>
                <a:rect l="l" t="t" r="r" b="b"/>
                <a:pathLst>
                  <a:path w="4896" h="1515" extrusionOk="0">
                    <a:moveTo>
                      <a:pt x="3854" y="1"/>
                    </a:moveTo>
                    <a:cubicBezTo>
                      <a:pt x="3634" y="1"/>
                      <a:pt x="3414" y="6"/>
                      <a:pt x="3194" y="15"/>
                    </a:cubicBezTo>
                    <a:cubicBezTo>
                      <a:pt x="2540" y="44"/>
                      <a:pt x="1888" y="115"/>
                      <a:pt x="1243" y="231"/>
                    </a:cubicBezTo>
                    <a:cubicBezTo>
                      <a:pt x="968" y="280"/>
                      <a:pt x="691" y="338"/>
                      <a:pt x="441" y="459"/>
                    </a:cubicBezTo>
                    <a:cubicBezTo>
                      <a:pt x="220" y="564"/>
                      <a:pt x="1" y="766"/>
                      <a:pt x="32" y="1009"/>
                    </a:cubicBezTo>
                    <a:cubicBezTo>
                      <a:pt x="65" y="1253"/>
                      <a:pt x="331" y="1390"/>
                      <a:pt x="572" y="1445"/>
                    </a:cubicBezTo>
                    <a:cubicBezTo>
                      <a:pt x="786" y="1495"/>
                      <a:pt x="1006" y="1514"/>
                      <a:pt x="1226" y="1514"/>
                    </a:cubicBezTo>
                    <a:cubicBezTo>
                      <a:pt x="1339" y="1514"/>
                      <a:pt x="1452" y="1509"/>
                      <a:pt x="1564" y="1501"/>
                    </a:cubicBezTo>
                    <a:cubicBezTo>
                      <a:pt x="2148" y="1459"/>
                      <a:pt x="2723" y="1325"/>
                      <a:pt x="3266" y="1113"/>
                    </a:cubicBezTo>
                    <a:cubicBezTo>
                      <a:pt x="3646" y="965"/>
                      <a:pt x="4576" y="629"/>
                      <a:pt x="4781" y="244"/>
                    </a:cubicBezTo>
                    <a:cubicBezTo>
                      <a:pt x="4895" y="30"/>
                      <a:pt x="4684" y="4"/>
                      <a:pt x="4472" y="4"/>
                    </a:cubicBezTo>
                    <a:cubicBezTo>
                      <a:pt x="4405" y="4"/>
                      <a:pt x="4337" y="6"/>
                      <a:pt x="4280" y="6"/>
                    </a:cubicBezTo>
                    <a:cubicBezTo>
                      <a:pt x="4267" y="6"/>
                      <a:pt x="4254" y="6"/>
                      <a:pt x="4242" y="6"/>
                    </a:cubicBezTo>
                    <a:cubicBezTo>
                      <a:pt x="4113" y="3"/>
                      <a:pt x="3983" y="1"/>
                      <a:pt x="385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6716875" y="2428425"/>
                <a:ext cx="262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1048" h="1048" extrusionOk="0">
                    <a:moveTo>
                      <a:pt x="525" y="1"/>
                    </a:moveTo>
                    <a:cubicBezTo>
                      <a:pt x="236" y="1"/>
                      <a:pt x="1" y="235"/>
                      <a:pt x="1" y="523"/>
                    </a:cubicBezTo>
                    <a:cubicBezTo>
                      <a:pt x="1" y="813"/>
                      <a:pt x="236" y="1047"/>
                      <a:pt x="525" y="1047"/>
                    </a:cubicBezTo>
                    <a:cubicBezTo>
                      <a:pt x="814" y="1047"/>
                      <a:pt x="1047" y="813"/>
                      <a:pt x="1047" y="523"/>
                    </a:cubicBezTo>
                    <a:cubicBezTo>
                      <a:pt x="1047" y="235"/>
                      <a:pt x="814" y="1"/>
                      <a:pt x="5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1" name="Google Shape;101;p2"/>
            <p:cNvGrpSpPr/>
            <p:nvPr/>
          </p:nvGrpSpPr>
          <p:grpSpPr>
            <a:xfrm>
              <a:off x="4198033" y="4451540"/>
              <a:ext cx="1352647" cy="691985"/>
              <a:chOff x="1853900" y="3941575"/>
              <a:chExt cx="1073700" cy="549325"/>
            </a:xfrm>
          </p:grpSpPr>
          <p:sp>
            <p:nvSpPr>
              <p:cNvPr id="102" name="Google Shape;102;p2"/>
              <p:cNvSpPr/>
              <p:nvPr/>
            </p:nvSpPr>
            <p:spPr>
              <a:xfrm>
                <a:off x="2241450" y="3944900"/>
                <a:ext cx="153425" cy="541150"/>
              </a:xfrm>
              <a:custGeom>
                <a:avLst/>
                <a:gdLst/>
                <a:ahLst/>
                <a:cxnLst/>
                <a:rect l="l" t="t" r="r" b="b"/>
                <a:pathLst>
                  <a:path w="6137" h="21646" extrusionOk="0">
                    <a:moveTo>
                      <a:pt x="2374" y="1"/>
                    </a:moveTo>
                    <a:cubicBezTo>
                      <a:pt x="2296" y="1"/>
                      <a:pt x="2219" y="32"/>
                      <a:pt x="2140" y="96"/>
                    </a:cubicBezTo>
                    <a:cubicBezTo>
                      <a:pt x="1" y="1862"/>
                      <a:pt x="6136" y="21646"/>
                      <a:pt x="6136" y="21646"/>
                    </a:cubicBezTo>
                    <a:cubicBezTo>
                      <a:pt x="6136" y="21646"/>
                      <a:pt x="4414" y="1"/>
                      <a:pt x="23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2375450" y="3941575"/>
                <a:ext cx="121275" cy="547150"/>
              </a:xfrm>
              <a:custGeom>
                <a:avLst/>
                <a:gdLst/>
                <a:ahLst/>
                <a:cxnLst/>
                <a:rect l="l" t="t" r="r" b="b"/>
                <a:pathLst>
                  <a:path w="4851" h="21886" extrusionOk="0">
                    <a:moveTo>
                      <a:pt x="2701" y="1"/>
                    </a:moveTo>
                    <a:cubicBezTo>
                      <a:pt x="2648" y="1"/>
                      <a:pt x="2590" y="14"/>
                      <a:pt x="2529" y="42"/>
                    </a:cubicBezTo>
                    <a:cubicBezTo>
                      <a:pt x="1" y="1186"/>
                      <a:pt x="748" y="21885"/>
                      <a:pt x="748" y="21885"/>
                    </a:cubicBezTo>
                    <a:cubicBezTo>
                      <a:pt x="748" y="21885"/>
                      <a:pt x="4850" y="1"/>
                      <a:pt x="27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1988675" y="4102925"/>
                <a:ext cx="411675" cy="387975"/>
              </a:xfrm>
              <a:custGeom>
                <a:avLst/>
                <a:gdLst/>
                <a:ahLst/>
                <a:cxnLst/>
                <a:rect l="l" t="t" r="r" b="b"/>
                <a:pathLst>
                  <a:path w="16467" h="15519" extrusionOk="0">
                    <a:moveTo>
                      <a:pt x="1070" y="0"/>
                    </a:moveTo>
                    <a:cubicBezTo>
                      <a:pt x="892" y="0"/>
                      <a:pt x="772" y="87"/>
                      <a:pt x="722" y="273"/>
                    </a:cubicBezTo>
                    <a:cubicBezTo>
                      <a:pt x="0" y="2953"/>
                      <a:pt x="16467" y="15518"/>
                      <a:pt x="16467" y="15518"/>
                    </a:cubicBezTo>
                    <a:cubicBezTo>
                      <a:pt x="16467" y="15518"/>
                      <a:pt x="346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1894475" y="4257625"/>
                <a:ext cx="504200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20168" h="9081" extrusionOk="0">
                    <a:moveTo>
                      <a:pt x="612" y="0"/>
                    </a:moveTo>
                    <a:cubicBezTo>
                      <a:pt x="211" y="0"/>
                      <a:pt x="0" y="133"/>
                      <a:pt x="30" y="431"/>
                    </a:cubicBezTo>
                    <a:cubicBezTo>
                      <a:pt x="309" y="3192"/>
                      <a:pt x="20167" y="9081"/>
                      <a:pt x="20167" y="9081"/>
                    </a:cubicBezTo>
                    <a:cubicBezTo>
                      <a:pt x="20167" y="9081"/>
                      <a:pt x="3922" y="0"/>
                      <a:pt x="6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2089850" y="4005900"/>
                <a:ext cx="305900" cy="481575"/>
              </a:xfrm>
              <a:custGeom>
                <a:avLst/>
                <a:gdLst/>
                <a:ahLst/>
                <a:cxnLst/>
                <a:rect l="l" t="t" r="r" b="b"/>
                <a:pathLst>
                  <a:path w="12236" h="19263" extrusionOk="0">
                    <a:moveTo>
                      <a:pt x="1741" y="1"/>
                    </a:moveTo>
                    <a:cubicBezTo>
                      <a:pt x="1624" y="1"/>
                      <a:pt x="1527" y="60"/>
                      <a:pt x="1451" y="183"/>
                    </a:cubicBezTo>
                    <a:cubicBezTo>
                      <a:pt x="0" y="2550"/>
                      <a:pt x="12236" y="19263"/>
                      <a:pt x="12236" y="19263"/>
                    </a:cubicBezTo>
                    <a:cubicBezTo>
                      <a:pt x="12236" y="19263"/>
                      <a:pt x="3852" y="1"/>
                      <a:pt x="17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1853900" y="4389125"/>
                <a:ext cx="546175" cy="98525"/>
              </a:xfrm>
              <a:custGeom>
                <a:avLst/>
                <a:gdLst/>
                <a:ahLst/>
                <a:cxnLst/>
                <a:rect l="l" t="t" r="r" b="b"/>
                <a:pathLst>
                  <a:path w="21847" h="3941" extrusionOk="0">
                    <a:moveTo>
                      <a:pt x="1699" y="0"/>
                    </a:moveTo>
                    <a:cubicBezTo>
                      <a:pt x="600" y="0"/>
                      <a:pt x="0" y="193"/>
                      <a:pt x="176" y="665"/>
                    </a:cubicBezTo>
                    <a:cubicBezTo>
                      <a:pt x="1144" y="3266"/>
                      <a:pt x="21846" y="3941"/>
                      <a:pt x="21846" y="3941"/>
                    </a:cubicBezTo>
                    <a:cubicBezTo>
                      <a:pt x="21846" y="3941"/>
                      <a:pt x="6668" y="0"/>
                      <a:pt x="16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2388750" y="4077525"/>
                <a:ext cx="391475" cy="411075"/>
              </a:xfrm>
              <a:custGeom>
                <a:avLst/>
                <a:gdLst/>
                <a:ahLst/>
                <a:cxnLst/>
                <a:rect l="l" t="t" r="r" b="b"/>
                <a:pathLst>
                  <a:path w="15659" h="16443" extrusionOk="0">
                    <a:moveTo>
                      <a:pt x="14440" y="1"/>
                    </a:moveTo>
                    <a:cubicBezTo>
                      <a:pt x="12132" y="1"/>
                      <a:pt x="0" y="16443"/>
                      <a:pt x="0" y="16443"/>
                    </a:cubicBezTo>
                    <a:cubicBezTo>
                      <a:pt x="0" y="16443"/>
                      <a:pt x="15658" y="2884"/>
                      <a:pt x="14773" y="253"/>
                    </a:cubicBezTo>
                    <a:cubicBezTo>
                      <a:pt x="14715" y="81"/>
                      <a:pt x="14602" y="1"/>
                      <a:pt x="144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2390025" y="4225350"/>
                <a:ext cx="489400" cy="25692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0277" extrusionOk="0">
                    <a:moveTo>
                      <a:pt x="19056" y="1"/>
                    </a:moveTo>
                    <a:cubicBezTo>
                      <a:pt x="15978" y="1"/>
                      <a:pt x="1" y="10277"/>
                      <a:pt x="1" y="10277"/>
                    </a:cubicBezTo>
                    <a:cubicBezTo>
                      <a:pt x="1" y="10277"/>
                      <a:pt x="19457" y="3172"/>
                      <a:pt x="19565" y="398"/>
                    </a:cubicBezTo>
                    <a:cubicBezTo>
                      <a:pt x="19576" y="124"/>
                      <a:pt x="19393" y="1"/>
                      <a:pt x="190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2393125" y="3988050"/>
                <a:ext cx="279475" cy="496850"/>
              </a:xfrm>
              <a:custGeom>
                <a:avLst/>
                <a:gdLst/>
                <a:ahLst/>
                <a:cxnLst/>
                <a:rect l="l" t="t" r="r" b="b"/>
                <a:pathLst>
                  <a:path w="11179" h="19874" extrusionOk="0">
                    <a:moveTo>
                      <a:pt x="9305" y="1"/>
                    </a:moveTo>
                    <a:cubicBezTo>
                      <a:pt x="7225" y="1"/>
                      <a:pt x="1" y="19874"/>
                      <a:pt x="1" y="19874"/>
                    </a:cubicBezTo>
                    <a:cubicBezTo>
                      <a:pt x="1" y="19874"/>
                      <a:pt x="11179" y="2436"/>
                      <a:pt x="9585" y="165"/>
                    </a:cubicBezTo>
                    <a:cubicBezTo>
                      <a:pt x="9507" y="54"/>
                      <a:pt x="9413" y="1"/>
                      <a:pt x="93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2388825" y="4355500"/>
                <a:ext cx="538775" cy="129850"/>
              </a:xfrm>
              <a:custGeom>
                <a:avLst/>
                <a:gdLst/>
                <a:ahLst/>
                <a:cxnLst/>
                <a:rect l="l" t="t" r="r" b="b"/>
                <a:pathLst>
                  <a:path w="21551" h="5194" extrusionOk="0">
                    <a:moveTo>
                      <a:pt x="20316" y="1"/>
                    </a:moveTo>
                    <a:cubicBezTo>
                      <a:pt x="15891" y="1"/>
                      <a:pt x="1" y="5194"/>
                      <a:pt x="1" y="5194"/>
                    </a:cubicBezTo>
                    <a:cubicBezTo>
                      <a:pt x="1" y="5194"/>
                      <a:pt x="20621" y="3241"/>
                      <a:pt x="21426" y="585"/>
                    </a:cubicBezTo>
                    <a:cubicBezTo>
                      <a:pt x="21551" y="174"/>
                      <a:pt x="21125" y="1"/>
                      <a:pt x="203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12" name="Google Shape;112;p2"/>
          <p:cNvSpPr txBox="1">
            <a:spLocks noGrp="1"/>
          </p:cNvSpPr>
          <p:nvPr>
            <p:ph type="ctrTitle"/>
          </p:nvPr>
        </p:nvSpPr>
        <p:spPr>
          <a:xfrm>
            <a:off x="950967" y="960328"/>
            <a:ext cx="5799600" cy="11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733">
                <a:latin typeface="Snippet"/>
                <a:ea typeface="Snippet"/>
                <a:cs typeface="Snippet"/>
                <a:sym typeface="Snippe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3" name="Google Shape;113;p2"/>
          <p:cNvSpPr txBox="1">
            <a:spLocks noGrp="1"/>
          </p:cNvSpPr>
          <p:nvPr>
            <p:ph type="subTitle" idx="1"/>
          </p:nvPr>
        </p:nvSpPr>
        <p:spPr>
          <a:xfrm>
            <a:off x="950967" y="3017851"/>
            <a:ext cx="5799600" cy="6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  <a:latin typeface="Snippet"/>
                <a:ea typeface="Snippet"/>
                <a:cs typeface="Snippet"/>
                <a:sym typeface="Snippe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4" name="Google Shape;114;p2"/>
          <p:cNvSpPr txBox="1">
            <a:spLocks noGrp="1"/>
          </p:cNvSpPr>
          <p:nvPr>
            <p:ph type="ctrTitle" idx="2"/>
          </p:nvPr>
        </p:nvSpPr>
        <p:spPr>
          <a:xfrm>
            <a:off x="950967" y="1872261"/>
            <a:ext cx="5799600" cy="11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733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09979172"/>
      </p:ext>
    </p:extLst>
  </p:cSld>
  <p:clrMapOvr>
    <a:masterClrMapping/>
  </p:clrMapOvr>
  <p:transition spd="slow" advClick="0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Google Shape;116;p3"/>
          <p:cNvGrpSpPr/>
          <p:nvPr/>
        </p:nvGrpSpPr>
        <p:grpSpPr>
          <a:xfrm>
            <a:off x="-488213" y="0"/>
            <a:ext cx="12680200" cy="7531424"/>
            <a:chOff x="-366110" y="0"/>
            <a:chExt cx="9510150" cy="5648568"/>
          </a:xfrm>
        </p:grpSpPr>
        <p:sp>
          <p:nvSpPr>
            <p:cNvPr id="117" name="Google Shape;117;p3"/>
            <p:cNvSpPr/>
            <p:nvPr/>
          </p:nvSpPr>
          <p:spPr>
            <a:xfrm>
              <a:off x="-143237" y="102962"/>
              <a:ext cx="1494655" cy="1494780"/>
            </a:xfrm>
            <a:custGeom>
              <a:avLst/>
              <a:gdLst/>
              <a:ahLst/>
              <a:cxnLst/>
              <a:rect l="l" t="t" r="r" b="b"/>
              <a:pathLst>
                <a:path w="9982" h="9983" extrusionOk="0">
                  <a:moveTo>
                    <a:pt x="4991" y="1"/>
                  </a:moveTo>
                  <a:cubicBezTo>
                    <a:pt x="2234" y="1"/>
                    <a:pt x="0" y="2235"/>
                    <a:pt x="0" y="4992"/>
                  </a:cubicBezTo>
                  <a:cubicBezTo>
                    <a:pt x="0" y="7748"/>
                    <a:pt x="2234" y="9982"/>
                    <a:pt x="4991" y="9982"/>
                  </a:cubicBezTo>
                  <a:cubicBezTo>
                    <a:pt x="7748" y="9982"/>
                    <a:pt x="9982" y="7748"/>
                    <a:pt x="9982" y="4992"/>
                  </a:cubicBezTo>
                  <a:cubicBezTo>
                    <a:pt x="9982" y="2235"/>
                    <a:pt x="7748" y="1"/>
                    <a:pt x="49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366110" y="1459287"/>
              <a:ext cx="1567619" cy="375001"/>
            </a:xfrm>
            <a:custGeom>
              <a:avLst/>
              <a:gdLst/>
              <a:ahLst/>
              <a:cxnLst/>
              <a:rect l="l" t="t" r="r" b="b"/>
              <a:pathLst>
                <a:path w="20425" h="4886" extrusionOk="0">
                  <a:moveTo>
                    <a:pt x="12664" y="1"/>
                  </a:moveTo>
                  <a:cubicBezTo>
                    <a:pt x="11339" y="1"/>
                    <a:pt x="10009" y="275"/>
                    <a:pt x="8789" y="793"/>
                  </a:cubicBezTo>
                  <a:cubicBezTo>
                    <a:pt x="7237" y="1452"/>
                    <a:pt x="5817" y="2528"/>
                    <a:pt x="5014" y="4009"/>
                  </a:cubicBezTo>
                  <a:cubicBezTo>
                    <a:pt x="4409" y="3635"/>
                    <a:pt x="3695" y="3439"/>
                    <a:pt x="2983" y="3439"/>
                  </a:cubicBezTo>
                  <a:cubicBezTo>
                    <a:pt x="2643" y="3439"/>
                    <a:pt x="2303" y="3484"/>
                    <a:pt x="1975" y="3575"/>
                  </a:cubicBezTo>
                  <a:cubicBezTo>
                    <a:pt x="1200" y="3790"/>
                    <a:pt x="502" y="4258"/>
                    <a:pt x="0" y="4885"/>
                  </a:cubicBezTo>
                  <a:lnTo>
                    <a:pt x="20425" y="4885"/>
                  </a:lnTo>
                  <a:cubicBezTo>
                    <a:pt x="19556" y="2862"/>
                    <a:pt x="17776" y="1262"/>
                    <a:pt x="15698" y="516"/>
                  </a:cubicBezTo>
                  <a:cubicBezTo>
                    <a:pt x="14726" y="167"/>
                    <a:pt x="13696" y="1"/>
                    <a:pt x="126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9" name="Google Shape;119;p3"/>
            <p:cNvGrpSpPr/>
            <p:nvPr/>
          </p:nvGrpSpPr>
          <p:grpSpPr>
            <a:xfrm>
              <a:off x="0" y="0"/>
              <a:ext cx="9144040" cy="5648568"/>
              <a:chOff x="0" y="0"/>
              <a:chExt cx="9144040" cy="5648568"/>
            </a:xfrm>
          </p:grpSpPr>
          <p:grpSp>
            <p:nvGrpSpPr>
              <p:cNvPr id="120" name="Google Shape;120;p3"/>
              <p:cNvGrpSpPr/>
              <p:nvPr/>
            </p:nvGrpSpPr>
            <p:grpSpPr>
              <a:xfrm>
                <a:off x="0" y="0"/>
                <a:ext cx="9144010" cy="1149259"/>
                <a:chOff x="0" y="0"/>
                <a:chExt cx="9144010" cy="1149259"/>
              </a:xfrm>
            </p:grpSpPr>
            <p:sp>
              <p:nvSpPr>
                <p:cNvPr id="121" name="Google Shape;121;p3"/>
                <p:cNvSpPr/>
                <p:nvPr/>
              </p:nvSpPr>
              <p:spPr>
                <a:xfrm>
                  <a:off x="0" y="0"/>
                  <a:ext cx="2230129" cy="1149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4" h="15225" extrusionOk="0">
                      <a:moveTo>
                        <a:pt x="0" y="0"/>
                      </a:moveTo>
                      <a:lnTo>
                        <a:pt x="0" y="15224"/>
                      </a:lnTo>
                      <a:cubicBezTo>
                        <a:pt x="2277" y="14714"/>
                        <a:pt x="4460" y="13542"/>
                        <a:pt x="5472" y="11485"/>
                      </a:cubicBezTo>
                      <a:cubicBezTo>
                        <a:pt x="6537" y="12714"/>
                        <a:pt x="8168" y="13386"/>
                        <a:pt x="9789" y="13386"/>
                      </a:cubicBezTo>
                      <a:cubicBezTo>
                        <a:pt x="10635" y="13386"/>
                        <a:pt x="11478" y="13203"/>
                        <a:pt x="12235" y="12821"/>
                      </a:cubicBezTo>
                      <a:cubicBezTo>
                        <a:pt x="14445" y="11707"/>
                        <a:pt x="15723" y="9002"/>
                        <a:pt x="15181" y="6588"/>
                      </a:cubicBezTo>
                      <a:lnTo>
                        <a:pt x="15181" y="6588"/>
                      </a:lnTo>
                      <a:cubicBezTo>
                        <a:pt x="16233" y="7090"/>
                        <a:pt x="17406" y="7385"/>
                        <a:pt x="18567" y="7385"/>
                      </a:cubicBezTo>
                      <a:cubicBezTo>
                        <a:pt x="19302" y="7385"/>
                        <a:pt x="20033" y="7267"/>
                        <a:pt x="20724" y="7007"/>
                      </a:cubicBezTo>
                      <a:cubicBezTo>
                        <a:pt x="22507" y="6337"/>
                        <a:pt x="23937" y="4625"/>
                        <a:pt x="23978" y="2720"/>
                      </a:cubicBezTo>
                      <a:cubicBezTo>
                        <a:pt x="24396" y="2848"/>
                        <a:pt x="24832" y="2909"/>
                        <a:pt x="25269" y="2909"/>
                      </a:cubicBezTo>
                      <a:cubicBezTo>
                        <a:pt x="25792" y="2909"/>
                        <a:pt x="26315" y="2821"/>
                        <a:pt x="26810" y="2650"/>
                      </a:cubicBezTo>
                      <a:cubicBezTo>
                        <a:pt x="26811" y="2649"/>
                        <a:pt x="26812" y="2649"/>
                        <a:pt x="26812" y="2649"/>
                      </a:cubicBezTo>
                      <a:cubicBezTo>
                        <a:pt x="26998" y="2584"/>
                        <a:pt x="27181" y="2508"/>
                        <a:pt x="27358" y="2420"/>
                      </a:cubicBezTo>
                      <a:cubicBezTo>
                        <a:pt x="27384" y="2407"/>
                        <a:pt x="27411" y="2394"/>
                        <a:pt x="27437" y="2382"/>
                      </a:cubicBezTo>
                      <a:cubicBezTo>
                        <a:pt x="27467" y="2364"/>
                        <a:pt x="27499" y="2347"/>
                        <a:pt x="27531" y="2330"/>
                      </a:cubicBezTo>
                      <a:cubicBezTo>
                        <a:pt x="27810" y="2177"/>
                        <a:pt x="28071" y="1994"/>
                        <a:pt x="28310" y="1784"/>
                      </a:cubicBezTo>
                      <a:cubicBezTo>
                        <a:pt x="28860" y="1303"/>
                        <a:pt x="29279" y="682"/>
                        <a:pt x="29543" y="1"/>
                      </a:cubicBezTo>
                      <a:lnTo>
                        <a:pt x="2954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" name="Google Shape;122;p3"/>
                <p:cNvSpPr/>
                <p:nvPr/>
              </p:nvSpPr>
              <p:spPr>
                <a:xfrm>
                  <a:off x="4945549" y="220249"/>
                  <a:ext cx="1232853" cy="2949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25" h="4886" extrusionOk="0">
                      <a:moveTo>
                        <a:pt x="12664" y="1"/>
                      </a:moveTo>
                      <a:cubicBezTo>
                        <a:pt x="11339" y="1"/>
                        <a:pt x="10009" y="275"/>
                        <a:pt x="8789" y="793"/>
                      </a:cubicBezTo>
                      <a:cubicBezTo>
                        <a:pt x="7237" y="1452"/>
                        <a:pt x="5817" y="2528"/>
                        <a:pt x="5014" y="4009"/>
                      </a:cubicBezTo>
                      <a:cubicBezTo>
                        <a:pt x="4409" y="3635"/>
                        <a:pt x="3695" y="3439"/>
                        <a:pt x="2983" y="3439"/>
                      </a:cubicBezTo>
                      <a:cubicBezTo>
                        <a:pt x="2643" y="3439"/>
                        <a:pt x="2303" y="3484"/>
                        <a:pt x="1975" y="3575"/>
                      </a:cubicBezTo>
                      <a:cubicBezTo>
                        <a:pt x="1200" y="3790"/>
                        <a:pt x="502" y="4258"/>
                        <a:pt x="0" y="4885"/>
                      </a:cubicBezTo>
                      <a:lnTo>
                        <a:pt x="20425" y="4885"/>
                      </a:lnTo>
                      <a:cubicBezTo>
                        <a:pt x="19556" y="2862"/>
                        <a:pt x="17776" y="1262"/>
                        <a:pt x="15698" y="516"/>
                      </a:cubicBezTo>
                      <a:cubicBezTo>
                        <a:pt x="14726" y="167"/>
                        <a:pt x="13696" y="1"/>
                        <a:pt x="1266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" name="Google Shape;123;p3"/>
                <p:cNvSpPr/>
                <p:nvPr/>
              </p:nvSpPr>
              <p:spPr>
                <a:xfrm>
                  <a:off x="7178897" y="0"/>
                  <a:ext cx="1965113" cy="806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9" h="16625" extrusionOk="0">
                      <a:moveTo>
                        <a:pt x="1" y="1"/>
                      </a:moveTo>
                      <a:cubicBezTo>
                        <a:pt x="331" y="337"/>
                        <a:pt x="693" y="642"/>
                        <a:pt x="1079" y="910"/>
                      </a:cubicBezTo>
                      <a:cubicBezTo>
                        <a:pt x="1628" y="1290"/>
                        <a:pt x="2219" y="1598"/>
                        <a:pt x="2839" y="1836"/>
                      </a:cubicBezTo>
                      <a:cubicBezTo>
                        <a:pt x="3137" y="1953"/>
                        <a:pt x="3444" y="2053"/>
                        <a:pt x="3755" y="2136"/>
                      </a:cubicBezTo>
                      <a:lnTo>
                        <a:pt x="3904" y="2175"/>
                      </a:lnTo>
                      <a:cubicBezTo>
                        <a:pt x="4281" y="2269"/>
                        <a:pt x="4665" y="2341"/>
                        <a:pt x="5050" y="2388"/>
                      </a:cubicBezTo>
                      <a:cubicBezTo>
                        <a:pt x="5094" y="2395"/>
                        <a:pt x="5139" y="2401"/>
                        <a:pt x="5184" y="2404"/>
                      </a:cubicBezTo>
                      <a:cubicBezTo>
                        <a:pt x="5559" y="2447"/>
                        <a:pt x="5936" y="2468"/>
                        <a:pt x="6314" y="2468"/>
                      </a:cubicBezTo>
                      <a:cubicBezTo>
                        <a:pt x="6618" y="2468"/>
                        <a:pt x="6922" y="2455"/>
                        <a:pt x="7224" y="2428"/>
                      </a:cubicBezTo>
                      <a:cubicBezTo>
                        <a:pt x="7337" y="2418"/>
                        <a:pt x="7452" y="2407"/>
                        <a:pt x="7565" y="2407"/>
                      </a:cubicBezTo>
                      <a:cubicBezTo>
                        <a:pt x="7690" y="2407"/>
                        <a:pt x="7813" y="2420"/>
                        <a:pt x="7927" y="2463"/>
                      </a:cubicBezTo>
                      <a:cubicBezTo>
                        <a:pt x="7949" y="2471"/>
                        <a:pt x="7970" y="2480"/>
                        <a:pt x="7992" y="2490"/>
                      </a:cubicBezTo>
                      <a:cubicBezTo>
                        <a:pt x="8015" y="2501"/>
                        <a:pt x="8036" y="2514"/>
                        <a:pt x="8057" y="2526"/>
                      </a:cubicBezTo>
                      <a:cubicBezTo>
                        <a:pt x="8077" y="2539"/>
                        <a:pt x="8095" y="2553"/>
                        <a:pt x="8114" y="2566"/>
                      </a:cubicBezTo>
                      <a:cubicBezTo>
                        <a:pt x="8352" y="2750"/>
                        <a:pt x="8469" y="3073"/>
                        <a:pt x="8571" y="3366"/>
                      </a:cubicBezTo>
                      <a:cubicBezTo>
                        <a:pt x="9417" y="5828"/>
                        <a:pt x="10683" y="8186"/>
                        <a:pt x="12541" y="10006"/>
                      </a:cubicBezTo>
                      <a:cubicBezTo>
                        <a:pt x="14401" y="11826"/>
                        <a:pt x="16896" y="13073"/>
                        <a:pt x="19499" y="13116"/>
                      </a:cubicBezTo>
                      <a:cubicBezTo>
                        <a:pt x="19547" y="13117"/>
                        <a:pt x="19596" y="13117"/>
                        <a:pt x="19644" y="13117"/>
                      </a:cubicBezTo>
                      <a:cubicBezTo>
                        <a:pt x="20846" y="13117"/>
                        <a:pt x="22020" y="12870"/>
                        <a:pt x="23150" y="12462"/>
                      </a:cubicBezTo>
                      <a:cubicBezTo>
                        <a:pt x="23964" y="12169"/>
                        <a:pt x="24754" y="11791"/>
                        <a:pt x="25516" y="11363"/>
                      </a:cubicBezTo>
                      <a:cubicBezTo>
                        <a:pt x="25565" y="11334"/>
                        <a:pt x="25615" y="11307"/>
                        <a:pt x="25663" y="11278"/>
                      </a:cubicBezTo>
                      <a:cubicBezTo>
                        <a:pt x="26214" y="10964"/>
                        <a:pt x="26750" y="10623"/>
                        <a:pt x="27269" y="10268"/>
                      </a:cubicBezTo>
                      <a:cubicBezTo>
                        <a:pt x="27342" y="10447"/>
                        <a:pt x="27421" y="10621"/>
                        <a:pt x="27511" y="10791"/>
                      </a:cubicBezTo>
                      <a:cubicBezTo>
                        <a:pt x="27529" y="10830"/>
                        <a:pt x="27550" y="10869"/>
                        <a:pt x="27571" y="10907"/>
                      </a:cubicBezTo>
                      <a:cubicBezTo>
                        <a:pt x="27972" y="11648"/>
                        <a:pt x="28515" y="12298"/>
                        <a:pt x="29145" y="12867"/>
                      </a:cubicBezTo>
                      <a:cubicBezTo>
                        <a:pt x="30142" y="13770"/>
                        <a:pt x="31357" y="14475"/>
                        <a:pt x="32583" y="15035"/>
                      </a:cubicBezTo>
                      <a:cubicBezTo>
                        <a:pt x="34641" y="15974"/>
                        <a:pt x="36900" y="16625"/>
                        <a:pt x="39140" y="16625"/>
                      </a:cubicBezTo>
                      <a:cubicBezTo>
                        <a:pt x="39594" y="16625"/>
                        <a:pt x="40048" y="16598"/>
                        <a:pt x="40498" y="16542"/>
                      </a:cubicBezTo>
                      <a:lnTo>
                        <a:pt x="40498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24" name="Google Shape;124;p3"/>
              <p:cNvSpPr/>
              <p:nvPr/>
            </p:nvSpPr>
            <p:spPr>
              <a:xfrm>
                <a:off x="232725" y="233025"/>
                <a:ext cx="8695500" cy="4692900"/>
              </a:xfrm>
              <a:prstGeom prst="rect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25" name="Google Shape;125;p3"/>
              <p:cNvGrpSpPr/>
              <p:nvPr/>
            </p:nvGrpSpPr>
            <p:grpSpPr>
              <a:xfrm>
                <a:off x="0" y="3420926"/>
                <a:ext cx="9144040" cy="2227642"/>
                <a:chOff x="0" y="3420926"/>
                <a:chExt cx="9144040" cy="2227642"/>
              </a:xfrm>
            </p:grpSpPr>
            <p:sp>
              <p:nvSpPr>
                <p:cNvPr id="127" name="Google Shape;127;p3"/>
                <p:cNvSpPr/>
                <p:nvPr/>
              </p:nvSpPr>
              <p:spPr>
                <a:xfrm>
                  <a:off x="50" y="3420926"/>
                  <a:ext cx="9143944" cy="1722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56" h="31099" extrusionOk="0">
                      <a:moveTo>
                        <a:pt x="91755" y="1"/>
                      </a:moveTo>
                      <a:cubicBezTo>
                        <a:pt x="90380" y="264"/>
                        <a:pt x="89068" y="840"/>
                        <a:pt x="87981" y="1729"/>
                      </a:cubicBezTo>
                      <a:cubicBezTo>
                        <a:pt x="87047" y="875"/>
                        <a:pt x="85779" y="411"/>
                        <a:pt x="84515" y="411"/>
                      </a:cubicBezTo>
                      <a:cubicBezTo>
                        <a:pt x="83998" y="411"/>
                        <a:pt x="83481" y="489"/>
                        <a:pt x="82988" y="650"/>
                      </a:cubicBezTo>
                      <a:cubicBezTo>
                        <a:pt x="81293" y="1203"/>
                        <a:pt x="79947" y="2716"/>
                        <a:pt x="79595" y="4464"/>
                      </a:cubicBezTo>
                      <a:cubicBezTo>
                        <a:pt x="78679" y="3375"/>
                        <a:pt x="77256" y="2748"/>
                        <a:pt x="75838" y="2748"/>
                      </a:cubicBezTo>
                      <a:cubicBezTo>
                        <a:pt x="75451" y="2748"/>
                        <a:pt x="75065" y="2795"/>
                        <a:pt x="74689" y="2891"/>
                      </a:cubicBezTo>
                      <a:cubicBezTo>
                        <a:pt x="72935" y="3340"/>
                        <a:pt x="71501" y="4855"/>
                        <a:pt x="71147" y="6631"/>
                      </a:cubicBezTo>
                      <a:cubicBezTo>
                        <a:pt x="70222" y="6155"/>
                        <a:pt x="69183" y="5920"/>
                        <a:pt x="68143" y="5920"/>
                      </a:cubicBezTo>
                      <a:cubicBezTo>
                        <a:pt x="66845" y="5920"/>
                        <a:pt x="65545" y="6286"/>
                        <a:pt x="64464" y="7005"/>
                      </a:cubicBezTo>
                      <a:cubicBezTo>
                        <a:pt x="62516" y="8304"/>
                        <a:pt x="61354" y="10697"/>
                        <a:pt x="61541" y="13030"/>
                      </a:cubicBezTo>
                      <a:cubicBezTo>
                        <a:pt x="60777" y="12465"/>
                        <a:pt x="59852" y="12206"/>
                        <a:pt x="58916" y="12206"/>
                      </a:cubicBezTo>
                      <a:cubicBezTo>
                        <a:pt x="56922" y="12206"/>
                        <a:pt x="54876" y="13382"/>
                        <a:pt x="54208" y="15291"/>
                      </a:cubicBezTo>
                      <a:cubicBezTo>
                        <a:pt x="53119" y="14460"/>
                        <a:pt x="51768" y="14068"/>
                        <a:pt x="50407" y="14068"/>
                      </a:cubicBezTo>
                      <a:cubicBezTo>
                        <a:pt x="48163" y="14068"/>
                        <a:pt x="45891" y="15133"/>
                        <a:pt x="44707" y="17056"/>
                      </a:cubicBezTo>
                      <a:cubicBezTo>
                        <a:pt x="43223" y="15628"/>
                        <a:pt x="41165" y="14829"/>
                        <a:pt x="39108" y="14829"/>
                      </a:cubicBezTo>
                      <a:cubicBezTo>
                        <a:pt x="38618" y="14829"/>
                        <a:pt x="38128" y="14874"/>
                        <a:pt x="37646" y="14967"/>
                      </a:cubicBezTo>
                      <a:cubicBezTo>
                        <a:pt x="35143" y="15453"/>
                        <a:pt x="32920" y="17212"/>
                        <a:pt x="31875" y="19539"/>
                      </a:cubicBezTo>
                      <a:cubicBezTo>
                        <a:pt x="30976" y="18266"/>
                        <a:pt x="29421" y="17613"/>
                        <a:pt x="27872" y="17613"/>
                      </a:cubicBezTo>
                      <a:cubicBezTo>
                        <a:pt x="26496" y="17613"/>
                        <a:pt x="25125" y="18128"/>
                        <a:pt x="24224" y="19180"/>
                      </a:cubicBezTo>
                      <a:cubicBezTo>
                        <a:pt x="24170" y="17394"/>
                        <a:pt x="23045" y="15683"/>
                        <a:pt x="21429" y="14924"/>
                      </a:cubicBezTo>
                      <a:cubicBezTo>
                        <a:pt x="20794" y="14627"/>
                        <a:pt x="20095" y="14482"/>
                        <a:pt x="19395" y="14482"/>
                      </a:cubicBezTo>
                      <a:cubicBezTo>
                        <a:pt x="18312" y="14482"/>
                        <a:pt x="17225" y="14830"/>
                        <a:pt x="16371" y="15499"/>
                      </a:cubicBezTo>
                      <a:cubicBezTo>
                        <a:pt x="16237" y="13539"/>
                        <a:pt x="14856" y="11722"/>
                        <a:pt x="13003" y="11069"/>
                      </a:cubicBezTo>
                      <a:cubicBezTo>
                        <a:pt x="12481" y="10885"/>
                        <a:pt x="11929" y="10796"/>
                        <a:pt x="11377" y="10796"/>
                      </a:cubicBezTo>
                      <a:cubicBezTo>
                        <a:pt x="9972" y="10796"/>
                        <a:pt x="8559" y="11370"/>
                        <a:pt x="7602" y="12404"/>
                      </a:cubicBezTo>
                      <a:cubicBezTo>
                        <a:pt x="6199" y="11332"/>
                        <a:pt x="4437" y="10798"/>
                        <a:pt x="2675" y="10798"/>
                      </a:cubicBezTo>
                      <a:cubicBezTo>
                        <a:pt x="1768" y="10798"/>
                        <a:pt x="860" y="10939"/>
                        <a:pt x="1" y="11223"/>
                      </a:cubicBezTo>
                      <a:lnTo>
                        <a:pt x="1" y="31098"/>
                      </a:lnTo>
                      <a:lnTo>
                        <a:pt x="91755" y="31098"/>
                      </a:lnTo>
                      <a:lnTo>
                        <a:pt x="91755" y="1"/>
                      </a:lnTo>
                      <a:close/>
                    </a:path>
                  </a:pathLst>
                </a:custGeom>
                <a:solidFill>
                  <a:srgbClr val="00585B">
                    <a:alpha val="285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0" name="Google Shape;130;p3"/>
                <p:cNvSpPr/>
                <p:nvPr/>
              </p:nvSpPr>
              <p:spPr>
                <a:xfrm>
                  <a:off x="5859225" y="4106300"/>
                  <a:ext cx="3284815" cy="103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37" h="23128" extrusionOk="0">
                      <a:moveTo>
                        <a:pt x="43435" y="0"/>
                      </a:moveTo>
                      <a:lnTo>
                        <a:pt x="43435" y="1"/>
                      </a:lnTo>
                      <a:lnTo>
                        <a:pt x="43435" y="1"/>
                      </a:lnTo>
                      <a:cubicBezTo>
                        <a:pt x="43436" y="1"/>
                        <a:pt x="43436" y="0"/>
                        <a:pt x="43437" y="0"/>
                      </a:cubicBezTo>
                      <a:close/>
                      <a:moveTo>
                        <a:pt x="43435" y="1"/>
                      </a:moveTo>
                      <a:lnTo>
                        <a:pt x="43435" y="1"/>
                      </a:lnTo>
                      <a:cubicBezTo>
                        <a:pt x="42858" y="381"/>
                        <a:pt x="42309" y="802"/>
                        <a:pt x="41794" y="1257"/>
                      </a:cubicBezTo>
                      <a:cubicBezTo>
                        <a:pt x="41478" y="1535"/>
                        <a:pt x="41174" y="1828"/>
                        <a:pt x="40884" y="2133"/>
                      </a:cubicBezTo>
                      <a:cubicBezTo>
                        <a:pt x="40270" y="2781"/>
                        <a:pt x="39718" y="3482"/>
                        <a:pt x="39240" y="4232"/>
                      </a:cubicBezTo>
                      <a:cubicBezTo>
                        <a:pt x="39215" y="4274"/>
                        <a:pt x="39186" y="4317"/>
                        <a:pt x="39162" y="4360"/>
                      </a:cubicBezTo>
                      <a:cubicBezTo>
                        <a:pt x="38895" y="4787"/>
                        <a:pt x="38654" y="5231"/>
                        <a:pt x="38440" y="5687"/>
                      </a:cubicBezTo>
                      <a:cubicBezTo>
                        <a:pt x="37209" y="4915"/>
                        <a:pt x="35770" y="4556"/>
                        <a:pt x="34315" y="4556"/>
                      </a:cubicBezTo>
                      <a:cubicBezTo>
                        <a:pt x="34028" y="4556"/>
                        <a:pt x="33740" y="4570"/>
                        <a:pt x="33454" y="4598"/>
                      </a:cubicBezTo>
                      <a:lnTo>
                        <a:pt x="33450" y="4598"/>
                      </a:lnTo>
                      <a:cubicBezTo>
                        <a:pt x="33297" y="4612"/>
                        <a:pt x="33143" y="4632"/>
                        <a:pt x="32990" y="4654"/>
                      </a:cubicBezTo>
                      <a:cubicBezTo>
                        <a:pt x="31467" y="4880"/>
                        <a:pt x="29990" y="5486"/>
                        <a:pt x="28779" y="6411"/>
                      </a:cubicBezTo>
                      <a:cubicBezTo>
                        <a:pt x="27737" y="7205"/>
                        <a:pt x="26886" y="8196"/>
                        <a:pt x="26228" y="9306"/>
                      </a:cubicBezTo>
                      <a:cubicBezTo>
                        <a:pt x="26193" y="9362"/>
                        <a:pt x="26159" y="9419"/>
                        <a:pt x="26128" y="9476"/>
                      </a:cubicBezTo>
                      <a:cubicBezTo>
                        <a:pt x="25128" y="11225"/>
                        <a:pt x="24594" y="13252"/>
                        <a:pt x="24539" y="15261"/>
                      </a:cubicBezTo>
                      <a:cubicBezTo>
                        <a:pt x="22972" y="14509"/>
                        <a:pt x="21233" y="14115"/>
                        <a:pt x="19490" y="14088"/>
                      </a:cubicBezTo>
                      <a:lnTo>
                        <a:pt x="19488" y="14088"/>
                      </a:lnTo>
                      <a:cubicBezTo>
                        <a:pt x="19418" y="14087"/>
                        <a:pt x="19348" y="14087"/>
                        <a:pt x="19278" y="14087"/>
                      </a:cubicBezTo>
                      <a:cubicBezTo>
                        <a:pt x="18558" y="14087"/>
                        <a:pt x="17838" y="14150"/>
                        <a:pt x="17129" y="14275"/>
                      </a:cubicBezTo>
                      <a:cubicBezTo>
                        <a:pt x="16820" y="14330"/>
                        <a:pt x="16513" y="14396"/>
                        <a:pt x="16210" y="14476"/>
                      </a:cubicBezTo>
                      <a:cubicBezTo>
                        <a:pt x="16166" y="14487"/>
                        <a:pt x="16123" y="14498"/>
                        <a:pt x="16079" y="14510"/>
                      </a:cubicBezTo>
                      <a:cubicBezTo>
                        <a:pt x="15739" y="14603"/>
                        <a:pt x="15401" y="14710"/>
                        <a:pt x="15071" y="14834"/>
                      </a:cubicBezTo>
                      <a:lnTo>
                        <a:pt x="15070" y="14834"/>
                      </a:lnTo>
                      <a:lnTo>
                        <a:pt x="15008" y="14858"/>
                      </a:lnTo>
                      <a:cubicBezTo>
                        <a:pt x="14595" y="15014"/>
                        <a:pt x="14193" y="15194"/>
                        <a:pt x="13804" y="15395"/>
                      </a:cubicBezTo>
                      <a:cubicBezTo>
                        <a:pt x="12747" y="15939"/>
                        <a:pt x="11779" y="16643"/>
                        <a:pt x="10931" y="17466"/>
                      </a:cubicBezTo>
                      <a:cubicBezTo>
                        <a:pt x="10772" y="17622"/>
                        <a:pt x="10616" y="17783"/>
                        <a:pt x="10465" y="17948"/>
                      </a:cubicBezTo>
                      <a:cubicBezTo>
                        <a:pt x="9524" y="18972"/>
                        <a:pt x="8767" y="20156"/>
                        <a:pt x="8253" y="21437"/>
                      </a:cubicBezTo>
                      <a:cubicBezTo>
                        <a:pt x="7422" y="21138"/>
                        <a:pt x="6545" y="20996"/>
                        <a:pt x="5666" y="20996"/>
                      </a:cubicBezTo>
                      <a:cubicBezTo>
                        <a:pt x="3605" y="20996"/>
                        <a:pt x="1530" y="21775"/>
                        <a:pt x="0" y="23128"/>
                      </a:cubicBezTo>
                      <a:lnTo>
                        <a:pt x="43435" y="23128"/>
                      </a:lnTo>
                      <a:lnTo>
                        <a:pt x="4343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" name="Google Shape;131;p3"/>
                <p:cNvSpPr/>
                <p:nvPr/>
              </p:nvSpPr>
              <p:spPr>
                <a:xfrm>
                  <a:off x="0" y="4002017"/>
                  <a:ext cx="3584678" cy="114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80" h="19128" extrusionOk="0">
                      <a:moveTo>
                        <a:pt x="2451" y="1"/>
                      </a:moveTo>
                      <a:cubicBezTo>
                        <a:pt x="2213" y="1"/>
                        <a:pt x="1975" y="11"/>
                        <a:pt x="1739" y="33"/>
                      </a:cubicBezTo>
                      <a:cubicBezTo>
                        <a:pt x="1141" y="89"/>
                        <a:pt x="555" y="214"/>
                        <a:pt x="1" y="416"/>
                      </a:cubicBezTo>
                      <a:lnTo>
                        <a:pt x="1" y="19128"/>
                      </a:lnTo>
                      <a:lnTo>
                        <a:pt x="44579" y="19128"/>
                      </a:lnTo>
                      <a:cubicBezTo>
                        <a:pt x="43161" y="17423"/>
                        <a:pt x="41216" y="16155"/>
                        <a:pt x="39071" y="15590"/>
                      </a:cubicBezTo>
                      <a:cubicBezTo>
                        <a:pt x="38203" y="15361"/>
                        <a:pt x="37306" y="15249"/>
                        <a:pt x="36409" y="15249"/>
                      </a:cubicBezTo>
                      <a:cubicBezTo>
                        <a:pt x="35512" y="15249"/>
                        <a:pt x="34614" y="15361"/>
                        <a:pt x="33744" y="15580"/>
                      </a:cubicBezTo>
                      <a:cubicBezTo>
                        <a:pt x="32458" y="15902"/>
                        <a:pt x="31232" y="16458"/>
                        <a:pt x="30154" y="17228"/>
                      </a:cubicBezTo>
                      <a:cubicBezTo>
                        <a:pt x="30041" y="16737"/>
                        <a:pt x="29891" y="16256"/>
                        <a:pt x="29711" y="15788"/>
                      </a:cubicBezTo>
                      <a:cubicBezTo>
                        <a:pt x="29461" y="15137"/>
                        <a:pt x="29146" y="14514"/>
                        <a:pt x="28777" y="13922"/>
                      </a:cubicBezTo>
                      <a:cubicBezTo>
                        <a:pt x="28737" y="13854"/>
                        <a:pt x="28695" y="13789"/>
                        <a:pt x="28652" y="13723"/>
                      </a:cubicBezTo>
                      <a:cubicBezTo>
                        <a:pt x="27991" y="12709"/>
                        <a:pt x="27171" y="11800"/>
                        <a:pt x="26232" y="11039"/>
                      </a:cubicBezTo>
                      <a:cubicBezTo>
                        <a:pt x="25870" y="10745"/>
                        <a:pt x="25490" y="10475"/>
                        <a:pt x="25095" y="10228"/>
                      </a:cubicBezTo>
                      <a:cubicBezTo>
                        <a:pt x="24376" y="9779"/>
                        <a:pt x="23605" y="9414"/>
                        <a:pt x="22798" y="9145"/>
                      </a:cubicBezTo>
                      <a:cubicBezTo>
                        <a:pt x="21837" y="8825"/>
                        <a:pt x="20832" y="8648"/>
                        <a:pt x="19823" y="8607"/>
                      </a:cubicBezTo>
                      <a:cubicBezTo>
                        <a:pt x="19789" y="8606"/>
                        <a:pt x="19756" y="8605"/>
                        <a:pt x="19724" y="8605"/>
                      </a:cubicBezTo>
                      <a:cubicBezTo>
                        <a:pt x="19613" y="8600"/>
                        <a:pt x="19504" y="8598"/>
                        <a:pt x="19393" y="8598"/>
                      </a:cubicBezTo>
                      <a:cubicBezTo>
                        <a:pt x="19355" y="8598"/>
                        <a:pt x="19317" y="8598"/>
                        <a:pt x="19278" y="8599"/>
                      </a:cubicBezTo>
                      <a:lnTo>
                        <a:pt x="19277" y="8599"/>
                      </a:lnTo>
                      <a:cubicBezTo>
                        <a:pt x="18457" y="8605"/>
                        <a:pt x="17639" y="8699"/>
                        <a:pt x="16837" y="8877"/>
                      </a:cubicBezTo>
                      <a:cubicBezTo>
                        <a:pt x="15089" y="9266"/>
                        <a:pt x="13433" y="10059"/>
                        <a:pt x="12064" y="11218"/>
                      </a:cubicBezTo>
                      <a:cubicBezTo>
                        <a:pt x="11918" y="9982"/>
                        <a:pt x="11663" y="8734"/>
                        <a:pt x="11278" y="7539"/>
                      </a:cubicBezTo>
                      <a:cubicBezTo>
                        <a:pt x="10974" y="6596"/>
                        <a:pt x="10588" y="5687"/>
                        <a:pt x="10107" y="4839"/>
                      </a:cubicBezTo>
                      <a:cubicBezTo>
                        <a:pt x="9728" y="4166"/>
                        <a:pt x="9287" y="3533"/>
                        <a:pt x="8780" y="2955"/>
                      </a:cubicBezTo>
                      <a:cubicBezTo>
                        <a:pt x="8515" y="2650"/>
                        <a:pt x="8229" y="2361"/>
                        <a:pt x="7926" y="2090"/>
                      </a:cubicBezTo>
                      <a:cubicBezTo>
                        <a:pt x="7764" y="1946"/>
                        <a:pt x="7599" y="1808"/>
                        <a:pt x="7428" y="1674"/>
                      </a:cubicBezTo>
                      <a:cubicBezTo>
                        <a:pt x="6977" y="1325"/>
                        <a:pt x="6483" y="1027"/>
                        <a:pt x="5961" y="784"/>
                      </a:cubicBezTo>
                      <a:cubicBezTo>
                        <a:pt x="5669" y="647"/>
                        <a:pt x="5366" y="528"/>
                        <a:pt x="5058" y="425"/>
                      </a:cubicBezTo>
                      <a:cubicBezTo>
                        <a:pt x="4825" y="347"/>
                        <a:pt x="4588" y="281"/>
                        <a:pt x="4348" y="225"/>
                      </a:cubicBezTo>
                      <a:cubicBezTo>
                        <a:pt x="3723" y="77"/>
                        <a:pt x="3084" y="1"/>
                        <a:pt x="245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132" name="Google Shape;132;p3"/>
                <p:cNvGrpSpPr/>
                <p:nvPr/>
              </p:nvGrpSpPr>
              <p:grpSpPr>
                <a:xfrm>
                  <a:off x="970560" y="4687815"/>
                  <a:ext cx="816429" cy="801744"/>
                  <a:chOff x="1516025" y="2774800"/>
                  <a:chExt cx="493400" cy="484525"/>
                </a:xfrm>
              </p:grpSpPr>
              <p:sp>
                <p:nvSpPr>
                  <p:cNvPr id="133" name="Google Shape;133;p3"/>
                  <p:cNvSpPr/>
                  <p:nvPr/>
                </p:nvSpPr>
                <p:spPr>
                  <a:xfrm>
                    <a:off x="1516025" y="2774800"/>
                    <a:ext cx="493400" cy="48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36" h="19381" extrusionOk="0">
                        <a:moveTo>
                          <a:pt x="9451" y="1"/>
                        </a:moveTo>
                        <a:cubicBezTo>
                          <a:pt x="7677" y="1"/>
                          <a:pt x="5903" y="250"/>
                          <a:pt x="4289" y="915"/>
                        </a:cubicBezTo>
                        <a:cubicBezTo>
                          <a:pt x="4438" y="1047"/>
                          <a:pt x="4570" y="1187"/>
                          <a:pt x="4672" y="1309"/>
                        </a:cubicBezTo>
                        <a:cubicBezTo>
                          <a:pt x="4854" y="1526"/>
                          <a:pt x="5009" y="1781"/>
                          <a:pt x="5037" y="2062"/>
                        </a:cubicBezTo>
                        <a:cubicBezTo>
                          <a:pt x="5065" y="2347"/>
                          <a:pt x="4941" y="2657"/>
                          <a:pt x="4689" y="2784"/>
                        </a:cubicBezTo>
                        <a:cubicBezTo>
                          <a:pt x="4582" y="2838"/>
                          <a:pt x="4463" y="2856"/>
                          <a:pt x="4343" y="2856"/>
                        </a:cubicBezTo>
                        <a:cubicBezTo>
                          <a:pt x="4297" y="2856"/>
                          <a:pt x="4251" y="2853"/>
                          <a:pt x="4206" y="2849"/>
                        </a:cubicBezTo>
                        <a:cubicBezTo>
                          <a:pt x="3549" y="2788"/>
                          <a:pt x="2938" y="2378"/>
                          <a:pt x="2623" y="1804"/>
                        </a:cubicBezTo>
                        <a:cubicBezTo>
                          <a:pt x="1334" y="2686"/>
                          <a:pt x="291" y="3982"/>
                          <a:pt x="156" y="5513"/>
                        </a:cubicBezTo>
                        <a:cubicBezTo>
                          <a:pt x="0" y="7292"/>
                          <a:pt x="1081" y="8938"/>
                          <a:pt x="2255" y="10283"/>
                        </a:cubicBezTo>
                        <a:cubicBezTo>
                          <a:pt x="2907" y="11028"/>
                          <a:pt x="3611" y="11740"/>
                          <a:pt x="4438" y="12280"/>
                        </a:cubicBezTo>
                        <a:cubicBezTo>
                          <a:pt x="5218" y="12789"/>
                          <a:pt x="5955" y="13220"/>
                          <a:pt x="6871" y="13380"/>
                        </a:cubicBezTo>
                        <a:cubicBezTo>
                          <a:pt x="6806" y="14998"/>
                          <a:pt x="7260" y="16681"/>
                          <a:pt x="8345" y="17879"/>
                        </a:cubicBezTo>
                        <a:cubicBezTo>
                          <a:pt x="9129" y="18747"/>
                          <a:pt x="10265" y="19314"/>
                          <a:pt x="11415" y="19380"/>
                        </a:cubicBezTo>
                        <a:cubicBezTo>
                          <a:pt x="11409" y="19275"/>
                          <a:pt x="11414" y="19170"/>
                          <a:pt x="11431" y="19067"/>
                        </a:cubicBezTo>
                        <a:cubicBezTo>
                          <a:pt x="11473" y="18819"/>
                          <a:pt x="11597" y="18591"/>
                          <a:pt x="11740" y="18386"/>
                        </a:cubicBezTo>
                        <a:cubicBezTo>
                          <a:pt x="11933" y="18113"/>
                          <a:pt x="12209" y="17851"/>
                          <a:pt x="12545" y="17851"/>
                        </a:cubicBezTo>
                        <a:cubicBezTo>
                          <a:pt x="12545" y="17851"/>
                          <a:pt x="12546" y="17851"/>
                          <a:pt x="12547" y="17851"/>
                        </a:cubicBezTo>
                        <a:cubicBezTo>
                          <a:pt x="12929" y="17852"/>
                          <a:pt x="13226" y="18203"/>
                          <a:pt x="13355" y="18564"/>
                        </a:cubicBezTo>
                        <a:cubicBezTo>
                          <a:pt x="13393" y="18670"/>
                          <a:pt x="13424" y="18789"/>
                          <a:pt x="13446" y="18917"/>
                        </a:cubicBezTo>
                        <a:cubicBezTo>
                          <a:pt x="14136" y="18541"/>
                          <a:pt x="14725" y="17974"/>
                          <a:pt x="15230" y="17363"/>
                        </a:cubicBezTo>
                        <a:cubicBezTo>
                          <a:pt x="16847" y="15409"/>
                          <a:pt x="17714" y="12988"/>
                          <a:pt x="18334" y="10504"/>
                        </a:cubicBezTo>
                        <a:cubicBezTo>
                          <a:pt x="17662" y="10244"/>
                          <a:pt x="16964" y="9750"/>
                          <a:pt x="16762" y="9478"/>
                        </a:cubicBezTo>
                        <a:cubicBezTo>
                          <a:pt x="16652" y="9329"/>
                          <a:pt x="16555" y="9165"/>
                          <a:pt x="16521" y="8984"/>
                        </a:cubicBezTo>
                        <a:cubicBezTo>
                          <a:pt x="16491" y="8801"/>
                          <a:pt x="16531" y="8596"/>
                          <a:pt x="16667" y="8470"/>
                        </a:cubicBezTo>
                        <a:cubicBezTo>
                          <a:pt x="16777" y="8368"/>
                          <a:pt x="16924" y="8331"/>
                          <a:pt x="17076" y="8331"/>
                        </a:cubicBezTo>
                        <a:cubicBezTo>
                          <a:pt x="17176" y="8331"/>
                          <a:pt x="17277" y="8347"/>
                          <a:pt x="17372" y="8370"/>
                        </a:cubicBezTo>
                        <a:cubicBezTo>
                          <a:pt x="17651" y="8439"/>
                          <a:pt x="18200" y="8631"/>
                          <a:pt x="18706" y="8900"/>
                        </a:cubicBezTo>
                        <a:cubicBezTo>
                          <a:pt x="18751" y="8686"/>
                          <a:pt x="18797" y="8473"/>
                          <a:pt x="18841" y="8260"/>
                        </a:cubicBezTo>
                        <a:cubicBezTo>
                          <a:pt x="19314" y="6001"/>
                          <a:pt x="19736" y="3711"/>
                          <a:pt x="19656" y="1405"/>
                        </a:cubicBezTo>
                        <a:cubicBezTo>
                          <a:pt x="19656" y="1401"/>
                          <a:pt x="19655" y="1397"/>
                          <a:pt x="19655" y="1393"/>
                        </a:cubicBezTo>
                        <a:cubicBezTo>
                          <a:pt x="17893" y="1173"/>
                          <a:pt x="16140" y="807"/>
                          <a:pt x="14382" y="504"/>
                        </a:cubicBezTo>
                        <a:cubicBezTo>
                          <a:pt x="14367" y="987"/>
                          <a:pt x="14289" y="1490"/>
                          <a:pt x="14274" y="1836"/>
                        </a:cubicBezTo>
                        <a:cubicBezTo>
                          <a:pt x="14255" y="2342"/>
                          <a:pt x="14227" y="2852"/>
                          <a:pt x="14089" y="3338"/>
                        </a:cubicBezTo>
                        <a:cubicBezTo>
                          <a:pt x="13999" y="3657"/>
                          <a:pt x="13772" y="4013"/>
                          <a:pt x="13457" y="4013"/>
                        </a:cubicBezTo>
                        <a:cubicBezTo>
                          <a:pt x="13436" y="4013"/>
                          <a:pt x="13414" y="4011"/>
                          <a:pt x="13392" y="4008"/>
                        </a:cubicBezTo>
                        <a:cubicBezTo>
                          <a:pt x="13075" y="3958"/>
                          <a:pt x="12937" y="3588"/>
                          <a:pt x="12875" y="3274"/>
                        </a:cubicBezTo>
                        <a:cubicBezTo>
                          <a:pt x="12681" y="2281"/>
                          <a:pt x="12664" y="1260"/>
                          <a:pt x="12757" y="250"/>
                        </a:cubicBezTo>
                        <a:cubicBezTo>
                          <a:pt x="12291" y="185"/>
                          <a:pt x="11822" y="130"/>
                          <a:pt x="11354" y="89"/>
                        </a:cubicBezTo>
                        <a:cubicBezTo>
                          <a:pt x="10724" y="33"/>
                          <a:pt x="10088" y="1"/>
                          <a:pt x="9451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34" name="Google Shape;134;p3"/>
                  <p:cNvSpPr/>
                  <p:nvPr/>
                </p:nvSpPr>
                <p:spPr>
                  <a:xfrm>
                    <a:off x="1684975" y="2809225"/>
                    <a:ext cx="323025" cy="298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21" h="11920" fill="none" extrusionOk="0">
                        <a:moveTo>
                          <a:pt x="12921" y="0"/>
                        </a:moveTo>
                        <a:cubicBezTo>
                          <a:pt x="9244" y="4590"/>
                          <a:pt x="4872" y="8624"/>
                          <a:pt x="0" y="11919"/>
                        </a:cubicBezTo>
                      </a:path>
                    </a:pathLst>
                  </a:custGeom>
                  <a:noFill/>
                  <a:ln w="3500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35" name="Google Shape;135;p3"/>
                  <p:cNvSpPr/>
                  <p:nvPr/>
                </p:nvSpPr>
                <p:spPr>
                  <a:xfrm>
                    <a:off x="1818250" y="3011250"/>
                    <a:ext cx="55300" cy="132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2" h="5317" fill="none" extrusionOk="0">
                        <a:moveTo>
                          <a:pt x="2162" y="3229"/>
                        </a:moveTo>
                        <a:cubicBezTo>
                          <a:pt x="2212" y="3678"/>
                          <a:pt x="2204" y="4145"/>
                          <a:pt x="2043" y="4568"/>
                        </a:cubicBezTo>
                        <a:cubicBezTo>
                          <a:pt x="1955" y="4794"/>
                          <a:pt x="1819" y="5011"/>
                          <a:pt x="1616" y="5145"/>
                        </a:cubicBezTo>
                        <a:cubicBezTo>
                          <a:pt x="1414" y="5279"/>
                          <a:pt x="1136" y="5317"/>
                          <a:pt x="925" y="5195"/>
                        </a:cubicBezTo>
                        <a:cubicBezTo>
                          <a:pt x="761" y="5101"/>
                          <a:pt x="659" y="4930"/>
                          <a:pt x="574" y="4763"/>
                        </a:cubicBezTo>
                        <a:cubicBezTo>
                          <a:pt x="280" y="4181"/>
                          <a:pt x="110" y="3538"/>
                          <a:pt x="71" y="2888"/>
                        </a:cubicBezTo>
                        <a:cubicBezTo>
                          <a:pt x="40" y="2399"/>
                          <a:pt x="0" y="1488"/>
                          <a:pt x="364" y="1100"/>
                        </a:cubicBezTo>
                        <a:cubicBezTo>
                          <a:pt x="1399" y="0"/>
                          <a:pt x="2100" y="2666"/>
                          <a:pt x="2162" y="3229"/>
                        </a:cubicBezTo>
                        <a:close/>
                      </a:path>
                    </a:pathLst>
                  </a:custGeom>
                  <a:noFill/>
                  <a:ln w="3500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36" name="Google Shape;136;p3"/>
                  <p:cNvSpPr/>
                  <p:nvPr/>
                </p:nvSpPr>
                <p:spPr>
                  <a:xfrm>
                    <a:off x="1601900" y="2920600"/>
                    <a:ext cx="128500" cy="119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40" h="4781" fill="none" extrusionOk="0">
                        <a:moveTo>
                          <a:pt x="5105" y="2601"/>
                        </a:moveTo>
                        <a:cubicBezTo>
                          <a:pt x="5140" y="2970"/>
                          <a:pt x="5096" y="3358"/>
                          <a:pt x="4905" y="3674"/>
                        </a:cubicBezTo>
                        <a:cubicBezTo>
                          <a:pt x="4765" y="3906"/>
                          <a:pt x="4554" y="4087"/>
                          <a:pt x="4325" y="4232"/>
                        </a:cubicBezTo>
                        <a:cubicBezTo>
                          <a:pt x="3625" y="4673"/>
                          <a:pt x="2723" y="4780"/>
                          <a:pt x="1940" y="4515"/>
                        </a:cubicBezTo>
                        <a:cubicBezTo>
                          <a:pt x="1155" y="4250"/>
                          <a:pt x="504" y="3618"/>
                          <a:pt x="215" y="2843"/>
                        </a:cubicBezTo>
                        <a:cubicBezTo>
                          <a:pt x="46" y="2389"/>
                          <a:pt x="0" y="1875"/>
                          <a:pt x="178" y="1426"/>
                        </a:cubicBezTo>
                        <a:cubicBezTo>
                          <a:pt x="392" y="886"/>
                          <a:pt x="902" y="508"/>
                          <a:pt x="1450" y="316"/>
                        </a:cubicBezTo>
                        <a:cubicBezTo>
                          <a:pt x="2285" y="22"/>
                          <a:pt x="3006" y="1"/>
                          <a:pt x="3753" y="474"/>
                        </a:cubicBezTo>
                        <a:cubicBezTo>
                          <a:pt x="4489" y="940"/>
                          <a:pt x="5023" y="1725"/>
                          <a:pt x="5105" y="2601"/>
                        </a:cubicBezTo>
                        <a:close/>
                      </a:path>
                    </a:pathLst>
                  </a:custGeom>
                  <a:noFill/>
                  <a:ln w="3500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37" name="Google Shape;137;p3"/>
                <p:cNvGrpSpPr/>
                <p:nvPr/>
              </p:nvGrpSpPr>
              <p:grpSpPr>
                <a:xfrm>
                  <a:off x="3996319" y="4759788"/>
                  <a:ext cx="882279" cy="888780"/>
                  <a:chOff x="2285950" y="2815300"/>
                  <a:chExt cx="491575" cy="495225"/>
                </a:xfrm>
              </p:grpSpPr>
              <p:sp>
                <p:nvSpPr>
                  <p:cNvPr id="138" name="Google Shape;138;p3"/>
                  <p:cNvSpPr/>
                  <p:nvPr/>
                </p:nvSpPr>
                <p:spPr>
                  <a:xfrm>
                    <a:off x="2285950" y="2815875"/>
                    <a:ext cx="491575" cy="494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63" h="19786" extrusionOk="0">
                        <a:moveTo>
                          <a:pt x="2295" y="1"/>
                        </a:moveTo>
                        <a:cubicBezTo>
                          <a:pt x="2290" y="1"/>
                          <a:pt x="2287" y="2"/>
                          <a:pt x="2282" y="2"/>
                        </a:cubicBezTo>
                        <a:cubicBezTo>
                          <a:pt x="1942" y="1743"/>
                          <a:pt x="1456" y="3468"/>
                          <a:pt x="1034" y="5201"/>
                        </a:cubicBezTo>
                        <a:cubicBezTo>
                          <a:pt x="1514" y="5249"/>
                          <a:pt x="2011" y="5361"/>
                          <a:pt x="2356" y="5400"/>
                        </a:cubicBezTo>
                        <a:cubicBezTo>
                          <a:pt x="2859" y="5454"/>
                          <a:pt x="3367" y="5517"/>
                          <a:pt x="3841" y="5688"/>
                        </a:cubicBezTo>
                        <a:cubicBezTo>
                          <a:pt x="4175" y="5807"/>
                          <a:pt x="4540" y="6085"/>
                          <a:pt x="4461" y="6430"/>
                        </a:cubicBezTo>
                        <a:cubicBezTo>
                          <a:pt x="4390" y="6742"/>
                          <a:pt x="4011" y="6854"/>
                          <a:pt x="3695" y="6894"/>
                        </a:cubicBezTo>
                        <a:cubicBezTo>
                          <a:pt x="3314" y="6942"/>
                          <a:pt x="2931" y="6963"/>
                          <a:pt x="2548" y="6963"/>
                        </a:cubicBezTo>
                        <a:cubicBezTo>
                          <a:pt x="1920" y="6963"/>
                          <a:pt x="1291" y="6905"/>
                          <a:pt x="669" y="6805"/>
                        </a:cubicBezTo>
                        <a:cubicBezTo>
                          <a:pt x="573" y="7266"/>
                          <a:pt x="486" y="7729"/>
                          <a:pt x="413" y="8194"/>
                        </a:cubicBezTo>
                        <a:cubicBezTo>
                          <a:pt x="36" y="10556"/>
                          <a:pt x="0" y="13048"/>
                          <a:pt x="752" y="15298"/>
                        </a:cubicBezTo>
                        <a:cubicBezTo>
                          <a:pt x="894" y="15159"/>
                          <a:pt x="1043" y="15037"/>
                          <a:pt x="1171" y="14944"/>
                        </a:cubicBezTo>
                        <a:cubicBezTo>
                          <a:pt x="1401" y="14776"/>
                          <a:pt x="1666" y="14639"/>
                          <a:pt x="1949" y="14630"/>
                        </a:cubicBezTo>
                        <a:cubicBezTo>
                          <a:pt x="1956" y="14630"/>
                          <a:pt x="1963" y="14630"/>
                          <a:pt x="1971" y="14630"/>
                        </a:cubicBezTo>
                        <a:cubicBezTo>
                          <a:pt x="2248" y="14630"/>
                          <a:pt x="2537" y="14774"/>
                          <a:pt x="2645" y="15028"/>
                        </a:cubicBezTo>
                        <a:cubicBezTo>
                          <a:pt x="2709" y="15180"/>
                          <a:pt x="2702" y="15351"/>
                          <a:pt x="2676" y="15512"/>
                        </a:cubicBezTo>
                        <a:cubicBezTo>
                          <a:pt x="2570" y="16164"/>
                          <a:pt x="2119" y="16747"/>
                          <a:pt x="1524" y="17022"/>
                        </a:cubicBezTo>
                        <a:cubicBezTo>
                          <a:pt x="2316" y="18367"/>
                          <a:pt x="3538" y="19497"/>
                          <a:pt x="5057" y="19737"/>
                        </a:cubicBezTo>
                        <a:cubicBezTo>
                          <a:pt x="5264" y="19770"/>
                          <a:pt x="5471" y="19785"/>
                          <a:pt x="5677" y="19785"/>
                        </a:cubicBezTo>
                        <a:cubicBezTo>
                          <a:pt x="7221" y="19785"/>
                          <a:pt x="8704" y="18922"/>
                          <a:pt x="9959" y="17970"/>
                        </a:cubicBezTo>
                        <a:cubicBezTo>
                          <a:pt x="10748" y="17371"/>
                          <a:pt x="11505" y="16718"/>
                          <a:pt x="12100" y="15929"/>
                        </a:cubicBezTo>
                        <a:cubicBezTo>
                          <a:pt x="12662" y="15185"/>
                          <a:pt x="13143" y="14480"/>
                          <a:pt x="13365" y="13576"/>
                        </a:cubicBezTo>
                        <a:cubicBezTo>
                          <a:pt x="13635" y="13606"/>
                          <a:pt x="13908" y="13621"/>
                          <a:pt x="14182" y="13621"/>
                        </a:cubicBezTo>
                        <a:cubicBezTo>
                          <a:pt x="15536" y="13621"/>
                          <a:pt x="16897" y="13248"/>
                          <a:pt x="17955" y="12414"/>
                        </a:cubicBezTo>
                        <a:cubicBezTo>
                          <a:pt x="18874" y="11693"/>
                          <a:pt x="19517" y="10599"/>
                          <a:pt x="19663" y="9455"/>
                        </a:cubicBezTo>
                        <a:cubicBezTo>
                          <a:pt x="19557" y="9454"/>
                          <a:pt x="19452" y="9441"/>
                          <a:pt x="19351" y="9417"/>
                        </a:cubicBezTo>
                        <a:cubicBezTo>
                          <a:pt x="19108" y="9358"/>
                          <a:pt x="18887" y="9220"/>
                          <a:pt x="18692" y="9062"/>
                        </a:cubicBezTo>
                        <a:cubicBezTo>
                          <a:pt x="18433" y="8850"/>
                          <a:pt x="18190" y="8556"/>
                          <a:pt x="18215" y="8221"/>
                        </a:cubicBezTo>
                        <a:cubicBezTo>
                          <a:pt x="18243" y="7841"/>
                          <a:pt x="18612" y="7568"/>
                          <a:pt x="18981" y="7464"/>
                        </a:cubicBezTo>
                        <a:cubicBezTo>
                          <a:pt x="19090" y="7434"/>
                          <a:pt x="19211" y="7410"/>
                          <a:pt x="19339" y="7398"/>
                        </a:cubicBezTo>
                        <a:cubicBezTo>
                          <a:pt x="19011" y="6683"/>
                          <a:pt x="18488" y="6056"/>
                          <a:pt x="17912" y="5511"/>
                        </a:cubicBezTo>
                        <a:cubicBezTo>
                          <a:pt x="16073" y="3764"/>
                          <a:pt x="13717" y="2733"/>
                          <a:pt x="11282" y="1943"/>
                        </a:cubicBezTo>
                        <a:cubicBezTo>
                          <a:pt x="10976" y="2597"/>
                          <a:pt x="10436" y="3258"/>
                          <a:pt x="10150" y="3442"/>
                        </a:cubicBezTo>
                        <a:cubicBezTo>
                          <a:pt x="9995" y="3541"/>
                          <a:pt x="9824" y="3627"/>
                          <a:pt x="9640" y="3648"/>
                        </a:cubicBezTo>
                        <a:cubicBezTo>
                          <a:pt x="9618" y="3650"/>
                          <a:pt x="9595" y="3652"/>
                          <a:pt x="9573" y="3652"/>
                        </a:cubicBezTo>
                        <a:cubicBezTo>
                          <a:pt x="9409" y="3652"/>
                          <a:pt x="9241" y="3594"/>
                          <a:pt x="9138" y="3467"/>
                        </a:cubicBezTo>
                        <a:cubicBezTo>
                          <a:pt x="8983" y="3274"/>
                          <a:pt x="9011" y="2994"/>
                          <a:pt x="9087" y="2757"/>
                        </a:cubicBezTo>
                        <a:cubicBezTo>
                          <a:pt x="9174" y="2484"/>
                          <a:pt x="9404" y="1948"/>
                          <a:pt x="9707" y="1464"/>
                        </a:cubicBezTo>
                        <a:lnTo>
                          <a:pt x="9077" y="1283"/>
                        </a:lnTo>
                        <a:cubicBezTo>
                          <a:pt x="6855" y="658"/>
                          <a:pt x="4600" y="79"/>
                          <a:pt x="2295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39" name="Google Shape;139;p3"/>
                  <p:cNvSpPr/>
                  <p:nvPr/>
                </p:nvSpPr>
                <p:spPr>
                  <a:xfrm>
                    <a:off x="2342650" y="2815300"/>
                    <a:ext cx="275150" cy="34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06" h="13708" fill="none" extrusionOk="0">
                        <a:moveTo>
                          <a:pt x="1" y="0"/>
                        </a:moveTo>
                        <a:cubicBezTo>
                          <a:pt x="4328" y="3982"/>
                          <a:pt x="8053" y="8621"/>
                          <a:pt x="11005" y="13707"/>
                        </a:cubicBezTo>
                      </a:path>
                    </a:pathLst>
                  </a:custGeom>
                  <a:noFill/>
                  <a:ln w="3500" cap="rnd" cmpd="sng">
                    <a:solidFill>
                      <a:schemeClr val="accent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40" name="Google Shape;140;p3"/>
                  <p:cNvSpPr/>
                  <p:nvPr/>
                </p:nvSpPr>
                <p:spPr>
                  <a:xfrm>
                    <a:off x="2533600" y="2969550"/>
                    <a:ext cx="132150" cy="52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86" h="2088" fill="none" extrusionOk="0">
                        <a:moveTo>
                          <a:pt x="3274" y="20"/>
                        </a:moveTo>
                        <a:cubicBezTo>
                          <a:pt x="3725" y="1"/>
                          <a:pt x="4191" y="41"/>
                          <a:pt x="4601" y="231"/>
                        </a:cubicBezTo>
                        <a:cubicBezTo>
                          <a:pt x="4821" y="333"/>
                          <a:pt x="5028" y="484"/>
                          <a:pt x="5148" y="696"/>
                        </a:cubicBezTo>
                        <a:cubicBezTo>
                          <a:pt x="5268" y="907"/>
                          <a:pt x="5285" y="1187"/>
                          <a:pt x="5150" y="1388"/>
                        </a:cubicBezTo>
                        <a:cubicBezTo>
                          <a:pt x="5045" y="1545"/>
                          <a:pt x="4868" y="1636"/>
                          <a:pt x="4695" y="1710"/>
                        </a:cubicBezTo>
                        <a:cubicBezTo>
                          <a:pt x="4093" y="1963"/>
                          <a:pt x="3441" y="2088"/>
                          <a:pt x="2790" y="2083"/>
                        </a:cubicBezTo>
                        <a:cubicBezTo>
                          <a:pt x="2300" y="2080"/>
                          <a:pt x="1388" y="2058"/>
                          <a:pt x="1027" y="1667"/>
                        </a:cubicBezTo>
                        <a:cubicBezTo>
                          <a:pt x="0" y="560"/>
                          <a:pt x="2708" y="43"/>
                          <a:pt x="3274" y="20"/>
                        </a:cubicBezTo>
                        <a:close/>
                      </a:path>
                    </a:pathLst>
                  </a:custGeom>
                  <a:noFill/>
                  <a:ln w="3500" cap="rnd" cmpd="sng">
                    <a:solidFill>
                      <a:schemeClr val="accent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41" name="Google Shape;141;p3"/>
                  <p:cNvSpPr/>
                  <p:nvPr/>
                </p:nvSpPr>
                <p:spPr>
                  <a:xfrm>
                    <a:off x="2430375" y="3104950"/>
                    <a:ext cx="119450" cy="126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78" h="5053" fill="none" extrusionOk="0">
                        <a:moveTo>
                          <a:pt x="2767" y="9"/>
                        </a:moveTo>
                        <a:cubicBezTo>
                          <a:pt x="3138" y="1"/>
                          <a:pt x="3522" y="71"/>
                          <a:pt x="3825" y="284"/>
                        </a:cubicBezTo>
                        <a:cubicBezTo>
                          <a:pt x="4046" y="439"/>
                          <a:pt x="4212" y="662"/>
                          <a:pt x="4341" y="900"/>
                        </a:cubicBezTo>
                        <a:cubicBezTo>
                          <a:pt x="4733" y="1629"/>
                          <a:pt x="4777" y="2536"/>
                          <a:pt x="4460" y="3299"/>
                        </a:cubicBezTo>
                        <a:cubicBezTo>
                          <a:pt x="4142" y="4063"/>
                          <a:pt x="3467" y="4670"/>
                          <a:pt x="2673" y="4905"/>
                        </a:cubicBezTo>
                        <a:cubicBezTo>
                          <a:pt x="2210" y="5043"/>
                          <a:pt x="1693" y="5053"/>
                          <a:pt x="1257" y="4845"/>
                        </a:cubicBezTo>
                        <a:cubicBezTo>
                          <a:pt x="734" y="4594"/>
                          <a:pt x="391" y="4059"/>
                          <a:pt x="237" y="3500"/>
                        </a:cubicBezTo>
                        <a:cubicBezTo>
                          <a:pt x="1" y="2646"/>
                          <a:pt x="30" y="1924"/>
                          <a:pt x="552" y="1213"/>
                        </a:cubicBezTo>
                        <a:cubicBezTo>
                          <a:pt x="1068" y="511"/>
                          <a:pt x="1887" y="32"/>
                          <a:pt x="2767" y="9"/>
                        </a:cubicBezTo>
                        <a:close/>
                      </a:path>
                    </a:pathLst>
                  </a:custGeom>
                  <a:noFill/>
                  <a:ln w="3500" cap="rnd" cmpd="sng">
                    <a:solidFill>
                      <a:schemeClr val="accent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42" name="Google Shape;142;p3"/>
                <p:cNvGrpSpPr/>
                <p:nvPr/>
              </p:nvGrpSpPr>
              <p:grpSpPr>
                <a:xfrm>
                  <a:off x="7867455" y="4697457"/>
                  <a:ext cx="312216" cy="294930"/>
                  <a:chOff x="6615475" y="2334725"/>
                  <a:chExt cx="233450" cy="220525"/>
                </a:xfrm>
              </p:grpSpPr>
              <p:sp>
                <p:nvSpPr>
                  <p:cNvPr id="143" name="Google Shape;143;p3"/>
                  <p:cNvSpPr/>
                  <p:nvPr/>
                </p:nvSpPr>
                <p:spPr>
                  <a:xfrm>
                    <a:off x="6670550" y="2334725"/>
                    <a:ext cx="66150" cy="10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46" h="4386" extrusionOk="0">
                        <a:moveTo>
                          <a:pt x="431" y="0"/>
                        </a:moveTo>
                        <a:cubicBezTo>
                          <a:pt x="382" y="0"/>
                          <a:pt x="332" y="10"/>
                          <a:pt x="284" y="31"/>
                        </a:cubicBezTo>
                        <a:cubicBezTo>
                          <a:pt x="58" y="129"/>
                          <a:pt x="1" y="424"/>
                          <a:pt x="14" y="671"/>
                        </a:cubicBezTo>
                        <a:cubicBezTo>
                          <a:pt x="32" y="1002"/>
                          <a:pt x="121" y="1327"/>
                          <a:pt x="238" y="1639"/>
                        </a:cubicBezTo>
                        <a:cubicBezTo>
                          <a:pt x="440" y="2186"/>
                          <a:pt x="728" y="2702"/>
                          <a:pt x="1084" y="3165"/>
                        </a:cubicBezTo>
                        <a:cubicBezTo>
                          <a:pt x="1334" y="3489"/>
                          <a:pt x="1914" y="4288"/>
                          <a:pt x="2342" y="4378"/>
                        </a:cubicBezTo>
                        <a:cubicBezTo>
                          <a:pt x="2366" y="4383"/>
                          <a:pt x="2387" y="4385"/>
                          <a:pt x="2406" y="4385"/>
                        </a:cubicBezTo>
                        <a:cubicBezTo>
                          <a:pt x="2645" y="4385"/>
                          <a:pt x="2472" y="3996"/>
                          <a:pt x="2419" y="3794"/>
                        </a:cubicBezTo>
                        <a:cubicBezTo>
                          <a:pt x="2331" y="3456"/>
                          <a:pt x="2231" y="3121"/>
                          <a:pt x="2119" y="2790"/>
                        </a:cubicBezTo>
                        <a:cubicBezTo>
                          <a:pt x="1909" y="2170"/>
                          <a:pt x="1658" y="1563"/>
                          <a:pt x="1368" y="976"/>
                        </a:cubicBezTo>
                        <a:cubicBezTo>
                          <a:pt x="1244" y="726"/>
                          <a:pt x="1111" y="476"/>
                          <a:pt x="925" y="269"/>
                        </a:cubicBezTo>
                        <a:cubicBezTo>
                          <a:pt x="798" y="126"/>
                          <a:pt x="613" y="0"/>
                          <a:pt x="431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44" name="Google Shape;144;p3"/>
                  <p:cNvSpPr/>
                  <p:nvPr/>
                </p:nvSpPr>
                <p:spPr>
                  <a:xfrm>
                    <a:off x="6723975" y="2335150"/>
                    <a:ext cx="70525" cy="108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1" h="4322" extrusionOk="0">
                        <a:moveTo>
                          <a:pt x="2395" y="0"/>
                        </a:moveTo>
                        <a:cubicBezTo>
                          <a:pt x="2230" y="0"/>
                          <a:pt x="2054" y="90"/>
                          <a:pt x="1917" y="195"/>
                        </a:cubicBezTo>
                        <a:cubicBezTo>
                          <a:pt x="1653" y="396"/>
                          <a:pt x="1435" y="654"/>
                          <a:pt x="1243" y="925"/>
                        </a:cubicBezTo>
                        <a:lnTo>
                          <a:pt x="1244" y="925"/>
                        </a:lnTo>
                        <a:cubicBezTo>
                          <a:pt x="906" y="1402"/>
                          <a:pt x="643" y="1930"/>
                          <a:pt x="460" y="2485"/>
                        </a:cubicBezTo>
                        <a:cubicBezTo>
                          <a:pt x="334" y="2873"/>
                          <a:pt x="0" y="3805"/>
                          <a:pt x="168" y="4207"/>
                        </a:cubicBezTo>
                        <a:cubicBezTo>
                          <a:pt x="202" y="4290"/>
                          <a:pt x="244" y="4322"/>
                          <a:pt x="290" y="4322"/>
                        </a:cubicBezTo>
                        <a:cubicBezTo>
                          <a:pt x="421" y="4322"/>
                          <a:pt x="584" y="4068"/>
                          <a:pt x="694" y="3942"/>
                        </a:cubicBezTo>
                        <a:cubicBezTo>
                          <a:pt x="924" y="3679"/>
                          <a:pt x="1144" y="3407"/>
                          <a:pt x="1353" y="3129"/>
                        </a:cubicBezTo>
                        <a:cubicBezTo>
                          <a:pt x="1747" y="2605"/>
                          <a:pt x="2107" y="2056"/>
                          <a:pt x="2428" y="1486"/>
                        </a:cubicBezTo>
                        <a:cubicBezTo>
                          <a:pt x="2564" y="1242"/>
                          <a:pt x="2696" y="992"/>
                          <a:pt x="2762" y="721"/>
                        </a:cubicBezTo>
                        <a:cubicBezTo>
                          <a:pt x="2821" y="484"/>
                          <a:pt x="2805" y="186"/>
                          <a:pt x="2598" y="56"/>
                        </a:cubicBezTo>
                        <a:cubicBezTo>
                          <a:pt x="2535" y="17"/>
                          <a:pt x="2466" y="0"/>
                          <a:pt x="2395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45" name="Google Shape;145;p3"/>
                  <p:cNvSpPr/>
                  <p:nvPr/>
                </p:nvSpPr>
                <p:spPr>
                  <a:xfrm>
                    <a:off x="6723050" y="2426000"/>
                    <a:ext cx="125875" cy="39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35" h="1564" extrusionOk="0">
                        <a:moveTo>
                          <a:pt x="2193" y="1"/>
                        </a:moveTo>
                        <a:cubicBezTo>
                          <a:pt x="2117" y="1"/>
                          <a:pt x="2041" y="2"/>
                          <a:pt x="1966" y="5"/>
                        </a:cubicBezTo>
                        <a:cubicBezTo>
                          <a:pt x="1557" y="21"/>
                          <a:pt x="569" y="32"/>
                          <a:pt x="249" y="328"/>
                        </a:cubicBezTo>
                        <a:cubicBezTo>
                          <a:pt x="0" y="559"/>
                          <a:pt x="469" y="650"/>
                          <a:pt x="680" y="730"/>
                        </a:cubicBezTo>
                        <a:cubicBezTo>
                          <a:pt x="1006" y="853"/>
                          <a:pt x="1338" y="966"/>
                          <a:pt x="1672" y="1066"/>
                        </a:cubicBezTo>
                        <a:cubicBezTo>
                          <a:pt x="2299" y="1254"/>
                          <a:pt x="2939" y="1401"/>
                          <a:pt x="3586" y="1504"/>
                        </a:cubicBezTo>
                        <a:cubicBezTo>
                          <a:pt x="3789" y="1536"/>
                          <a:pt x="3994" y="1564"/>
                          <a:pt x="4199" y="1564"/>
                        </a:cubicBezTo>
                        <a:cubicBezTo>
                          <a:pt x="4272" y="1564"/>
                          <a:pt x="4346" y="1560"/>
                          <a:pt x="4419" y="1552"/>
                        </a:cubicBezTo>
                        <a:cubicBezTo>
                          <a:pt x="4662" y="1524"/>
                          <a:pt x="4935" y="1405"/>
                          <a:pt x="4985" y="1167"/>
                        </a:cubicBezTo>
                        <a:cubicBezTo>
                          <a:pt x="5035" y="925"/>
                          <a:pt x="4827" y="708"/>
                          <a:pt x="4619" y="576"/>
                        </a:cubicBezTo>
                        <a:cubicBezTo>
                          <a:pt x="4337" y="399"/>
                          <a:pt x="4021" y="284"/>
                          <a:pt x="3699" y="197"/>
                        </a:cubicBezTo>
                        <a:cubicBezTo>
                          <a:pt x="3208" y="66"/>
                          <a:pt x="2701" y="1"/>
                          <a:pt x="2193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46" name="Google Shape;146;p3"/>
                  <p:cNvSpPr/>
                  <p:nvPr/>
                </p:nvSpPr>
                <p:spPr>
                  <a:xfrm>
                    <a:off x="6725275" y="2436375"/>
                    <a:ext cx="77825" cy="103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13" h="4126" extrusionOk="0">
                        <a:moveTo>
                          <a:pt x="287" y="0"/>
                        </a:moveTo>
                        <a:cubicBezTo>
                          <a:pt x="0" y="0"/>
                          <a:pt x="233" y="388"/>
                          <a:pt x="312" y="591"/>
                        </a:cubicBezTo>
                        <a:cubicBezTo>
                          <a:pt x="439" y="916"/>
                          <a:pt x="579" y="1236"/>
                          <a:pt x="729" y="1552"/>
                        </a:cubicBezTo>
                        <a:cubicBezTo>
                          <a:pt x="1010" y="2143"/>
                          <a:pt x="1332" y="2716"/>
                          <a:pt x="1690" y="3264"/>
                        </a:cubicBezTo>
                        <a:cubicBezTo>
                          <a:pt x="1842" y="3498"/>
                          <a:pt x="2003" y="3730"/>
                          <a:pt x="2212" y="3915"/>
                        </a:cubicBezTo>
                        <a:cubicBezTo>
                          <a:pt x="2344" y="4030"/>
                          <a:pt x="2520" y="4126"/>
                          <a:pt x="2687" y="4126"/>
                        </a:cubicBezTo>
                        <a:cubicBezTo>
                          <a:pt x="2753" y="4126"/>
                          <a:pt x="2817" y="4111"/>
                          <a:pt x="2877" y="4076"/>
                        </a:cubicBezTo>
                        <a:cubicBezTo>
                          <a:pt x="3090" y="3950"/>
                          <a:pt x="3112" y="3652"/>
                          <a:pt x="3070" y="3408"/>
                        </a:cubicBezTo>
                        <a:cubicBezTo>
                          <a:pt x="3013" y="3081"/>
                          <a:pt x="2885" y="2769"/>
                          <a:pt x="2734" y="2473"/>
                        </a:cubicBezTo>
                        <a:cubicBezTo>
                          <a:pt x="2468" y="1953"/>
                          <a:pt x="2121" y="1475"/>
                          <a:pt x="1712" y="1057"/>
                        </a:cubicBezTo>
                        <a:cubicBezTo>
                          <a:pt x="1427" y="765"/>
                          <a:pt x="755" y="40"/>
                          <a:pt x="321" y="2"/>
                        </a:cubicBezTo>
                        <a:cubicBezTo>
                          <a:pt x="309" y="1"/>
                          <a:pt x="298" y="0"/>
                          <a:pt x="287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47" name="Google Shape;147;p3"/>
                  <p:cNvSpPr/>
                  <p:nvPr/>
                </p:nvSpPr>
                <p:spPr>
                  <a:xfrm>
                    <a:off x="6677050" y="2441625"/>
                    <a:ext cx="60175" cy="11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07" h="4545" extrusionOk="0">
                        <a:moveTo>
                          <a:pt x="2068" y="0"/>
                        </a:moveTo>
                        <a:cubicBezTo>
                          <a:pt x="1935" y="0"/>
                          <a:pt x="1797" y="285"/>
                          <a:pt x="1700" y="426"/>
                        </a:cubicBezTo>
                        <a:cubicBezTo>
                          <a:pt x="1504" y="715"/>
                          <a:pt x="1318" y="1011"/>
                          <a:pt x="1143" y="1313"/>
                        </a:cubicBezTo>
                        <a:cubicBezTo>
                          <a:pt x="814" y="1878"/>
                          <a:pt x="522" y="2467"/>
                          <a:pt x="271" y="3071"/>
                        </a:cubicBezTo>
                        <a:cubicBezTo>
                          <a:pt x="165" y="3329"/>
                          <a:pt x="64" y="3593"/>
                          <a:pt x="29" y="3870"/>
                        </a:cubicBezTo>
                        <a:cubicBezTo>
                          <a:pt x="0" y="4112"/>
                          <a:pt x="52" y="4406"/>
                          <a:pt x="272" y="4510"/>
                        </a:cubicBezTo>
                        <a:cubicBezTo>
                          <a:pt x="323" y="4534"/>
                          <a:pt x="376" y="4545"/>
                          <a:pt x="430" y="4545"/>
                        </a:cubicBezTo>
                        <a:cubicBezTo>
                          <a:pt x="610" y="4545"/>
                          <a:pt x="795" y="4425"/>
                          <a:pt x="931" y="4292"/>
                        </a:cubicBezTo>
                        <a:cubicBezTo>
                          <a:pt x="1170" y="4059"/>
                          <a:pt x="1356" y="3779"/>
                          <a:pt x="1515" y="3486"/>
                        </a:cubicBezTo>
                        <a:cubicBezTo>
                          <a:pt x="1793" y="2973"/>
                          <a:pt x="1991" y="2418"/>
                          <a:pt x="2107" y="1844"/>
                        </a:cubicBezTo>
                        <a:cubicBezTo>
                          <a:pt x="2186" y="1445"/>
                          <a:pt x="2407" y="480"/>
                          <a:pt x="2192" y="100"/>
                        </a:cubicBezTo>
                        <a:cubicBezTo>
                          <a:pt x="2152" y="29"/>
                          <a:pt x="2110" y="0"/>
                          <a:pt x="2068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48" name="Google Shape;148;p3"/>
                  <p:cNvSpPr/>
                  <p:nvPr/>
                </p:nvSpPr>
                <p:spPr>
                  <a:xfrm>
                    <a:off x="6615475" y="2439800"/>
                    <a:ext cx="122400" cy="37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96" h="1515" extrusionOk="0">
                        <a:moveTo>
                          <a:pt x="3854" y="1"/>
                        </a:moveTo>
                        <a:cubicBezTo>
                          <a:pt x="3634" y="1"/>
                          <a:pt x="3414" y="6"/>
                          <a:pt x="3194" y="15"/>
                        </a:cubicBezTo>
                        <a:cubicBezTo>
                          <a:pt x="2540" y="44"/>
                          <a:pt x="1888" y="115"/>
                          <a:pt x="1243" y="231"/>
                        </a:cubicBezTo>
                        <a:cubicBezTo>
                          <a:pt x="968" y="280"/>
                          <a:pt x="691" y="338"/>
                          <a:pt x="441" y="459"/>
                        </a:cubicBezTo>
                        <a:cubicBezTo>
                          <a:pt x="220" y="564"/>
                          <a:pt x="1" y="766"/>
                          <a:pt x="32" y="1009"/>
                        </a:cubicBezTo>
                        <a:cubicBezTo>
                          <a:pt x="65" y="1253"/>
                          <a:pt x="331" y="1390"/>
                          <a:pt x="572" y="1445"/>
                        </a:cubicBezTo>
                        <a:cubicBezTo>
                          <a:pt x="786" y="1495"/>
                          <a:pt x="1006" y="1514"/>
                          <a:pt x="1226" y="1514"/>
                        </a:cubicBezTo>
                        <a:cubicBezTo>
                          <a:pt x="1339" y="1514"/>
                          <a:pt x="1452" y="1509"/>
                          <a:pt x="1564" y="1501"/>
                        </a:cubicBezTo>
                        <a:cubicBezTo>
                          <a:pt x="2148" y="1459"/>
                          <a:pt x="2723" y="1325"/>
                          <a:pt x="3266" y="1113"/>
                        </a:cubicBezTo>
                        <a:cubicBezTo>
                          <a:pt x="3646" y="965"/>
                          <a:pt x="4576" y="629"/>
                          <a:pt x="4781" y="244"/>
                        </a:cubicBezTo>
                        <a:cubicBezTo>
                          <a:pt x="4895" y="30"/>
                          <a:pt x="4684" y="4"/>
                          <a:pt x="4472" y="4"/>
                        </a:cubicBezTo>
                        <a:cubicBezTo>
                          <a:pt x="4405" y="4"/>
                          <a:pt x="4337" y="6"/>
                          <a:pt x="4280" y="6"/>
                        </a:cubicBezTo>
                        <a:cubicBezTo>
                          <a:pt x="4267" y="6"/>
                          <a:pt x="4254" y="6"/>
                          <a:pt x="4242" y="6"/>
                        </a:cubicBezTo>
                        <a:cubicBezTo>
                          <a:pt x="4113" y="3"/>
                          <a:pt x="3983" y="1"/>
                          <a:pt x="3854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49" name="Google Shape;149;p3"/>
                  <p:cNvSpPr/>
                  <p:nvPr/>
                </p:nvSpPr>
                <p:spPr>
                  <a:xfrm>
                    <a:off x="6716875" y="2428425"/>
                    <a:ext cx="26200" cy="26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8" h="1048" extrusionOk="0">
                        <a:moveTo>
                          <a:pt x="525" y="1"/>
                        </a:moveTo>
                        <a:cubicBezTo>
                          <a:pt x="236" y="1"/>
                          <a:pt x="1" y="235"/>
                          <a:pt x="1" y="523"/>
                        </a:cubicBezTo>
                        <a:cubicBezTo>
                          <a:pt x="1" y="813"/>
                          <a:pt x="236" y="1047"/>
                          <a:pt x="525" y="1047"/>
                        </a:cubicBezTo>
                        <a:cubicBezTo>
                          <a:pt x="814" y="1047"/>
                          <a:pt x="1047" y="813"/>
                          <a:pt x="1047" y="523"/>
                        </a:cubicBezTo>
                        <a:cubicBezTo>
                          <a:pt x="1047" y="235"/>
                          <a:pt x="814" y="1"/>
                          <a:pt x="525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50" name="Google Shape;150;p3"/>
                <p:cNvGrpSpPr/>
                <p:nvPr/>
              </p:nvGrpSpPr>
              <p:grpSpPr>
                <a:xfrm>
                  <a:off x="8224628" y="4377521"/>
                  <a:ext cx="554231" cy="765863"/>
                  <a:chOff x="5695100" y="3956675"/>
                  <a:chExt cx="321200" cy="443850"/>
                </a:xfrm>
              </p:grpSpPr>
              <p:sp>
                <p:nvSpPr>
                  <p:cNvPr id="151" name="Google Shape;151;p3"/>
                  <p:cNvSpPr/>
                  <p:nvPr/>
                </p:nvSpPr>
                <p:spPr>
                  <a:xfrm>
                    <a:off x="5793025" y="4074750"/>
                    <a:ext cx="51950" cy="325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78" h="13031" extrusionOk="0">
                        <a:moveTo>
                          <a:pt x="1956" y="0"/>
                        </a:moveTo>
                        <a:cubicBezTo>
                          <a:pt x="1947" y="34"/>
                          <a:pt x="1941" y="66"/>
                          <a:pt x="1935" y="99"/>
                        </a:cubicBezTo>
                        <a:lnTo>
                          <a:pt x="1935" y="100"/>
                        </a:lnTo>
                        <a:cubicBezTo>
                          <a:pt x="1861" y="446"/>
                          <a:pt x="1790" y="788"/>
                          <a:pt x="1718" y="1133"/>
                        </a:cubicBezTo>
                        <a:cubicBezTo>
                          <a:pt x="1282" y="3276"/>
                          <a:pt x="913" y="5427"/>
                          <a:pt x="612" y="7585"/>
                        </a:cubicBezTo>
                        <a:cubicBezTo>
                          <a:pt x="584" y="7794"/>
                          <a:pt x="556" y="8005"/>
                          <a:pt x="528" y="8214"/>
                        </a:cubicBezTo>
                        <a:cubicBezTo>
                          <a:pt x="417" y="9039"/>
                          <a:pt x="318" y="9866"/>
                          <a:pt x="228" y="10693"/>
                        </a:cubicBezTo>
                        <a:cubicBezTo>
                          <a:pt x="143" y="11472"/>
                          <a:pt x="68" y="12251"/>
                          <a:pt x="1" y="13030"/>
                        </a:cubicBezTo>
                        <a:lnTo>
                          <a:pt x="124" y="13030"/>
                        </a:lnTo>
                        <a:cubicBezTo>
                          <a:pt x="191" y="12250"/>
                          <a:pt x="270" y="11469"/>
                          <a:pt x="355" y="10690"/>
                        </a:cubicBezTo>
                        <a:cubicBezTo>
                          <a:pt x="706" y="7440"/>
                          <a:pt x="1214" y="4201"/>
                          <a:pt x="1877" y="981"/>
                        </a:cubicBezTo>
                        <a:lnTo>
                          <a:pt x="1877" y="979"/>
                        </a:lnTo>
                        <a:cubicBezTo>
                          <a:pt x="1937" y="681"/>
                          <a:pt x="2000" y="382"/>
                          <a:pt x="2066" y="83"/>
                        </a:cubicBezTo>
                        <a:lnTo>
                          <a:pt x="2066" y="82"/>
                        </a:lnTo>
                        <a:cubicBezTo>
                          <a:pt x="2068" y="63"/>
                          <a:pt x="2072" y="45"/>
                          <a:pt x="2077" y="27"/>
                        </a:cubicBezTo>
                        <a:lnTo>
                          <a:pt x="1956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52" name="Google Shape;152;p3"/>
                  <p:cNvSpPr/>
                  <p:nvPr/>
                </p:nvSpPr>
                <p:spPr>
                  <a:xfrm>
                    <a:off x="5695100" y="3956675"/>
                    <a:ext cx="283075" cy="225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23" h="9000" extrusionOk="0">
                        <a:moveTo>
                          <a:pt x="2808" y="1"/>
                        </a:moveTo>
                        <a:cubicBezTo>
                          <a:pt x="2676" y="1"/>
                          <a:pt x="2553" y="36"/>
                          <a:pt x="2464" y="132"/>
                        </a:cubicBezTo>
                        <a:cubicBezTo>
                          <a:pt x="2347" y="260"/>
                          <a:pt x="2334" y="451"/>
                          <a:pt x="2357" y="622"/>
                        </a:cubicBezTo>
                        <a:cubicBezTo>
                          <a:pt x="2415" y="1082"/>
                          <a:pt x="2663" y="1495"/>
                          <a:pt x="2930" y="1875"/>
                        </a:cubicBezTo>
                        <a:cubicBezTo>
                          <a:pt x="3405" y="2555"/>
                          <a:pt x="3958" y="3183"/>
                          <a:pt x="4572" y="3742"/>
                        </a:cubicBezTo>
                        <a:cubicBezTo>
                          <a:pt x="3747" y="3326"/>
                          <a:pt x="2816" y="3016"/>
                          <a:pt x="1907" y="3016"/>
                        </a:cubicBezTo>
                        <a:cubicBezTo>
                          <a:pt x="1479" y="3016"/>
                          <a:pt x="1055" y="3085"/>
                          <a:pt x="650" y="3245"/>
                        </a:cubicBezTo>
                        <a:cubicBezTo>
                          <a:pt x="433" y="3331"/>
                          <a:pt x="207" y="3462"/>
                          <a:pt x="130" y="3682"/>
                        </a:cubicBezTo>
                        <a:cubicBezTo>
                          <a:pt x="1" y="4059"/>
                          <a:pt x="374" y="4418"/>
                          <a:pt x="734" y="4591"/>
                        </a:cubicBezTo>
                        <a:cubicBezTo>
                          <a:pt x="1330" y="4878"/>
                          <a:pt x="2015" y="4962"/>
                          <a:pt x="2711" y="4962"/>
                        </a:cubicBezTo>
                        <a:cubicBezTo>
                          <a:pt x="3293" y="4962"/>
                          <a:pt x="3882" y="4903"/>
                          <a:pt x="4434" y="4856"/>
                        </a:cubicBezTo>
                        <a:lnTo>
                          <a:pt x="4434" y="4856"/>
                        </a:lnTo>
                        <a:cubicBezTo>
                          <a:pt x="3712" y="5047"/>
                          <a:pt x="3016" y="5336"/>
                          <a:pt x="2373" y="5716"/>
                        </a:cubicBezTo>
                        <a:cubicBezTo>
                          <a:pt x="2094" y="5880"/>
                          <a:pt x="1817" y="6070"/>
                          <a:pt x="1638" y="6339"/>
                        </a:cubicBezTo>
                        <a:cubicBezTo>
                          <a:pt x="1458" y="6609"/>
                          <a:pt x="1393" y="6977"/>
                          <a:pt x="1554" y="7259"/>
                        </a:cubicBezTo>
                        <a:cubicBezTo>
                          <a:pt x="1707" y="7527"/>
                          <a:pt x="2031" y="7660"/>
                          <a:pt x="2341" y="7660"/>
                        </a:cubicBezTo>
                        <a:cubicBezTo>
                          <a:pt x="2351" y="7660"/>
                          <a:pt x="2361" y="7660"/>
                          <a:pt x="2371" y="7660"/>
                        </a:cubicBezTo>
                        <a:cubicBezTo>
                          <a:pt x="2690" y="7652"/>
                          <a:pt x="2993" y="7527"/>
                          <a:pt x="3282" y="7392"/>
                        </a:cubicBezTo>
                        <a:cubicBezTo>
                          <a:pt x="4221" y="6957"/>
                          <a:pt x="5071" y="6429"/>
                          <a:pt x="5801" y="5696"/>
                        </a:cubicBezTo>
                        <a:cubicBezTo>
                          <a:pt x="6088" y="6311"/>
                          <a:pt x="6376" y="6927"/>
                          <a:pt x="6696" y="7527"/>
                        </a:cubicBezTo>
                        <a:cubicBezTo>
                          <a:pt x="6938" y="7981"/>
                          <a:pt x="7206" y="8434"/>
                          <a:pt x="7597" y="8769"/>
                        </a:cubicBezTo>
                        <a:cubicBezTo>
                          <a:pt x="7741" y="8892"/>
                          <a:pt x="7929" y="9000"/>
                          <a:pt x="8110" y="9000"/>
                        </a:cubicBezTo>
                        <a:cubicBezTo>
                          <a:pt x="8174" y="9000"/>
                          <a:pt x="8238" y="8986"/>
                          <a:pt x="8298" y="8955"/>
                        </a:cubicBezTo>
                        <a:cubicBezTo>
                          <a:pt x="8544" y="8826"/>
                          <a:pt x="8572" y="8486"/>
                          <a:pt x="8530" y="8212"/>
                        </a:cubicBezTo>
                        <a:cubicBezTo>
                          <a:pt x="8362" y="7085"/>
                          <a:pt x="7644" y="6149"/>
                          <a:pt x="6893" y="5293"/>
                        </a:cubicBezTo>
                        <a:lnTo>
                          <a:pt x="6893" y="5293"/>
                        </a:lnTo>
                        <a:cubicBezTo>
                          <a:pt x="7863" y="5845"/>
                          <a:pt x="8885" y="6307"/>
                          <a:pt x="9941" y="6673"/>
                        </a:cubicBezTo>
                        <a:cubicBezTo>
                          <a:pt x="10162" y="6750"/>
                          <a:pt x="10406" y="6820"/>
                          <a:pt x="10637" y="6820"/>
                        </a:cubicBezTo>
                        <a:cubicBezTo>
                          <a:pt x="10800" y="6820"/>
                          <a:pt x="10957" y="6785"/>
                          <a:pt x="11095" y="6693"/>
                        </a:cubicBezTo>
                        <a:cubicBezTo>
                          <a:pt x="11221" y="6609"/>
                          <a:pt x="11321" y="6470"/>
                          <a:pt x="11322" y="6318"/>
                        </a:cubicBezTo>
                        <a:cubicBezTo>
                          <a:pt x="11323" y="6173"/>
                          <a:pt x="11239" y="6042"/>
                          <a:pt x="11146" y="5930"/>
                        </a:cubicBezTo>
                        <a:cubicBezTo>
                          <a:pt x="10781" y="5490"/>
                          <a:pt x="10261" y="5212"/>
                          <a:pt x="9742" y="4969"/>
                        </a:cubicBezTo>
                        <a:cubicBezTo>
                          <a:pt x="8911" y="4581"/>
                          <a:pt x="7963" y="4309"/>
                          <a:pt x="7039" y="4309"/>
                        </a:cubicBezTo>
                        <a:cubicBezTo>
                          <a:pt x="6965" y="4309"/>
                          <a:pt x="6892" y="4311"/>
                          <a:pt x="6818" y="4315"/>
                        </a:cubicBezTo>
                        <a:cubicBezTo>
                          <a:pt x="7598" y="3924"/>
                          <a:pt x="8356" y="3489"/>
                          <a:pt x="9085" y="3011"/>
                        </a:cubicBezTo>
                        <a:cubicBezTo>
                          <a:pt x="9562" y="2698"/>
                          <a:pt x="10035" y="2363"/>
                          <a:pt x="10391" y="1917"/>
                        </a:cubicBezTo>
                        <a:cubicBezTo>
                          <a:pt x="10556" y="1711"/>
                          <a:pt x="10701" y="1453"/>
                          <a:pt x="10650" y="1193"/>
                        </a:cubicBezTo>
                        <a:cubicBezTo>
                          <a:pt x="10607" y="973"/>
                          <a:pt x="10423" y="797"/>
                          <a:pt x="10213" y="717"/>
                        </a:cubicBezTo>
                        <a:cubicBezTo>
                          <a:pt x="10097" y="674"/>
                          <a:pt x="9974" y="657"/>
                          <a:pt x="9850" y="657"/>
                        </a:cubicBezTo>
                        <a:cubicBezTo>
                          <a:pt x="9748" y="657"/>
                          <a:pt x="9646" y="669"/>
                          <a:pt x="9547" y="687"/>
                        </a:cubicBezTo>
                        <a:cubicBezTo>
                          <a:pt x="9148" y="762"/>
                          <a:pt x="8778" y="947"/>
                          <a:pt x="8421" y="1142"/>
                        </a:cubicBezTo>
                        <a:cubicBezTo>
                          <a:pt x="7423" y="1683"/>
                          <a:pt x="6436" y="2365"/>
                          <a:pt x="5921" y="3378"/>
                        </a:cubicBezTo>
                        <a:cubicBezTo>
                          <a:pt x="5328" y="1988"/>
                          <a:pt x="4606" y="596"/>
                          <a:pt x="3187" y="77"/>
                        </a:cubicBezTo>
                        <a:cubicBezTo>
                          <a:pt x="3068" y="34"/>
                          <a:pt x="2934" y="1"/>
                          <a:pt x="2808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53" name="Google Shape;153;p3"/>
                  <p:cNvSpPr/>
                  <p:nvPr/>
                </p:nvSpPr>
                <p:spPr>
                  <a:xfrm>
                    <a:off x="5817300" y="4052350"/>
                    <a:ext cx="39550" cy="24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82" h="997" extrusionOk="0">
                        <a:moveTo>
                          <a:pt x="680" y="0"/>
                        </a:moveTo>
                        <a:cubicBezTo>
                          <a:pt x="351" y="0"/>
                          <a:pt x="83" y="148"/>
                          <a:pt x="45" y="372"/>
                        </a:cubicBezTo>
                        <a:cubicBezTo>
                          <a:pt x="0" y="639"/>
                          <a:pt x="298" y="911"/>
                          <a:pt x="710" y="980"/>
                        </a:cubicBezTo>
                        <a:cubicBezTo>
                          <a:pt x="775" y="991"/>
                          <a:pt x="839" y="996"/>
                          <a:pt x="901" y="996"/>
                        </a:cubicBezTo>
                        <a:cubicBezTo>
                          <a:pt x="1231" y="996"/>
                          <a:pt x="1499" y="847"/>
                          <a:pt x="1537" y="623"/>
                        </a:cubicBezTo>
                        <a:cubicBezTo>
                          <a:pt x="1582" y="358"/>
                          <a:pt x="1284" y="86"/>
                          <a:pt x="872" y="16"/>
                        </a:cubicBezTo>
                        <a:cubicBezTo>
                          <a:pt x="807" y="5"/>
                          <a:pt x="743" y="0"/>
                          <a:pt x="68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54" name="Google Shape;154;p3"/>
                  <p:cNvSpPr/>
                  <p:nvPr/>
                </p:nvSpPr>
                <p:spPr>
                  <a:xfrm>
                    <a:off x="5797350" y="4223525"/>
                    <a:ext cx="218950" cy="177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758" h="7080" extrusionOk="0">
                        <a:moveTo>
                          <a:pt x="8757" y="0"/>
                        </a:moveTo>
                        <a:cubicBezTo>
                          <a:pt x="8689" y="10"/>
                          <a:pt x="8622" y="22"/>
                          <a:pt x="8554" y="33"/>
                        </a:cubicBezTo>
                        <a:lnTo>
                          <a:pt x="8552" y="33"/>
                        </a:lnTo>
                        <a:cubicBezTo>
                          <a:pt x="8379" y="59"/>
                          <a:pt x="8204" y="89"/>
                          <a:pt x="8030" y="116"/>
                        </a:cubicBezTo>
                        <a:cubicBezTo>
                          <a:pt x="6139" y="427"/>
                          <a:pt x="4208" y="834"/>
                          <a:pt x="2738" y="2030"/>
                        </a:cubicBezTo>
                        <a:cubicBezTo>
                          <a:pt x="1261" y="3234"/>
                          <a:pt x="395" y="5192"/>
                          <a:pt x="0" y="7079"/>
                        </a:cubicBezTo>
                        <a:cubicBezTo>
                          <a:pt x="122" y="6816"/>
                          <a:pt x="389" y="6602"/>
                          <a:pt x="647" y="6445"/>
                        </a:cubicBezTo>
                        <a:cubicBezTo>
                          <a:pt x="1971" y="5631"/>
                          <a:pt x="3509" y="5254"/>
                          <a:pt x="4965" y="4708"/>
                        </a:cubicBezTo>
                        <a:cubicBezTo>
                          <a:pt x="5684" y="4438"/>
                          <a:pt x="6395" y="4122"/>
                          <a:pt x="6998" y="3648"/>
                        </a:cubicBezTo>
                        <a:cubicBezTo>
                          <a:pt x="7626" y="3153"/>
                          <a:pt x="8114" y="2487"/>
                          <a:pt x="8413" y="1746"/>
                        </a:cubicBezTo>
                        <a:cubicBezTo>
                          <a:pt x="8599" y="1295"/>
                          <a:pt x="8712" y="814"/>
                          <a:pt x="8746" y="327"/>
                        </a:cubicBezTo>
                        <a:cubicBezTo>
                          <a:pt x="8755" y="218"/>
                          <a:pt x="8757" y="109"/>
                          <a:pt x="87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55" name="Google Shape;155;p3"/>
                <p:cNvGrpSpPr/>
                <p:nvPr/>
              </p:nvGrpSpPr>
              <p:grpSpPr>
                <a:xfrm>
                  <a:off x="8701470" y="4448741"/>
                  <a:ext cx="439097" cy="694643"/>
                  <a:chOff x="5971450" y="3997950"/>
                  <a:chExt cx="254475" cy="402575"/>
                </a:xfrm>
              </p:grpSpPr>
              <p:sp>
                <p:nvSpPr>
                  <p:cNvPr id="156" name="Google Shape;156;p3"/>
                  <p:cNvSpPr/>
                  <p:nvPr/>
                </p:nvSpPr>
                <p:spPr>
                  <a:xfrm>
                    <a:off x="5971450" y="4174500"/>
                    <a:ext cx="59000" cy="52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60" h="2083" extrusionOk="0">
                        <a:moveTo>
                          <a:pt x="1199" y="1"/>
                        </a:moveTo>
                        <a:cubicBezTo>
                          <a:pt x="968" y="1"/>
                          <a:pt x="734" y="77"/>
                          <a:pt x="537" y="233"/>
                        </a:cubicBezTo>
                        <a:cubicBezTo>
                          <a:pt x="82" y="595"/>
                          <a:pt x="0" y="1250"/>
                          <a:pt x="356" y="1697"/>
                        </a:cubicBezTo>
                        <a:cubicBezTo>
                          <a:pt x="558" y="1951"/>
                          <a:pt x="858" y="2083"/>
                          <a:pt x="1162" y="2083"/>
                        </a:cubicBezTo>
                        <a:cubicBezTo>
                          <a:pt x="1393" y="2083"/>
                          <a:pt x="1627" y="2007"/>
                          <a:pt x="1823" y="1851"/>
                        </a:cubicBezTo>
                        <a:cubicBezTo>
                          <a:pt x="2279" y="1490"/>
                          <a:pt x="2360" y="834"/>
                          <a:pt x="2005" y="387"/>
                        </a:cubicBezTo>
                        <a:cubicBezTo>
                          <a:pt x="1803" y="133"/>
                          <a:pt x="1503" y="1"/>
                          <a:pt x="1199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57" name="Google Shape;157;p3"/>
                  <p:cNvSpPr/>
                  <p:nvPr/>
                </p:nvSpPr>
                <p:spPr>
                  <a:xfrm>
                    <a:off x="6057650" y="4014850"/>
                    <a:ext cx="36050" cy="385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42" h="15427" extrusionOk="0">
                        <a:moveTo>
                          <a:pt x="1296" y="1"/>
                        </a:moveTo>
                        <a:cubicBezTo>
                          <a:pt x="1167" y="386"/>
                          <a:pt x="1047" y="777"/>
                          <a:pt x="938" y="1174"/>
                        </a:cubicBezTo>
                        <a:cubicBezTo>
                          <a:pt x="616" y="2336"/>
                          <a:pt x="378" y="3551"/>
                          <a:pt x="222" y="4817"/>
                        </a:cubicBezTo>
                        <a:cubicBezTo>
                          <a:pt x="182" y="5132"/>
                          <a:pt x="148" y="5449"/>
                          <a:pt x="120" y="5771"/>
                        </a:cubicBezTo>
                        <a:cubicBezTo>
                          <a:pt x="70" y="6332"/>
                          <a:pt x="35" y="6906"/>
                          <a:pt x="18" y="7486"/>
                        </a:cubicBezTo>
                        <a:cubicBezTo>
                          <a:pt x="10" y="7755"/>
                          <a:pt x="4" y="8025"/>
                          <a:pt x="3" y="8297"/>
                        </a:cubicBezTo>
                        <a:cubicBezTo>
                          <a:pt x="1" y="8732"/>
                          <a:pt x="5" y="9172"/>
                          <a:pt x="21" y="9617"/>
                        </a:cubicBezTo>
                        <a:cubicBezTo>
                          <a:pt x="31" y="9914"/>
                          <a:pt x="44" y="10214"/>
                          <a:pt x="63" y="10515"/>
                        </a:cubicBezTo>
                        <a:cubicBezTo>
                          <a:pt x="77" y="10757"/>
                          <a:pt x="92" y="11000"/>
                          <a:pt x="111" y="11244"/>
                        </a:cubicBezTo>
                        <a:cubicBezTo>
                          <a:pt x="214" y="12571"/>
                          <a:pt x="390" y="13952"/>
                          <a:pt x="646" y="15426"/>
                        </a:cubicBezTo>
                        <a:lnTo>
                          <a:pt x="801" y="15426"/>
                        </a:lnTo>
                        <a:cubicBezTo>
                          <a:pt x="632" y="14449"/>
                          <a:pt x="498" y="13513"/>
                          <a:pt x="397" y="12607"/>
                        </a:cubicBezTo>
                        <a:cubicBezTo>
                          <a:pt x="386" y="12524"/>
                          <a:pt x="377" y="12441"/>
                          <a:pt x="369" y="12361"/>
                        </a:cubicBezTo>
                        <a:cubicBezTo>
                          <a:pt x="323" y="11938"/>
                          <a:pt x="285" y="11520"/>
                          <a:pt x="256" y="11109"/>
                        </a:cubicBezTo>
                        <a:cubicBezTo>
                          <a:pt x="232" y="10802"/>
                          <a:pt x="213" y="10498"/>
                          <a:pt x="199" y="10197"/>
                        </a:cubicBezTo>
                        <a:cubicBezTo>
                          <a:pt x="192" y="10073"/>
                          <a:pt x="187" y="9949"/>
                          <a:pt x="183" y="9826"/>
                        </a:cubicBezTo>
                        <a:cubicBezTo>
                          <a:pt x="180" y="9755"/>
                          <a:pt x="176" y="9685"/>
                          <a:pt x="174" y="9613"/>
                        </a:cubicBezTo>
                        <a:cubicBezTo>
                          <a:pt x="173" y="9558"/>
                          <a:pt x="171" y="9502"/>
                          <a:pt x="171" y="9447"/>
                        </a:cubicBezTo>
                        <a:cubicBezTo>
                          <a:pt x="160" y="9147"/>
                          <a:pt x="156" y="8851"/>
                          <a:pt x="155" y="8556"/>
                        </a:cubicBezTo>
                        <a:cubicBezTo>
                          <a:pt x="155" y="8108"/>
                          <a:pt x="163" y="7664"/>
                          <a:pt x="181" y="7228"/>
                        </a:cubicBezTo>
                        <a:cubicBezTo>
                          <a:pt x="196" y="6811"/>
                          <a:pt x="221" y="6402"/>
                          <a:pt x="256" y="5997"/>
                        </a:cubicBezTo>
                        <a:cubicBezTo>
                          <a:pt x="292" y="5534"/>
                          <a:pt x="340" y="5079"/>
                          <a:pt x="399" y="4630"/>
                        </a:cubicBezTo>
                        <a:cubicBezTo>
                          <a:pt x="552" y="3452"/>
                          <a:pt x="780" y="2318"/>
                          <a:pt x="1082" y="1231"/>
                        </a:cubicBezTo>
                        <a:cubicBezTo>
                          <a:pt x="1190" y="830"/>
                          <a:pt x="1310" y="436"/>
                          <a:pt x="1441" y="49"/>
                        </a:cubicBezTo>
                        <a:lnTo>
                          <a:pt x="1296" y="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58" name="Google Shape;158;p3"/>
                  <p:cNvSpPr/>
                  <p:nvPr/>
                </p:nvSpPr>
                <p:spPr>
                  <a:xfrm>
                    <a:off x="6017700" y="4043125"/>
                    <a:ext cx="46150" cy="252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46" h="10115" extrusionOk="0">
                        <a:moveTo>
                          <a:pt x="153" y="0"/>
                        </a:moveTo>
                        <a:lnTo>
                          <a:pt x="0" y="10"/>
                        </a:lnTo>
                        <a:cubicBezTo>
                          <a:pt x="213" y="3421"/>
                          <a:pt x="784" y="6821"/>
                          <a:pt x="1698" y="10115"/>
                        </a:cubicBezTo>
                        <a:lnTo>
                          <a:pt x="1846" y="10073"/>
                        </a:lnTo>
                        <a:cubicBezTo>
                          <a:pt x="934" y="6791"/>
                          <a:pt x="364" y="3402"/>
                          <a:pt x="153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59" name="Google Shape;159;p3"/>
                  <p:cNvSpPr/>
                  <p:nvPr/>
                </p:nvSpPr>
                <p:spPr>
                  <a:xfrm>
                    <a:off x="6058400" y="4062200"/>
                    <a:ext cx="115800" cy="19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32" h="7956" extrusionOk="0">
                        <a:moveTo>
                          <a:pt x="4510" y="1"/>
                        </a:moveTo>
                        <a:cubicBezTo>
                          <a:pt x="2625" y="2400"/>
                          <a:pt x="1108" y="5057"/>
                          <a:pt x="1" y="7899"/>
                        </a:cubicBezTo>
                        <a:lnTo>
                          <a:pt x="144" y="7955"/>
                        </a:lnTo>
                        <a:cubicBezTo>
                          <a:pt x="1245" y="5127"/>
                          <a:pt x="2755" y="2482"/>
                          <a:pt x="4631" y="96"/>
                        </a:cubicBezTo>
                        <a:lnTo>
                          <a:pt x="4510" y="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60" name="Google Shape;160;p3"/>
                  <p:cNvSpPr/>
                  <p:nvPr/>
                </p:nvSpPr>
                <p:spPr>
                  <a:xfrm>
                    <a:off x="6064275" y="4165625"/>
                    <a:ext cx="117100" cy="164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84" h="6579" extrusionOk="0">
                        <a:moveTo>
                          <a:pt x="4565" y="0"/>
                        </a:moveTo>
                        <a:cubicBezTo>
                          <a:pt x="2893" y="2045"/>
                          <a:pt x="1357" y="4232"/>
                          <a:pt x="1" y="6500"/>
                        </a:cubicBezTo>
                        <a:lnTo>
                          <a:pt x="132" y="6578"/>
                        </a:lnTo>
                        <a:cubicBezTo>
                          <a:pt x="1484" y="4316"/>
                          <a:pt x="3016" y="2136"/>
                          <a:pt x="4684" y="98"/>
                        </a:cubicBezTo>
                        <a:lnTo>
                          <a:pt x="4565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61" name="Google Shape;161;p3"/>
                  <p:cNvSpPr/>
                  <p:nvPr/>
                </p:nvSpPr>
                <p:spPr>
                  <a:xfrm>
                    <a:off x="5990000" y="4010925"/>
                    <a:ext cx="54950" cy="48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8" h="1951" extrusionOk="0">
                        <a:moveTo>
                          <a:pt x="1098" y="0"/>
                        </a:moveTo>
                        <a:cubicBezTo>
                          <a:pt x="885" y="0"/>
                          <a:pt x="672" y="69"/>
                          <a:pt x="493" y="212"/>
                        </a:cubicBezTo>
                        <a:cubicBezTo>
                          <a:pt x="71" y="546"/>
                          <a:pt x="0" y="1160"/>
                          <a:pt x="335" y="1582"/>
                        </a:cubicBezTo>
                        <a:cubicBezTo>
                          <a:pt x="528" y="1824"/>
                          <a:pt x="812" y="1950"/>
                          <a:pt x="1099" y="1950"/>
                        </a:cubicBezTo>
                        <a:cubicBezTo>
                          <a:pt x="1312" y="1950"/>
                          <a:pt x="1526" y="1881"/>
                          <a:pt x="1705" y="1738"/>
                        </a:cubicBezTo>
                        <a:cubicBezTo>
                          <a:pt x="2127" y="1404"/>
                          <a:pt x="2197" y="790"/>
                          <a:pt x="1863" y="368"/>
                        </a:cubicBezTo>
                        <a:cubicBezTo>
                          <a:pt x="1670" y="126"/>
                          <a:pt x="1385" y="0"/>
                          <a:pt x="1098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62" name="Google Shape;162;p3"/>
                  <p:cNvSpPr/>
                  <p:nvPr/>
                </p:nvSpPr>
                <p:spPr>
                  <a:xfrm>
                    <a:off x="6064375" y="3997950"/>
                    <a:ext cx="54925" cy="48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7" h="1951" extrusionOk="0">
                        <a:moveTo>
                          <a:pt x="1097" y="0"/>
                        </a:moveTo>
                        <a:cubicBezTo>
                          <a:pt x="885" y="0"/>
                          <a:pt x="671" y="69"/>
                          <a:pt x="492" y="211"/>
                        </a:cubicBezTo>
                        <a:cubicBezTo>
                          <a:pt x="70" y="546"/>
                          <a:pt x="0" y="1159"/>
                          <a:pt x="335" y="1581"/>
                        </a:cubicBezTo>
                        <a:cubicBezTo>
                          <a:pt x="527" y="1824"/>
                          <a:pt x="811" y="1950"/>
                          <a:pt x="1099" y="1950"/>
                        </a:cubicBezTo>
                        <a:cubicBezTo>
                          <a:pt x="1311" y="1950"/>
                          <a:pt x="1525" y="1881"/>
                          <a:pt x="1705" y="1738"/>
                        </a:cubicBezTo>
                        <a:cubicBezTo>
                          <a:pt x="2127" y="1403"/>
                          <a:pt x="2196" y="790"/>
                          <a:pt x="1861" y="368"/>
                        </a:cubicBezTo>
                        <a:cubicBezTo>
                          <a:pt x="1669" y="126"/>
                          <a:pt x="1385" y="0"/>
                          <a:pt x="1097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63" name="Google Shape;163;p3"/>
                  <p:cNvSpPr/>
                  <p:nvPr/>
                </p:nvSpPr>
                <p:spPr>
                  <a:xfrm>
                    <a:off x="6146425" y="4038575"/>
                    <a:ext cx="54950" cy="48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8" h="1951" extrusionOk="0">
                        <a:moveTo>
                          <a:pt x="1099" y="0"/>
                        </a:moveTo>
                        <a:cubicBezTo>
                          <a:pt x="887" y="0"/>
                          <a:pt x="673" y="69"/>
                          <a:pt x="493" y="211"/>
                        </a:cubicBezTo>
                        <a:cubicBezTo>
                          <a:pt x="71" y="547"/>
                          <a:pt x="1" y="1161"/>
                          <a:pt x="336" y="1581"/>
                        </a:cubicBezTo>
                        <a:cubicBezTo>
                          <a:pt x="529" y="1824"/>
                          <a:pt x="814" y="1950"/>
                          <a:pt x="1101" y="1950"/>
                        </a:cubicBezTo>
                        <a:cubicBezTo>
                          <a:pt x="1313" y="1950"/>
                          <a:pt x="1527" y="1881"/>
                          <a:pt x="1706" y="1739"/>
                        </a:cubicBezTo>
                        <a:cubicBezTo>
                          <a:pt x="2127" y="1405"/>
                          <a:pt x="2198" y="790"/>
                          <a:pt x="1863" y="369"/>
                        </a:cubicBezTo>
                        <a:cubicBezTo>
                          <a:pt x="1671" y="127"/>
                          <a:pt x="1386" y="0"/>
                          <a:pt x="1099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64" name="Google Shape;164;p3"/>
                  <p:cNvSpPr/>
                  <p:nvPr/>
                </p:nvSpPr>
                <p:spPr>
                  <a:xfrm>
                    <a:off x="6180050" y="4094325"/>
                    <a:ext cx="45875" cy="52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35" h="2083" extrusionOk="0">
                        <a:moveTo>
                          <a:pt x="1199" y="0"/>
                        </a:moveTo>
                        <a:cubicBezTo>
                          <a:pt x="967" y="0"/>
                          <a:pt x="733" y="76"/>
                          <a:pt x="536" y="232"/>
                        </a:cubicBezTo>
                        <a:cubicBezTo>
                          <a:pt x="83" y="594"/>
                          <a:pt x="0" y="1250"/>
                          <a:pt x="356" y="1697"/>
                        </a:cubicBezTo>
                        <a:cubicBezTo>
                          <a:pt x="558" y="1951"/>
                          <a:pt x="857" y="2083"/>
                          <a:pt x="1161" y="2083"/>
                        </a:cubicBezTo>
                        <a:cubicBezTo>
                          <a:pt x="1392" y="2083"/>
                          <a:pt x="1627" y="2007"/>
                          <a:pt x="1823" y="1851"/>
                        </a:cubicBezTo>
                        <a:cubicBezTo>
                          <a:pt x="1827" y="1848"/>
                          <a:pt x="1831" y="1844"/>
                          <a:pt x="1835" y="1841"/>
                        </a:cubicBezTo>
                        <a:lnTo>
                          <a:pt x="1835" y="217"/>
                        </a:lnTo>
                        <a:cubicBezTo>
                          <a:pt x="1651" y="74"/>
                          <a:pt x="1426" y="0"/>
                          <a:pt x="1199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65" name="Google Shape;165;p3"/>
                  <p:cNvSpPr/>
                  <p:nvPr/>
                </p:nvSpPr>
                <p:spPr>
                  <a:xfrm>
                    <a:off x="6159725" y="4154450"/>
                    <a:ext cx="59000" cy="52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60" h="2083" extrusionOk="0">
                        <a:moveTo>
                          <a:pt x="1199" y="1"/>
                        </a:moveTo>
                        <a:cubicBezTo>
                          <a:pt x="968" y="1"/>
                          <a:pt x="734" y="77"/>
                          <a:pt x="538" y="232"/>
                        </a:cubicBezTo>
                        <a:cubicBezTo>
                          <a:pt x="82" y="594"/>
                          <a:pt x="1" y="1250"/>
                          <a:pt x="356" y="1696"/>
                        </a:cubicBezTo>
                        <a:cubicBezTo>
                          <a:pt x="558" y="1951"/>
                          <a:pt x="858" y="2083"/>
                          <a:pt x="1162" y="2083"/>
                        </a:cubicBezTo>
                        <a:cubicBezTo>
                          <a:pt x="1393" y="2083"/>
                          <a:pt x="1627" y="2007"/>
                          <a:pt x="1824" y="1851"/>
                        </a:cubicBezTo>
                        <a:cubicBezTo>
                          <a:pt x="2278" y="1489"/>
                          <a:pt x="2360" y="834"/>
                          <a:pt x="2005" y="387"/>
                        </a:cubicBezTo>
                        <a:cubicBezTo>
                          <a:pt x="1803" y="133"/>
                          <a:pt x="1504" y="1"/>
                          <a:pt x="1199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66" name="Google Shape;166;p3"/>
                  <p:cNvSpPr/>
                  <p:nvPr/>
                </p:nvSpPr>
                <p:spPr>
                  <a:xfrm>
                    <a:off x="6111375" y="4192850"/>
                    <a:ext cx="59000" cy="52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60" h="2084" extrusionOk="0">
                        <a:moveTo>
                          <a:pt x="1200" y="1"/>
                        </a:moveTo>
                        <a:cubicBezTo>
                          <a:pt x="968" y="1"/>
                          <a:pt x="734" y="77"/>
                          <a:pt x="538" y="233"/>
                        </a:cubicBezTo>
                        <a:cubicBezTo>
                          <a:pt x="82" y="595"/>
                          <a:pt x="1" y="1249"/>
                          <a:pt x="355" y="1697"/>
                        </a:cubicBezTo>
                        <a:cubicBezTo>
                          <a:pt x="558" y="1951"/>
                          <a:pt x="858" y="2083"/>
                          <a:pt x="1163" y="2083"/>
                        </a:cubicBezTo>
                        <a:cubicBezTo>
                          <a:pt x="1394" y="2083"/>
                          <a:pt x="1627" y="2007"/>
                          <a:pt x="1824" y="1852"/>
                        </a:cubicBezTo>
                        <a:cubicBezTo>
                          <a:pt x="2278" y="1490"/>
                          <a:pt x="2360" y="834"/>
                          <a:pt x="2005" y="388"/>
                        </a:cubicBezTo>
                        <a:lnTo>
                          <a:pt x="2005" y="387"/>
                        </a:lnTo>
                        <a:cubicBezTo>
                          <a:pt x="1803" y="133"/>
                          <a:pt x="1504" y="1"/>
                          <a:pt x="1200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67" name="Google Shape;167;p3"/>
                  <p:cNvSpPr/>
                  <p:nvPr/>
                </p:nvSpPr>
                <p:spPr>
                  <a:xfrm>
                    <a:off x="6052475" y="4186100"/>
                    <a:ext cx="59000" cy="52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60" h="2084" extrusionOk="0">
                        <a:moveTo>
                          <a:pt x="1198" y="1"/>
                        </a:moveTo>
                        <a:cubicBezTo>
                          <a:pt x="967" y="1"/>
                          <a:pt x="733" y="77"/>
                          <a:pt x="537" y="232"/>
                        </a:cubicBezTo>
                        <a:cubicBezTo>
                          <a:pt x="82" y="594"/>
                          <a:pt x="1" y="1250"/>
                          <a:pt x="355" y="1697"/>
                        </a:cubicBezTo>
                        <a:cubicBezTo>
                          <a:pt x="557" y="1951"/>
                          <a:pt x="856" y="2083"/>
                          <a:pt x="1161" y="2083"/>
                        </a:cubicBezTo>
                        <a:cubicBezTo>
                          <a:pt x="1392" y="2083"/>
                          <a:pt x="1626" y="2007"/>
                          <a:pt x="1823" y="1851"/>
                        </a:cubicBezTo>
                        <a:cubicBezTo>
                          <a:pt x="2278" y="1489"/>
                          <a:pt x="2360" y="835"/>
                          <a:pt x="2005" y="387"/>
                        </a:cubicBezTo>
                        <a:cubicBezTo>
                          <a:pt x="1803" y="133"/>
                          <a:pt x="1503" y="1"/>
                          <a:pt x="1198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68" name="Google Shape;168;p3"/>
                  <p:cNvSpPr/>
                  <p:nvPr/>
                </p:nvSpPr>
                <p:spPr>
                  <a:xfrm>
                    <a:off x="6057250" y="4253275"/>
                    <a:ext cx="59025" cy="52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61" h="2083" extrusionOk="0">
                        <a:moveTo>
                          <a:pt x="1200" y="1"/>
                        </a:moveTo>
                        <a:cubicBezTo>
                          <a:pt x="969" y="1"/>
                          <a:pt x="735" y="77"/>
                          <a:pt x="538" y="233"/>
                        </a:cubicBezTo>
                        <a:cubicBezTo>
                          <a:pt x="83" y="594"/>
                          <a:pt x="1" y="1250"/>
                          <a:pt x="356" y="1697"/>
                        </a:cubicBezTo>
                        <a:cubicBezTo>
                          <a:pt x="558" y="1951"/>
                          <a:pt x="858" y="2083"/>
                          <a:pt x="1163" y="2083"/>
                        </a:cubicBezTo>
                        <a:cubicBezTo>
                          <a:pt x="1394" y="2083"/>
                          <a:pt x="1627" y="2007"/>
                          <a:pt x="1823" y="1851"/>
                        </a:cubicBezTo>
                        <a:cubicBezTo>
                          <a:pt x="2279" y="1490"/>
                          <a:pt x="2360" y="834"/>
                          <a:pt x="2005" y="387"/>
                        </a:cubicBezTo>
                        <a:cubicBezTo>
                          <a:pt x="1804" y="133"/>
                          <a:pt x="1504" y="1"/>
                          <a:pt x="1200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69" name="Google Shape;169;p3"/>
                  <p:cNvSpPr/>
                  <p:nvPr/>
                </p:nvSpPr>
                <p:spPr>
                  <a:xfrm>
                    <a:off x="6000550" y="4227350"/>
                    <a:ext cx="59000" cy="52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60" h="2083" extrusionOk="0">
                        <a:moveTo>
                          <a:pt x="1199" y="1"/>
                        </a:moveTo>
                        <a:cubicBezTo>
                          <a:pt x="968" y="1"/>
                          <a:pt x="734" y="76"/>
                          <a:pt x="537" y="232"/>
                        </a:cubicBezTo>
                        <a:cubicBezTo>
                          <a:pt x="82" y="594"/>
                          <a:pt x="0" y="1249"/>
                          <a:pt x="356" y="1696"/>
                        </a:cubicBezTo>
                        <a:cubicBezTo>
                          <a:pt x="558" y="1951"/>
                          <a:pt x="857" y="2082"/>
                          <a:pt x="1162" y="2082"/>
                        </a:cubicBezTo>
                        <a:cubicBezTo>
                          <a:pt x="1393" y="2082"/>
                          <a:pt x="1627" y="2007"/>
                          <a:pt x="1823" y="1851"/>
                        </a:cubicBezTo>
                        <a:cubicBezTo>
                          <a:pt x="2279" y="1489"/>
                          <a:pt x="2360" y="833"/>
                          <a:pt x="2005" y="387"/>
                        </a:cubicBezTo>
                        <a:cubicBezTo>
                          <a:pt x="1803" y="132"/>
                          <a:pt x="1503" y="1"/>
                          <a:pt x="1199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0" name="Google Shape;170;p3"/>
                  <p:cNvSpPr/>
                  <p:nvPr/>
                </p:nvSpPr>
                <p:spPr>
                  <a:xfrm>
                    <a:off x="6080475" y="4069175"/>
                    <a:ext cx="54950" cy="48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8" h="1951" extrusionOk="0">
                        <a:moveTo>
                          <a:pt x="1098" y="1"/>
                        </a:moveTo>
                        <a:cubicBezTo>
                          <a:pt x="885" y="1"/>
                          <a:pt x="672" y="70"/>
                          <a:pt x="492" y="212"/>
                        </a:cubicBezTo>
                        <a:cubicBezTo>
                          <a:pt x="71" y="547"/>
                          <a:pt x="1" y="1160"/>
                          <a:pt x="336" y="1582"/>
                        </a:cubicBezTo>
                        <a:cubicBezTo>
                          <a:pt x="528" y="1825"/>
                          <a:pt x="813" y="1951"/>
                          <a:pt x="1100" y="1951"/>
                        </a:cubicBezTo>
                        <a:cubicBezTo>
                          <a:pt x="1312" y="1951"/>
                          <a:pt x="1526" y="1882"/>
                          <a:pt x="1705" y="1740"/>
                        </a:cubicBezTo>
                        <a:cubicBezTo>
                          <a:pt x="2127" y="1404"/>
                          <a:pt x="2198" y="791"/>
                          <a:pt x="1862" y="370"/>
                        </a:cubicBezTo>
                        <a:cubicBezTo>
                          <a:pt x="1670" y="127"/>
                          <a:pt x="1385" y="1"/>
                          <a:pt x="1098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1" name="Google Shape;171;p3"/>
                  <p:cNvSpPr/>
                  <p:nvPr/>
                </p:nvSpPr>
                <p:spPr>
                  <a:xfrm>
                    <a:off x="6116350" y="4115400"/>
                    <a:ext cx="54950" cy="48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8" h="1951" extrusionOk="0">
                        <a:moveTo>
                          <a:pt x="1099" y="0"/>
                        </a:moveTo>
                        <a:cubicBezTo>
                          <a:pt x="886" y="0"/>
                          <a:pt x="672" y="69"/>
                          <a:pt x="492" y="212"/>
                        </a:cubicBezTo>
                        <a:cubicBezTo>
                          <a:pt x="71" y="547"/>
                          <a:pt x="1" y="1160"/>
                          <a:pt x="335" y="1582"/>
                        </a:cubicBezTo>
                        <a:cubicBezTo>
                          <a:pt x="528" y="1824"/>
                          <a:pt x="812" y="1950"/>
                          <a:pt x="1099" y="1950"/>
                        </a:cubicBezTo>
                        <a:cubicBezTo>
                          <a:pt x="1311" y="1950"/>
                          <a:pt x="1526" y="1881"/>
                          <a:pt x="1705" y="1739"/>
                        </a:cubicBezTo>
                        <a:cubicBezTo>
                          <a:pt x="2127" y="1404"/>
                          <a:pt x="2198" y="791"/>
                          <a:pt x="1862" y="369"/>
                        </a:cubicBezTo>
                        <a:cubicBezTo>
                          <a:pt x="1670" y="126"/>
                          <a:pt x="1386" y="0"/>
                          <a:pt x="1099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2" name="Google Shape;172;p3"/>
                  <p:cNvSpPr/>
                  <p:nvPr/>
                </p:nvSpPr>
                <p:spPr>
                  <a:xfrm>
                    <a:off x="6017300" y="4063325"/>
                    <a:ext cx="54950" cy="48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8" h="1951" extrusionOk="0">
                        <a:moveTo>
                          <a:pt x="1098" y="1"/>
                        </a:moveTo>
                        <a:cubicBezTo>
                          <a:pt x="886" y="1"/>
                          <a:pt x="672" y="70"/>
                          <a:pt x="493" y="212"/>
                        </a:cubicBezTo>
                        <a:cubicBezTo>
                          <a:pt x="71" y="547"/>
                          <a:pt x="1" y="1160"/>
                          <a:pt x="335" y="1582"/>
                        </a:cubicBezTo>
                        <a:cubicBezTo>
                          <a:pt x="528" y="1824"/>
                          <a:pt x="812" y="1951"/>
                          <a:pt x="1099" y="1951"/>
                        </a:cubicBezTo>
                        <a:cubicBezTo>
                          <a:pt x="1312" y="1951"/>
                          <a:pt x="1526" y="1881"/>
                          <a:pt x="1705" y="1739"/>
                        </a:cubicBezTo>
                        <a:cubicBezTo>
                          <a:pt x="2127" y="1404"/>
                          <a:pt x="2198" y="791"/>
                          <a:pt x="1863" y="369"/>
                        </a:cubicBezTo>
                        <a:cubicBezTo>
                          <a:pt x="1670" y="127"/>
                          <a:pt x="1385" y="1"/>
                          <a:pt x="1098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" name="Google Shape;173;p3"/>
                  <p:cNvSpPr/>
                  <p:nvPr/>
                </p:nvSpPr>
                <p:spPr>
                  <a:xfrm>
                    <a:off x="6055550" y="4125075"/>
                    <a:ext cx="54950" cy="48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8" h="1951" extrusionOk="0">
                        <a:moveTo>
                          <a:pt x="1099" y="1"/>
                        </a:moveTo>
                        <a:cubicBezTo>
                          <a:pt x="887" y="1"/>
                          <a:pt x="673" y="70"/>
                          <a:pt x="493" y="212"/>
                        </a:cubicBezTo>
                        <a:cubicBezTo>
                          <a:pt x="71" y="547"/>
                          <a:pt x="1" y="1160"/>
                          <a:pt x="335" y="1582"/>
                        </a:cubicBezTo>
                        <a:cubicBezTo>
                          <a:pt x="528" y="1825"/>
                          <a:pt x="813" y="1951"/>
                          <a:pt x="1100" y="1951"/>
                        </a:cubicBezTo>
                        <a:cubicBezTo>
                          <a:pt x="1312" y="1951"/>
                          <a:pt x="1526" y="1882"/>
                          <a:pt x="1705" y="1739"/>
                        </a:cubicBezTo>
                        <a:cubicBezTo>
                          <a:pt x="2127" y="1404"/>
                          <a:pt x="2198" y="791"/>
                          <a:pt x="1863" y="369"/>
                        </a:cubicBezTo>
                        <a:cubicBezTo>
                          <a:pt x="1671" y="127"/>
                          <a:pt x="1386" y="1"/>
                          <a:pt x="1099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" name="Google Shape;174;p3"/>
                  <p:cNvSpPr/>
                  <p:nvPr/>
                </p:nvSpPr>
                <p:spPr>
                  <a:xfrm>
                    <a:off x="6000350" y="4120350"/>
                    <a:ext cx="54950" cy="48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8" h="1952" extrusionOk="0">
                        <a:moveTo>
                          <a:pt x="1098" y="1"/>
                        </a:moveTo>
                        <a:cubicBezTo>
                          <a:pt x="886" y="1"/>
                          <a:pt x="672" y="70"/>
                          <a:pt x="493" y="213"/>
                        </a:cubicBezTo>
                        <a:cubicBezTo>
                          <a:pt x="71" y="548"/>
                          <a:pt x="0" y="1161"/>
                          <a:pt x="335" y="1583"/>
                        </a:cubicBezTo>
                        <a:cubicBezTo>
                          <a:pt x="528" y="1825"/>
                          <a:pt x="813" y="1951"/>
                          <a:pt x="1100" y="1951"/>
                        </a:cubicBezTo>
                        <a:cubicBezTo>
                          <a:pt x="1312" y="1951"/>
                          <a:pt x="1526" y="1882"/>
                          <a:pt x="1705" y="1740"/>
                        </a:cubicBezTo>
                        <a:cubicBezTo>
                          <a:pt x="2127" y="1405"/>
                          <a:pt x="2197" y="792"/>
                          <a:pt x="1863" y="370"/>
                        </a:cubicBezTo>
                        <a:cubicBezTo>
                          <a:pt x="1670" y="127"/>
                          <a:pt x="1385" y="1"/>
                          <a:pt x="1098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5" name="Google Shape;175;p3"/>
                <p:cNvGrpSpPr/>
                <p:nvPr/>
              </p:nvGrpSpPr>
              <p:grpSpPr>
                <a:xfrm flipH="1">
                  <a:off x="361711" y="4377521"/>
                  <a:ext cx="554231" cy="765863"/>
                  <a:chOff x="5695100" y="3956675"/>
                  <a:chExt cx="321200" cy="443850"/>
                </a:xfrm>
              </p:grpSpPr>
              <p:sp>
                <p:nvSpPr>
                  <p:cNvPr id="176" name="Google Shape;176;p3"/>
                  <p:cNvSpPr/>
                  <p:nvPr/>
                </p:nvSpPr>
                <p:spPr>
                  <a:xfrm>
                    <a:off x="5793025" y="4074750"/>
                    <a:ext cx="51950" cy="325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78" h="13031" extrusionOk="0">
                        <a:moveTo>
                          <a:pt x="1956" y="0"/>
                        </a:moveTo>
                        <a:cubicBezTo>
                          <a:pt x="1947" y="34"/>
                          <a:pt x="1941" y="66"/>
                          <a:pt x="1935" y="99"/>
                        </a:cubicBezTo>
                        <a:lnTo>
                          <a:pt x="1935" y="100"/>
                        </a:lnTo>
                        <a:cubicBezTo>
                          <a:pt x="1861" y="446"/>
                          <a:pt x="1790" y="788"/>
                          <a:pt x="1718" y="1133"/>
                        </a:cubicBezTo>
                        <a:cubicBezTo>
                          <a:pt x="1282" y="3276"/>
                          <a:pt x="913" y="5427"/>
                          <a:pt x="612" y="7585"/>
                        </a:cubicBezTo>
                        <a:cubicBezTo>
                          <a:pt x="584" y="7794"/>
                          <a:pt x="556" y="8005"/>
                          <a:pt x="528" y="8214"/>
                        </a:cubicBezTo>
                        <a:cubicBezTo>
                          <a:pt x="417" y="9039"/>
                          <a:pt x="318" y="9866"/>
                          <a:pt x="228" y="10693"/>
                        </a:cubicBezTo>
                        <a:cubicBezTo>
                          <a:pt x="143" y="11472"/>
                          <a:pt x="68" y="12251"/>
                          <a:pt x="1" y="13030"/>
                        </a:cubicBezTo>
                        <a:lnTo>
                          <a:pt x="124" y="13030"/>
                        </a:lnTo>
                        <a:cubicBezTo>
                          <a:pt x="191" y="12250"/>
                          <a:pt x="270" y="11469"/>
                          <a:pt x="355" y="10690"/>
                        </a:cubicBezTo>
                        <a:cubicBezTo>
                          <a:pt x="706" y="7440"/>
                          <a:pt x="1214" y="4201"/>
                          <a:pt x="1877" y="981"/>
                        </a:cubicBezTo>
                        <a:lnTo>
                          <a:pt x="1877" y="979"/>
                        </a:lnTo>
                        <a:cubicBezTo>
                          <a:pt x="1937" y="681"/>
                          <a:pt x="2000" y="382"/>
                          <a:pt x="2066" y="83"/>
                        </a:cubicBezTo>
                        <a:lnTo>
                          <a:pt x="2066" y="82"/>
                        </a:lnTo>
                        <a:cubicBezTo>
                          <a:pt x="2068" y="63"/>
                          <a:pt x="2072" y="45"/>
                          <a:pt x="2077" y="27"/>
                        </a:cubicBezTo>
                        <a:lnTo>
                          <a:pt x="1956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" name="Google Shape;177;p3"/>
                  <p:cNvSpPr/>
                  <p:nvPr/>
                </p:nvSpPr>
                <p:spPr>
                  <a:xfrm>
                    <a:off x="5695100" y="3956675"/>
                    <a:ext cx="283075" cy="225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23" h="9000" extrusionOk="0">
                        <a:moveTo>
                          <a:pt x="2808" y="1"/>
                        </a:moveTo>
                        <a:cubicBezTo>
                          <a:pt x="2676" y="1"/>
                          <a:pt x="2553" y="36"/>
                          <a:pt x="2464" y="132"/>
                        </a:cubicBezTo>
                        <a:cubicBezTo>
                          <a:pt x="2347" y="260"/>
                          <a:pt x="2334" y="451"/>
                          <a:pt x="2357" y="622"/>
                        </a:cubicBezTo>
                        <a:cubicBezTo>
                          <a:pt x="2415" y="1082"/>
                          <a:pt x="2663" y="1495"/>
                          <a:pt x="2930" y="1875"/>
                        </a:cubicBezTo>
                        <a:cubicBezTo>
                          <a:pt x="3405" y="2555"/>
                          <a:pt x="3958" y="3183"/>
                          <a:pt x="4572" y="3742"/>
                        </a:cubicBezTo>
                        <a:cubicBezTo>
                          <a:pt x="3747" y="3326"/>
                          <a:pt x="2816" y="3016"/>
                          <a:pt x="1907" y="3016"/>
                        </a:cubicBezTo>
                        <a:cubicBezTo>
                          <a:pt x="1479" y="3016"/>
                          <a:pt x="1055" y="3085"/>
                          <a:pt x="650" y="3245"/>
                        </a:cubicBezTo>
                        <a:cubicBezTo>
                          <a:pt x="433" y="3331"/>
                          <a:pt x="207" y="3462"/>
                          <a:pt x="130" y="3682"/>
                        </a:cubicBezTo>
                        <a:cubicBezTo>
                          <a:pt x="1" y="4059"/>
                          <a:pt x="374" y="4418"/>
                          <a:pt x="734" y="4591"/>
                        </a:cubicBezTo>
                        <a:cubicBezTo>
                          <a:pt x="1330" y="4878"/>
                          <a:pt x="2015" y="4962"/>
                          <a:pt x="2711" y="4962"/>
                        </a:cubicBezTo>
                        <a:cubicBezTo>
                          <a:pt x="3293" y="4962"/>
                          <a:pt x="3882" y="4903"/>
                          <a:pt x="4434" y="4856"/>
                        </a:cubicBezTo>
                        <a:lnTo>
                          <a:pt x="4434" y="4856"/>
                        </a:lnTo>
                        <a:cubicBezTo>
                          <a:pt x="3712" y="5047"/>
                          <a:pt x="3016" y="5336"/>
                          <a:pt x="2373" y="5716"/>
                        </a:cubicBezTo>
                        <a:cubicBezTo>
                          <a:pt x="2094" y="5880"/>
                          <a:pt x="1817" y="6070"/>
                          <a:pt x="1638" y="6339"/>
                        </a:cubicBezTo>
                        <a:cubicBezTo>
                          <a:pt x="1458" y="6609"/>
                          <a:pt x="1393" y="6977"/>
                          <a:pt x="1554" y="7259"/>
                        </a:cubicBezTo>
                        <a:cubicBezTo>
                          <a:pt x="1707" y="7527"/>
                          <a:pt x="2031" y="7660"/>
                          <a:pt x="2341" y="7660"/>
                        </a:cubicBezTo>
                        <a:cubicBezTo>
                          <a:pt x="2351" y="7660"/>
                          <a:pt x="2361" y="7660"/>
                          <a:pt x="2371" y="7660"/>
                        </a:cubicBezTo>
                        <a:cubicBezTo>
                          <a:pt x="2690" y="7652"/>
                          <a:pt x="2993" y="7527"/>
                          <a:pt x="3282" y="7392"/>
                        </a:cubicBezTo>
                        <a:cubicBezTo>
                          <a:pt x="4221" y="6957"/>
                          <a:pt x="5071" y="6429"/>
                          <a:pt x="5801" y="5696"/>
                        </a:cubicBezTo>
                        <a:cubicBezTo>
                          <a:pt x="6088" y="6311"/>
                          <a:pt x="6376" y="6927"/>
                          <a:pt x="6696" y="7527"/>
                        </a:cubicBezTo>
                        <a:cubicBezTo>
                          <a:pt x="6938" y="7981"/>
                          <a:pt x="7206" y="8434"/>
                          <a:pt x="7597" y="8769"/>
                        </a:cubicBezTo>
                        <a:cubicBezTo>
                          <a:pt x="7741" y="8892"/>
                          <a:pt x="7929" y="9000"/>
                          <a:pt x="8110" y="9000"/>
                        </a:cubicBezTo>
                        <a:cubicBezTo>
                          <a:pt x="8174" y="9000"/>
                          <a:pt x="8238" y="8986"/>
                          <a:pt x="8298" y="8955"/>
                        </a:cubicBezTo>
                        <a:cubicBezTo>
                          <a:pt x="8544" y="8826"/>
                          <a:pt x="8572" y="8486"/>
                          <a:pt x="8530" y="8212"/>
                        </a:cubicBezTo>
                        <a:cubicBezTo>
                          <a:pt x="8362" y="7085"/>
                          <a:pt x="7644" y="6149"/>
                          <a:pt x="6893" y="5293"/>
                        </a:cubicBezTo>
                        <a:lnTo>
                          <a:pt x="6893" y="5293"/>
                        </a:lnTo>
                        <a:cubicBezTo>
                          <a:pt x="7863" y="5845"/>
                          <a:pt x="8885" y="6307"/>
                          <a:pt x="9941" y="6673"/>
                        </a:cubicBezTo>
                        <a:cubicBezTo>
                          <a:pt x="10162" y="6750"/>
                          <a:pt x="10406" y="6820"/>
                          <a:pt x="10637" y="6820"/>
                        </a:cubicBezTo>
                        <a:cubicBezTo>
                          <a:pt x="10800" y="6820"/>
                          <a:pt x="10957" y="6785"/>
                          <a:pt x="11095" y="6693"/>
                        </a:cubicBezTo>
                        <a:cubicBezTo>
                          <a:pt x="11221" y="6609"/>
                          <a:pt x="11321" y="6470"/>
                          <a:pt x="11322" y="6318"/>
                        </a:cubicBezTo>
                        <a:cubicBezTo>
                          <a:pt x="11323" y="6173"/>
                          <a:pt x="11239" y="6042"/>
                          <a:pt x="11146" y="5930"/>
                        </a:cubicBezTo>
                        <a:cubicBezTo>
                          <a:pt x="10781" y="5490"/>
                          <a:pt x="10261" y="5212"/>
                          <a:pt x="9742" y="4969"/>
                        </a:cubicBezTo>
                        <a:cubicBezTo>
                          <a:pt x="8911" y="4581"/>
                          <a:pt x="7963" y="4309"/>
                          <a:pt x="7039" y="4309"/>
                        </a:cubicBezTo>
                        <a:cubicBezTo>
                          <a:pt x="6965" y="4309"/>
                          <a:pt x="6892" y="4311"/>
                          <a:pt x="6818" y="4315"/>
                        </a:cubicBezTo>
                        <a:cubicBezTo>
                          <a:pt x="7598" y="3924"/>
                          <a:pt x="8356" y="3489"/>
                          <a:pt x="9085" y="3011"/>
                        </a:cubicBezTo>
                        <a:cubicBezTo>
                          <a:pt x="9562" y="2698"/>
                          <a:pt x="10035" y="2363"/>
                          <a:pt x="10391" y="1917"/>
                        </a:cubicBezTo>
                        <a:cubicBezTo>
                          <a:pt x="10556" y="1711"/>
                          <a:pt x="10701" y="1453"/>
                          <a:pt x="10650" y="1193"/>
                        </a:cubicBezTo>
                        <a:cubicBezTo>
                          <a:pt x="10607" y="973"/>
                          <a:pt x="10423" y="797"/>
                          <a:pt x="10213" y="717"/>
                        </a:cubicBezTo>
                        <a:cubicBezTo>
                          <a:pt x="10097" y="674"/>
                          <a:pt x="9974" y="657"/>
                          <a:pt x="9850" y="657"/>
                        </a:cubicBezTo>
                        <a:cubicBezTo>
                          <a:pt x="9748" y="657"/>
                          <a:pt x="9646" y="669"/>
                          <a:pt x="9547" y="687"/>
                        </a:cubicBezTo>
                        <a:cubicBezTo>
                          <a:pt x="9148" y="762"/>
                          <a:pt x="8778" y="947"/>
                          <a:pt x="8421" y="1142"/>
                        </a:cubicBezTo>
                        <a:cubicBezTo>
                          <a:pt x="7423" y="1683"/>
                          <a:pt x="6436" y="2365"/>
                          <a:pt x="5921" y="3378"/>
                        </a:cubicBezTo>
                        <a:cubicBezTo>
                          <a:pt x="5328" y="1988"/>
                          <a:pt x="4606" y="596"/>
                          <a:pt x="3187" y="77"/>
                        </a:cubicBezTo>
                        <a:cubicBezTo>
                          <a:pt x="3068" y="34"/>
                          <a:pt x="2934" y="1"/>
                          <a:pt x="2808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" name="Google Shape;178;p3"/>
                  <p:cNvSpPr/>
                  <p:nvPr/>
                </p:nvSpPr>
                <p:spPr>
                  <a:xfrm>
                    <a:off x="5817300" y="4052350"/>
                    <a:ext cx="39550" cy="24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82" h="997" extrusionOk="0">
                        <a:moveTo>
                          <a:pt x="680" y="0"/>
                        </a:moveTo>
                        <a:cubicBezTo>
                          <a:pt x="351" y="0"/>
                          <a:pt x="83" y="148"/>
                          <a:pt x="45" y="372"/>
                        </a:cubicBezTo>
                        <a:cubicBezTo>
                          <a:pt x="0" y="639"/>
                          <a:pt x="298" y="911"/>
                          <a:pt x="710" y="980"/>
                        </a:cubicBezTo>
                        <a:cubicBezTo>
                          <a:pt x="775" y="991"/>
                          <a:pt x="839" y="996"/>
                          <a:pt x="901" y="996"/>
                        </a:cubicBezTo>
                        <a:cubicBezTo>
                          <a:pt x="1231" y="996"/>
                          <a:pt x="1499" y="847"/>
                          <a:pt x="1537" y="623"/>
                        </a:cubicBezTo>
                        <a:cubicBezTo>
                          <a:pt x="1582" y="358"/>
                          <a:pt x="1284" y="86"/>
                          <a:pt x="872" y="16"/>
                        </a:cubicBezTo>
                        <a:cubicBezTo>
                          <a:pt x="807" y="5"/>
                          <a:pt x="743" y="0"/>
                          <a:pt x="68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" name="Google Shape;179;p3"/>
                  <p:cNvSpPr/>
                  <p:nvPr/>
                </p:nvSpPr>
                <p:spPr>
                  <a:xfrm>
                    <a:off x="5797350" y="4223525"/>
                    <a:ext cx="218950" cy="177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758" h="7080" extrusionOk="0">
                        <a:moveTo>
                          <a:pt x="8757" y="0"/>
                        </a:moveTo>
                        <a:cubicBezTo>
                          <a:pt x="8689" y="10"/>
                          <a:pt x="8622" y="22"/>
                          <a:pt x="8554" y="33"/>
                        </a:cubicBezTo>
                        <a:lnTo>
                          <a:pt x="8552" y="33"/>
                        </a:lnTo>
                        <a:cubicBezTo>
                          <a:pt x="8379" y="59"/>
                          <a:pt x="8204" y="89"/>
                          <a:pt x="8030" y="116"/>
                        </a:cubicBezTo>
                        <a:cubicBezTo>
                          <a:pt x="6139" y="427"/>
                          <a:pt x="4208" y="834"/>
                          <a:pt x="2738" y="2030"/>
                        </a:cubicBezTo>
                        <a:cubicBezTo>
                          <a:pt x="1261" y="3234"/>
                          <a:pt x="395" y="5192"/>
                          <a:pt x="0" y="7079"/>
                        </a:cubicBezTo>
                        <a:cubicBezTo>
                          <a:pt x="122" y="6816"/>
                          <a:pt x="389" y="6602"/>
                          <a:pt x="647" y="6445"/>
                        </a:cubicBezTo>
                        <a:cubicBezTo>
                          <a:pt x="1971" y="5631"/>
                          <a:pt x="3509" y="5254"/>
                          <a:pt x="4965" y="4708"/>
                        </a:cubicBezTo>
                        <a:cubicBezTo>
                          <a:pt x="5684" y="4438"/>
                          <a:pt x="6395" y="4122"/>
                          <a:pt x="6998" y="3648"/>
                        </a:cubicBezTo>
                        <a:cubicBezTo>
                          <a:pt x="7626" y="3153"/>
                          <a:pt x="8114" y="2487"/>
                          <a:pt x="8413" y="1746"/>
                        </a:cubicBezTo>
                        <a:cubicBezTo>
                          <a:pt x="8599" y="1295"/>
                          <a:pt x="8712" y="814"/>
                          <a:pt x="8746" y="327"/>
                        </a:cubicBezTo>
                        <a:cubicBezTo>
                          <a:pt x="8755" y="218"/>
                          <a:pt x="8757" y="109"/>
                          <a:pt x="87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80" name="Google Shape;180;p3"/>
                <p:cNvGrpSpPr/>
                <p:nvPr/>
              </p:nvGrpSpPr>
              <p:grpSpPr>
                <a:xfrm flipH="1">
                  <a:off x="3" y="4448741"/>
                  <a:ext cx="439097" cy="694643"/>
                  <a:chOff x="5971450" y="3997950"/>
                  <a:chExt cx="254475" cy="402575"/>
                </a:xfrm>
              </p:grpSpPr>
              <p:sp>
                <p:nvSpPr>
                  <p:cNvPr id="181" name="Google Shape;181;p3"/>
                  <p:cNvSpPr/>
                  <p:nvPr/>
                </p:nvSpPr>
                <p:spPr>
                  <a:xfrm>
                    <a:off x="5971450" y="4174500"/>
                    <a:ext cx="59000" cy="52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60" h="2083" extrusionOk="0">
                        <a:moveTo>
                          <a:pt x="1199" y="1"/>
                        </a:moveTo>
                        <a:cubicBezTo>
                          <a:pt x="968" y="1"/>
                          <a:pt x="734" y="77"/>
                          <a:pt x="537" y="233"/>
                        </a:cubicBezTo>
                        <a:cubicBezTo>
                          <a:pt x="82" y="595"/>
                          <a:pt x="0" y="1250"/>
                          <a:pt x="356" y="1697"/>
                        </a:cubicBezTo>
                        <a:cubicBezTo>
                          <a:pt x="558" y="1951"/>
                          <a:pt x="858" y="2083"/>
                          <a:pt x="1162" y="2083"/>
                        </a:cubicBezTo>
                        <a:cubicBezTo>
                          <a:pt x="1393" y="2083"/>
                          <a:pt x="1627" y="2007"/>
                          <a:pt x="1823" y="1851"/>
                        </a:cubicBezTo>
                        <a:cubicBezTo>
                          <a:pt x="2279" y="1490"/>
                          <a:pt x="2360" y="834"/>
                          <a:pt x="2005" y="387"/>
                        </a:cubicBezTo>
                        <a:cubicBezTo>
                          <a:pt x="1803" y="133"/>
                          <a:pt x="1503" y="1"/>
                          <a:pt x="1199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2" name="Google Shape;182;p3"/>
                  <p:cNvSpPr/>
                  <p:nvPr/>
                </p:nvSpPr>
                <p:spPr>
                  <a:xfrm>
                    <a:off x="6057650" y="4014850"/>
                    <a:ext cx="36050" cy="385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42" h="15427" extrusionOk="0">
                        <a:moveTo>
                          <a:pt x="1296" y="1"/>
                        </a:moveTo>
                        <a:cubicBezTo>
                          <a:pt x="1167" y="386"/>
                          <a:pt x="1047" y="777"/>
                          <a:pt x="938" y="1174"/>
                        </a:cubicBezTo>
                        <a:cubicBezTo>
                          <a:pt x="616" y="2336"/>
                          <a:pt x="378" y="3551"/>
                          <a:pt x="222" y="4817"/>
                        </a:cubicBezTo>
                        <a:cubicBezTo>
                          <a:pt x="182" y="5132"/>
                          <a:pt x="148" y="5449"/>
                          <a:pt x="120" y="5771"/>
                        </a:cubicBezTo>
                        <a:cubicBezTo>
                          <a:pt x="70" y="6332"/>
                          <a:pt x="35" y="6906"/>
                          <a:pt x="18" y="7486"/>
                        </a:cubicBezTo>
                        <a:cubicBezTo>
                          <a:pt x="10" y="7755"/>
                          <a:pt x="4" y="8025"/>
                          <a:pt x="3" y="8297"/>
                        </a:cubicBezTo>
                        <a:cubicBezTo>
                          <a:pt x="1" y="8732"/>
                          <a:pt x="5" y="9172"/>
                          <a:pt x="21" y="9617"/>
                        </a:cubicBezTo>
                        <a:cubicBezTo>
                          <a:pt x="31" y="9914"/>
                          <a:pt x="44" y="10214"/>
                          <a:pt x="63" y="10515"/>
                        </a:cubicBezTo>
                        <a:cubicBezTo>
                          <a:pt x="77" y="10757"/>
                          <a:pt x="92" y="11000"/>
                          <a:pt x="111" y="11244"/>
                        </a:cubicBezTo>
                        <a:cubicBezTo>
                          <a:pt x="214" y="12571"/>
                          <a:pt x="390" y="13952"/>
                          <a:pt x="646" y="15426"/>
                        </a:cubicBezTo>
                        <a:lnTo>
                          <a:pt x="801" y="15426"/>
                        </a:lnTo>
                        <a:cubicBezTo>
                          <a:pt x="632" y="14449"/>
                          <a:pt x="498" y="13513"/>
                          <a:pt x="397" y="12607"/>
                        </a:cubicBezTo>
                        <a:cubicBezTo>
                          <a:pt x="386" y="12524"/>
                          <a:pt x="377" y="12441"/>
                          <a:pt x="369" y="12361"/>
                        </a:cubicBezTo>
                        <a:cubicBezTo>
                          <a:pt x="323" y="11938"/>
                          <a:pt x="285" y="11520"/>
                          <a:pt x="256" y="11109"/>
                        </a:cubicBezTo>
                        <a:cubicBezTo>
                          <a:pt x="232" y="10802"/>
                          <a:pt x="213" y="10498"/>
                          <a:pt x="199" y="10197"/>
                        </a:cubicBezTo>
                        <a:cubicBezTo>
                          <a:pt x="192" y="10073"/>
                          <a:pt x="187" y="9949"/>
                          <a:pt x="183" y="9826"/>
                        </a:cubicBezTo>
                        <a:cubicBezTo>
                          <a:pt x="180" y="9755"/>
                          <a:pt x="176" y="9685"/>
                          <a:pt x="174" y="9613"/>
                        </a:cubicBezTo>
                        <a:cubicBezTo>
                          <a:pt x="173" y="9558"/>
                          <a:pt x="171" y="9502"/>
                          <a:pt x="171" y="9447"/>
                        </a:cubicBezTo>
                        <a:cubicBezTo>
                          <a:pt x="160" y="9147"/>
                          <a:pt x="156" y="8851"/>
                          <a:pt x="155" y="8556"/>
                        </a:cubicBezTo>
                        <a:cubicBezTo>
                          <a:pt x="155" y="8108"/>
                          <a:pt x="163" y="7664"/>
                          <a:pt x="181" y="7228"/>
                        </a:cubicBezTo>
                        <a:cubicBezTo>
                          <a:pt x="196" y="6811"/>
                          <a:pt x="221" y="6402"/>
                          <a:pt x="256" y="5997"/>
                        </a:cubicBezTo>
                        <a:cubicBezTo>
                          <a:pt x="292" y="5534"/>
                          <a:pt x="340" y="5079"/>
                          <a:pt x="399" y="4630"/>
                        </a:cubicBezTo>
                        <a:cubicBezTo>
                          <a:pt x="552" y="3452"/>
                          <a:pt x="780" y="2318"/>
                          <a:pt x="1082" y="1231"/>
                        </a:cubicBezTo>
                        <a:cubicBezTo>
                          <a:pt x="1190" y="830"/>
                          <a:pt x="1310" y="436"/>
                          <a:pt x="1441" y="49"/>
                        </a:cubicBezTo>
                        <a:lnTo>
                          <a:pt x="1296" y="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3" name="Google Shape;183;p3"/>
                  <p:cNvSpPr/>
                  <p:nvPr/>
                </p:nvSpPr>
                <p:spPr>
                  <a:xfrm>
                    <a:off x="6017700" y="4043125"/>
                    <a:ext cx="46150" cy="252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46" h="10115" extrusionOk="0">
                        <a:moveTo>
                          <a:pt x="153" y="0"/>
                        </a:moveTo>
                        <a:lnTo>
                          <a:pt x="0" y="10"/>
                        </a:lnTo>
                        <a:cubicBezTo>
                          <a:pt x="213" y="3421"/>
                          <a:pt x="784" y="6821"/>
                          <a:pt x="1698" y="10115"/>
                        </a:cubicBezTo>
                        <a:lnTo>
                          <a:pt x="1846" y="10073"/>
                        </a:lnTo>
                        <a:cubicBezTo>
                          <a:pt x="934" y="6791"/>
                          <a:pt x="364" y="3402"/>
                          <a:pt x="153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4" name="Google Shape;184;p3"/>
                  <p:cNvSpPr/>
                  <p:nvPr/>
                </p:nvSpPr>
                <p:spPr>
                  <a:xfrm>
                    <a:off x="6058400" y="4062200"/>
                    <a:ext cx="115800" cy="19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32" h="7956" extrusionOk="0">
                        <a:moveTo>
                          <a:pt x="4510" y="1"/>
                        </a:moveTo>
                        <a:cubicBezTo>
                          <a:pt x="2625" y="2400"/>
                          <a:pt x="1108" y="5057"/>
                          <a:pt x="1" y="7899"/>
                        </a:cubicBezTo>
                        <a:lnTo>
                          <a:pt x="144" y="7955"/>
                        </a:lnTo>
                        <a:cubicBezTo>
                          <a:pt x="1245" y="5127"/>
                          <a:pt x="2755" y="2482"/>
                          <a:pt x="4631" y="96"/>
                        </a:cubicBezTo>
                        <a:lnTo>
                          <a:pt x="4510" y="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5" name="Google Shape;185;p3"/>
                  <p:cNvSpPr/>
                  <p:nvPr/>
                </p:nvSpPr>
                <p:spPr>
                  <a:xfrm>
                    <a:off x="6064275" y="4165625"/>
                    <a:ext cx="117100" cy="164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84" h="6579" extrusionOk="0">
                        <a:moveTo>
                          <a:pt x="4565" y="0"/>
                        </a:moveTo>
                        <a:cubicBezTo>
                          <a:pt x="2893" y="2045"/>
                          <a:pt x="1357" y="4232"/>
                          <a:pt x="1" y="6500"/>
                        </a:cubicBezTo>
                        <a:lnTo>
                          <a:pt x="132" y="6578"/>
                        </a:lnTo>
                        <a:cubicBezTo>
                          <a:pt x="1484" y="4316"/>
                          <a:pt x="3016" y="2136"/>
                          <a:pt x="4684" y="98"/>
                        </a:cubicBezTo>
                        <a:lnTo>
                          <a:pt x="4565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6" name="Google Shape;186;p3"/>
                  <p:cNvSpPr/>
                  <p:nvPr/>
                </p:nvSpPr>
                <p:spPr>
                  <a:xfrm>
                    <a:off x="5990000" y="4010925"/>
                    <a:ext cx="54950" cy="48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8" h="1951" extrusionOk="0">
                        <a:moveTo>
                          <a:pt x="1098" y="0"/>
                        </a:moveTo>
                        <a:cubicBezTo>
                          <a:pt x="885" y="0"/>
                          <a:pt x="672" y="69"/>
                          <a:pt x="493" y="212"/>
                        </a:cubicBezTo>
                        <a:cubicBezTo>
                          <a:pt x="71" y="546"/>
                          <a:pt x="0" y="1160"/>
                          <a:pt x="335" y="1582"/>
                        </a:cubicBezTo>
                        <a:cubicBezTo>
                          <a:pt x="528" y="1824"/>
                          <a:pt x="812" y="1950"/>
                          <a:pt x="1099" y="1950"/>
                        </a:cubicBezTo>
                        <a:cubicBezTo>
                          <a:pt x="1312" y="1950"/>
                          <a:pt x="1526" y="1881"/>
                          <a:pt x="1705" y="1738"/>
                        </a:cubicBezTo>
                        <a:cubicBezTo>
                          <a:pt x="2127" y="1404"/>
                          <a:pt x="2197" y="790"/>
                          <a:pt x="1863" y="368"/>
                        </a:cubicBezTo>
                        <a:cubicBezTo>
                          <a:pt x="1670" y="126"/>
                          <a:pt x="1385" y="0"/>
                          <a:pt x="1098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7" name="Google Shape;187;p3"/>
                  <p:cNvSpPr/>
                  <p:nvPr/>
                </p:nvSpPr>
                <p:spPr>
                  <a:xfrm>
                    <a:off x="6064375" y="3997950"/>
                    <a:ext cx="54925" cy="48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7" h="1951" extrusionOk="0">
                        <a:moveTo>
                          <a:pt x="1097" y="0"/>
                        </a:moveTo>
                        <a:cubicBezTo>
                          <a:pt x="885" y="0"/>
                          <a:pt x="671" y="69"/>
                          <a:pt x="492" y="211"/>
                        </a:cubicBezTo>
                        <a:cubicBezTo>
                          <a:pt x="70" y="546"/>
                          <a:pt x="0" y="1159"/>
                          <a:pt x="335" y="1581"/>
                        </a:cubicBezTo>
                        <a:cubicBezTo>
                          <a:pt x="527" y="1824"/>
                          <a:pt x="811" y="1950"/>
                          <a:pt x="1099" y="1950"/>
                        </a:cubicBezTo>
                        <a:cubicBezTo>
                          <a:pt x="1311" y="1950"/>
                          <a:pt x="1525" y="1881"/>
                          <a:pt x="1705" y="1738"/>
                        </a:cubicBezTo>
                        <a:cubicBezTo>
                          <a:pt x="2127" y="1403"/>
                          <a:pt x="2196" y="790"/>
                          <a:pt x="1861" y="368"/>
                        </a:cubicBezTo>
                        <a:cubicBezTo>
                          <a:pt x="1669" y="126"/>
                          <a:pt x="1385" y="0"/>
                          <a:pt x="1097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8" name="Google Shape;188;p3"/>
                  <p:cNvSpPr/>
                  <p:nvPr/>
                </p:nvSpPr>
                <p:spPr>
                  <a:xfrm>
                    <a:off x="6146425" y="4038575"/>
                    <a:ext cx="54950" cy="48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8" h="1951" extrusionOk="0">
                        <a:moveTo>
                          <a:pt x="1099" y="0"/>
                        </a:moveTo>
                        <a:cubicBezTo>
                          <a:pt x="887" y="0"/>
                          <a:pt x="673" y="69"/>
                          <a:pt x="493" y="211"/>
                        </a:cubicBezTo>
                        <a:cubicBezTo>
                          <a:pt x="71" y="547"/>
                          <a:pt x="1" y="1161"/>
                          <a:pt x="336" y="1581"/>
                        </a:cubicBezTo>
                        <a:cubicBezTo>
                          <a:pt x="529" y="1824"/>
                          <a:pt x="814" y="1950"/>
                          <a:pt x="1101" y="1950"/>
                        </a:cubicBezTo>
                        <a:cubicBezTo>
                          <a:pt x="1313" y="1950"/>
                          <a:pt x="1527" y="1881"/>
                          <a:pt x="1706" y="1739"/>
                        </a:cubicBezTo>
                        <a:cubicBezTo>
                          <a:pt x="2127" y="1405"/>
                          <a:pt x="2198" y="790"/>
                          <a:pt x="1863" y="369"/>
                        </a:cubicBezTo>
                        <a:cubicBezTo>
                          <a:pt x="1671" y="127"/>
                          <a:pt x="1386" y="0"/>
                          <a:pt x="1099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9" name="Google Shape;189;p3"/>
                  <p:cNvSpPr/>
                  <p:nvPr/>
                </p:nvSpPr>
                <p:spPr>
                  <a:xfrm>
                    <a:off x="6180050" y="4094325"/>
                    <a:ext cx="45875" cy="52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35" h="2083" extrusionOk="0">
                        <a:moveTo>
                          <a:pt x="1199" y="0"/>
                        </a:moveTo>
                        <a:cubicBezTo>
                          <a:pt x="967" y="0"/>
                          <a:pt x="733" y="76"/>
                          <a:pt x="536" y="232"/>
                        </a:cubicBezTo>
                        <a:cubicBezTo>
                          <a:pt x="83" y="594"/>
                          <a:pt x="0" y="1250"/>
                          <a:pt x="356" y="1697"/>
                        </a:cubicBezTo>
                        <a:cubicBezTo>
                          <a:pt x="558" y="1951"/>
                          <a:pt x="857" y="2083"/>
                          <a:pt x="1161" y="2083"/>
                        </a:cubicBezTo>
                        <a:cubicBezTo>
                          <a:pt x="1392" y="2083"/>
                          <a:pt x="1627" y="2007"/>
                          <a:pt x="1823" y="1851"/>
                        </a:cubicBezTo>
                        <a:cubicBezTo>
                          <a:pt x="1827" y="1848"/>
                          <a:pt x="1831" y="1844"/>
                          <a:pt x="1835" y="1841"/>
                        </a:cubicBezTo>
                        <a:lnTo>
                          <a:pt x="1835" y="217"/>
                        </a:lnTo>
                        <a:cubicBezTo>
                          <a:pt x="1651" y="74"/>
                          <a:pt x="1426" y="0"/>
                          <a:pt x="1199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90" name="Google Shape;190;p3"/>
                  <p:cNvSpPr/>
                  <p:nvPr/>
                </p:nvSpPr>
                <p:spPr>
                  <a:xfrm>
                    <a:off x="6159725" y="4154450"/>
                    <a:ext cx="59000" cy="52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60" h="2083" extrusionOk="0">
                        <a:moveTo>
                          <a:pt x="1199" y="1"/>
                        </a:moveTo>
                        <a:cubicBezTo>
                          <a:pt x="968" y="1"/>
                          <a:pt x="734" y="77"/>
                          <a:pt x="538" y="232"/>
                        </a:cubicBezTo>
                        <a:cubicBezTo>
                          <a:pt x="82" y="594"/>
                          <a:pt x="1" y="1250"/>
                          <a:pt x="356" y="1696"/>
                        </a:cubicBezTo>
                        <a:cubicBezTo>
                          <a:pt x="558" y="1951"/>
                          <a:pt x="858" y="2083"/>
                          <a:pt x="1162" y="2083"/>
                        </a:cubicBezTo>
                        <a:cubicBezTo>
                          <a:pt x="1393" y="2083"/>
                          <a:pt x="1627" y="2007"/>
                          <a:pt x="1824" y="1851"/>
                        </a:cubicBezTo>
                        <a:cubicBezTo>
                          <a:pt x="2278" y="1489"/>
                          <a:pt x="2360" y="834"/>
                          <a:pt x="2005" y="387"/>
                        </a:cubicBezTo>
                        <a:cubicBezTo>
                          <a:pt x="1803" y="133"/>
                          <a:pt x="1504" y="1"/>
                          <a:pt x="1199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91" name="Google Shape;191;p3"/>
                  <p:cNvSpPr/>
                  <p:nvPr/>
                </p:nvSpPr>
                <p:spPr>
                  <a:xfrm>
                    <a:off x="6111375" y="4192850"/>
                    <a:ext cx="59000" cy="52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60" h="2084" extrusionOk="0">
                        <a:moveTo>
                          <a:pt x="1200" y="1"/>
                        </a:moveTo>
                        <a:cubicBezTo>
                          <a:pt x="968" y="1"/>
                          <a:pt x="734" y="77"/>
                          <a:pt x="538" y="233"/>
                        </a:cubicBezTo>
                        <a:cubicBezTo>
                          <a:pt x="82" y="595"/>
                          <a:pt x="1" y="1249"/>
                          <a:pt x="355" y="1697"/>
                        </a:cubicBezTo>
                        <a:cubicBezTo>
                          <a:pt x="558" y="1951"/>
                          <a:pt x="858" y="2083"/>
                          <a:pt x="1163" y="2083"/>
                        </a:cubicBezTo>
                        <a:cubicBezTo>
                          <a:pt x="1394" y="2083"/>
                          <a:pt x="1627" y="2007"/>
                          <a:pt x="1824" y="1852"/>
                        </a:cubicBezTo>
                        <a:cubicBezTo>
                          <a:pt x="2278" y="1490"/>
                          <a:pt x="2360" y="834"/>
                          <a:pt x="2005" y="388"/>
                        </a:cubicBezTo>
                        <a:lnTo>
                          <a:pt x="2005" y="387"/>
                        </a:lnTo>
                        <a:cubicBezTo>
                          <a:pt x="1803" y="133"/>
                          <a:pt x="1504" y="1"/>
                          <a:pt x="1200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92" name="Google Shape;192;p3"/>
                  <p:cNvSpPr/>
                  <p:nvPr/>
                </p:nvSpPr>
                <p:spPr>
                  <a:xfrm>
                    <a:off x="6052475" y="4186100"/>
                    <a:ext cx="59000" cy="52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60" h="2084" extrusionOk="0">
                        <a:moveTo>
                          <a:pt x="1198" y="1"/>
                        </a:moveTo>
                        <a:cubicBezTo>
                          <a:pt x="967" y="1"/>
                          <a:pt x="733" y="77"/>
                          <a:pt x="537" y="232"/>
                        </a:cubicBezTo>
                        <a:cubicBezTo>
                          <a:pt x="82" y="594"/>
                          <a:pt x="1" y="1250"/>
                          <a:pt x="355" y="1697"/>
                        </a:cubicBezTo>
                        <a:cubicBezTo>
                          <a:pt x="557" y="1951"/>
                          <a:pt x="856" y="2083"/>
                          <a:pt x="1161" y="2083"/>
                        </a:cubicBezTo>
                        <a:cubicBezTo>
                          <a:pt x="1392" y="2083"/>
                          <a:pt x="1626" y="2007"/>
                          <a:pt x="1823" y="1851"/>
                        </a:cubicBezTo>
                        <a:cubicBezTo>
                          <a:pt x="2278" y="1489"/>
                          <a:pt x="2360" y="835"/>
                          <a:pt x="2005" y="387"/>
                        </a:cubicBezTo>
                        <a:cubicBezTo>
                          <a:pt x="1803" y="133"/>
                          <a:pt x="1503" y="1"/>
                          <a:pt x="1198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93" name="Google Shape;193;p3"/>
                  <p:cNvSpPr/>
                  <p:nvPr/>
                </p:nvSpPr>
                <p:spPr>
                  <a:xfrm>
                    <a:off x="6057250" y="4253275"/>
                    <a:ext cx="59025" cy="52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61" h="2083" extrusionOk="0">
                        <a:moveTo>
                          <a:pt x="1200" y="1"/>
                        </a:moveTo>
                        <a:cubicBezTo>
                          <a:pt x="969" y="1"/>
                          <a:pt x="735" y="77"/>
                          <a:pt x="538" y="233"/>
                        </a:cubicBezTo>
                        <a:cubicBezTo>
                          <a:pt x="83" y="594"/>
                          <a:pt x="1" y="1250"/>
                          <a:pt x="356" y="1697"/>
                        </a:cubicBezTo>
                        <a:cubicBezTo>
                          <a:pt x="558" y="1951"/>
                          <a:pt x="858" y="2083"/>
                          <a:pt x="1163" y="2083"/>
                        </a:cubicBezTo>
                        <a:cubicBezTo>
                          <a:pt x="1394" y="2083"/>
                          <a:pt x="1627" y="2007"/>
                          <a:pt x="1823" y="1851"/>
                        </a:cubicBezTo>
                        <a:cubicBezTo>
                          <a:pt x="2279" y="1490"/>
                          <a:pt x="2360" y="834"/>
                          <a:pt x="2005" y="387"/>
                        </a:cubicBezTo>
                        <a:cubicBezTo>
                          <a:pt x="1804" y="133"/>
                          <a:pt x="1504" y="1"/>
                          <a:pt x="1200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94" name="Google Shape;194;p3"/>
                  <p:cNvSpPr/>
                  <p:nvPr/>
                </p:nvSpPr>
                <p:spPr>
                  <a:xfrm>
                    <a:off x="6000550" y="4227350"/>
                    <a:ext cx="59000" cy="52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60" h="2083" extrusionOk="0">
                        <a:moveTo>
                          <a:pt x="1199" y="1"/>
                        </a:moveTo>
                        <a:cubicBezTo>
                          <a:pt x="968" y="1"/>
                          <a:pt x="734" y="76"/>
                          <a:pt x="537" y="232"/>
                        </a:cubicBezTo>
                        <a:cubicBezTo>
                          <a:pt x="82" y="594"/>
                          <a:pt x="0" y="1249"/>
                          <a:pt x="356" y="1696"/>
                        </a:cubicBezTo>
                        <a:cubicBezTo>
                          <a:pt x="558" y="1951"/>
                          <a:pt x="857" y="2082"/>
                          <a:pt x="1162" y="2082"/>
                        </a:cubicBezTo>
                        <a:cubicBezTo>
                          <a:pt x="1393" y="2082"/>
                          <a:pt x="1627" y="2007"/>
                          <a:pt x="1823" y="1851"/>
                        </a:cubicBezTo>
                        <a:cubicBezTo>
                          <a:pt x="2279" y="1489"/>
                          <a:pt x="2360" y="833"/>
                          <a:pt x="2005" y="387"/>
                        </a:cubicBezTo>
                        <a:cubicBezTo>
                          <a:pt x="1803" y="132"/>
                          <a:pt x="1503" y="1"/>
                          <a:pt x="1199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95" name="Google Shape;195;p3"/>
                  <p:cNvSpPr/>
                  <p:nvPr/>
                </p:nvSpPr>
                <p:spPr>
                  <a:xfrm>
                    <a:off x="6080475" y="4069175"/>
                    <a:ext cx="54950" cy="48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8" h="1951" extrusionOk="0">
                        <a:moveTo>
                          <a:pt x="1098" y="1"/>
                        </a:moveTo>
                        <a:cubicBezTo>
                          <a:pt x="885" y="1"/>
                          <a:pt x="672" y="70"/>
                          <a:pt x="492" y="212"/>
                        </a:cubicBezTo>
                        <a:cubicBezTo>
                          <a:pt x="71" y="547"/>
                          <a:pt x="1" y="1160"/>
                          <a:pt x="336" y="1582"/>
                        </a:cubicBezTo>
                        <a:cubicBezTo>
                          <a:pt x="528" y="1825"/>
                          <a:pt x="813" y="1951"/>
                          <a:pt x="1100" y="1951"/>
                        </a:cubicBezTo>
                        <a:cubicBezTo>
                          <a:pt x="1312" y="1951"/>
                          <a:pt x="1526" y="1882"/>
                          <a:pt x="1705" y="1740"/>
                        </a:cubicBezTo>
                        <a:cubicBezTo>
                          <a:pt x="2127" y="1404"/>
                          <a:pt x="2198" y="791"/>
                          <a:pt x="1862" y="370"/>
                        </a:cubicBezTo>
                        <a:cubicBezTo>
                          <a:pt x="1670" y="127"/>
                          <a:pt x="1385" y="1"/>
                          <a:pt x="1098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96" name="Google Shape;196;p3"/>
                  <p:cNvSpPr/>
                  <p:nvPr/>
                </p:nvSpPr>
                <p:spPr>
                  <a:xfrm>
                    <a:off x="6116350" y="4115400"/>
                    <a:ext cx="54950" cy="48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8" h="1951" extrusionOk="0">
                        <a:moveTo>
                          <a:pt x="1099" y="0"/>
                        </a:moveTo>
                        <a:cubicBezTo>
                          <a:pt x="886" y="0"/>
                          <a:pt x="672" y="69"/>
                          <a:pt x="492" y="212"/>
                        </a:cubicBezTo>
                        <a:cubicBezTo>
                          <a:pt x="71" y="547"/>
                          <a:pt x="1" y="1160"/>
                          <a:pt x="335" y="1582"/>
                        </a:cubicBezTo>
                        <a:cubicBezTo>
                          <a:pt x="528" y="1824"/>
                          <a:pt x="812" y="1950"/>
                          <a:pt x="1099" y="1950"/>
                        </a:cubicBezTo>
                        <a:cubicBezTo>
                          <a:pt x="1311" y="1950"/>
                          <a:pt x="1526" y="1881"/>
                          <a:pt x="1705" y="1739"/>
                        </a:cubicBezTo>
                        <a:cubicBezTo>
                          <a:pt x="2127" y="1404"/>
                          <a:pt x="2198" y="791"/>
                          <a:pt x="1862" y="369"/>
                        </a:cubicBezTo>
                        <a:cubicBezTo>
                          <a:pt x="1670" y="126"/>
                          <a:pt x="1386" y="0"/>
                          <a:pt x="1099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97" name="Google Shape;197;p3"/>
                  <p:cNvSpPr/>
                  <p:nvPr/>
                </p:nvSpPr>
                <p:spPr>
                  <a:xfrm>
                    <a:off x="6017300" y="4063325"/>
                    <a:ext cx="54950" cy="48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8" h="1951" extrusionOk="0">
                        <a:moveTo>
                          <a:pt x="1098" y="1"/>
                        </a:moveTo>
                        <a:cubicBezTo>
                          <a:pt x="886" y="1"/>
                          <a:pt x="672" y="70"/>
                          <a:pt x="493" y="212"/>
                        </a:cubicBezTo>
                        <a:cubicBezTo>
                          <a:pt x="71" y="547"/>
                          <a:pt x="1" y="1160"/>
                          <a:pt x="335" y="1582"/>
                        </a:cubicBezTo>
                        <a:cubicBezTo>
                          <a:pt x="528" y="1824"/>
                          <a:pt x="812" y="1951"/>
                          <a:pt x="1099" y="1951"/>
                        </a:cubicBezTo>
                        <a:cubicBezTo>
                          <a:pt x="1312" y="1951"/>
                          <a:pt x="1526" y="1881"/>
                          <a:pt x="1705" y="1739"/>
                        </a:cubicBezTo>
                        <a:cubicBezTo>
                          <a:pt x="2127" y="1404"/>
                          <a:pt x="2198" y="791"/>
                          <a:pt x="1863" y="369"/>
                        </a:cubicBezTo>
                        <a:cubicBezTo>
                          <a:pt x="1670" y="127"/>
                          <a:pt x="1385" y="1"/>
                          <a:pt x="1098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98" name="Google Shape;198;p3"/>
                  <p:cNvSpPr/>
                  <p:nvPr/>
                </p:nvSpPr>
                <p:spPr>
                  <a:xfrm>
                    <a:off x="6055550" y="4125075"/>
                    <a:ext cx="54950" cy="48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8" h="1951" extrusionOk="0">
                        <a:moveTo>
                          <a:pt x="1099" y="1"/>
                        </a:moveTo>
                        <a:cubicBezTo>
                          <a:pt x="887" y="1"/>
                          <a:pt x="673" y="70"/>
                          <a:pt x="493" y="212"/>
                        </a:cubicBezTo>
                        <a:cubicBezTo>
                          <a:pt x="71" y="547"/>
                          <a:pt x="1" y="1160"/>
                          <a:pt x="335" y="1582"/>
                        </a:cubicBezTo>
                        <a:cubicBezTo>
                          <a:pt x="528" y="1825"/>
                          <a:pt x="813" y="1951"/>
                          <a:pt x="1100" y="1951"/>
                        </a:cubicBezTo>
                        <a:cubicBezTo>
                          <a:pt x="1312" y="1951"/>
                          <a:pt x="1526" y="1882"/>
                          <a:pt x="1705" y="1739"/>
                        </a:cubicBezTo>
                        <a:cubicBezTo>
                          <a:pt x="2127" y="1404"/>
                          <a:pt x="2198" y="791"/>
                          <a:pt x="1863" y="369"/>
                        </a:cubicBezTo>
                        <a:cubicBezTo>
                          <a:pt x="1671" y="127"/>
                          <a:pt x="1386" y="1"/>
                          <a:pt x="1099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99" name="Google Shape;199;p3"/>
                  <p:cNvSpPr/>
                  <p:nvPr/>
                </p:nvSpPr>
                <p:spPr>
                  <a:xfrm>
                    <a:off x="6000350" y="4120350"/>
                    <a:ext cx="54950" cy="48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8" h="1952" extrusionOk="0">
                        <a:moveTo>
                          <a:pt x="1098" y="1"/>
                        </a:moveTo>
                        <a:cubicBezTo>
                          <a:pt x="886" y="1"/>
                          <a:pt x="672" y="70"/>
                          <a:pt x="493" y="213"/>
                        </a:cubicBezTo>
                        <a:cubicBezTo>
                          <a:pt x="71" y="548"/>
                          <a:pt x="0" y="1161"/>
                          <a:pt x="335" y="1583"/>
                        </a:cubicBezTo>
                        <a:cubicBezTo>
                          <a:pt x="528" y="1825"/>
                          <a:pt x="813" y="1951"/>
                          <a:pt x="1100" y="1951"/>
                        </a:cubicBezTo>
                        <a:cubicBezTo>
                          <a:pt x="1312" y="1951"/>
                          <a:pt x="1526" y="1882"/>
                          <a:pt x="1705" y="1740"/>
                        </a:cubicBezTo>
                        <a:cubicBezTo>
                          <a:pt x="2127" y="1405"/>
                          <a:pt x="2197" y="792"/>
                          <a:pt x="1863" y="370"/>
                        </a:cubicBezTo>
                        <a:cubicBezTo>
                          <a:pt x="1670" y="127"/>
                          <a:pt x="1385" y="1"/>
                          <a:pt x="1098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00" name="Google Shape;200;p3"/>
                <p:cNvGrpSpPr/>
                <p:nvPr/>
              </p:nvGrpSpPr>
              <p:grpSpPr>
                <a:xfrm>
                  <a:off x="7030563" y="4546315"/>
                  <a:ext cx="456200" cy="597181"/>
                  <a:chOff x="5268200" y="3373650"/>
                  <a:chExt cx="295275" cy="386525"/>
                </a:xfrm>
              </p:grpSpPr>
              <p:sp>
                <p:nvSpPr>
                  <p:cNvPr id="201" name="Google Shape;201;p3"/>
                  <p:cNvSpPr/>
                  <p:nvPr/>
                </p:nvSpPr>
                <p:spPr>
                  <a:xfrm>
                    <a:off x="5406825" y="3496350"/>
                    <a:ext cx="16375" cy="263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5" h="10553" extrusionOk="0">
                        <a:moveTo>
                          <a:pt x="262" y="1"/>
                        </a:moveTo>
                        <a:cubicBezTo>
                          <a:pt x="233" y="335"/>
                          <a:pt x="206" y="667"/>
                          <a:pt x="184" y="1002"/>
                        </a:cubicBezTo>
                        <a:cubicBezTo>
                          <a:pt x="165" y="1302"/>
                          <a:pt x="148" y="1602"/>
                          <a:pt x="135" y="1903"/>
                        </a:cubicBezTo>
                        <a:cubicBezTo>
                          <a:pt x="0" y="4770"/>
                          <a:pt x="127" y="7638"/>
                          <a:pt x="517" y="10474"/>
                        </a:cubicBezTo>
                        <a:cubicBezTo>
                          <a:pt x="518" y="10488"/>
                          <a:pt x="519" y="10501"/>
                          <a:pt x="522" y="10514"/>
                        </a:cubicBezTo>
                        <a:cubicBezTo>
                          <a:pt x="522" y="10515"/>
                          <a:pt x="522" y="10519"/>
                          <a:pt x="523" y="10520"/>
                        </a:cubicBezTo>
                        <a:lnTo>
                          <a:pt x="528" y="10520"/>
                        </a:lnTo>
                        <a:cubicBezTo>
                          <a:pt x="541" y="10530"/>
                          <a:pt x="555" y="10542"/>
                          <a:pt x="566" y="10553"/>
                        </a:cubicBezTo>
                        <a:cubicBezTo>
                          <a:pt x="559" y="10542"/>
                          <a:pt x="551" y="10531"/>
                          <a:pt x="545" y="10520"/>
                        </a:cubicBezTo>
                        <a:lnTo>
                          <a:pt x="654" y="10520"/>
                        </a:lnTo>
                        <a:cubicBezTo>
                          <a:pt x="584" y="10019"/>
                          <a:pt x="523" y="9517"/>
                          <a:pt x="471" y="9013"/>
                        </a:cubicBezTo>
                        <a:cubicBezTo>
                          <a:pt x="467" y="8973"/>
                          <a:pt x="463" y="8932"/>
                          <a:pt x="457" y="8892"/>
                        </a:cubicBezTo>
                        <a:cubicBezTo>
                          <a:pt x="219" y="6560"/>
                          <a:pt x="155" y="4214"/>
                          <a:pt x="267" y="1868"/>
                        </a:cubicBezTo>
                        <a:cubicBezTo>
                          <a:pt x="283" y="1513"/>
                          <a:pt x="303" y="1159"/>
                          <a:pt x="330" y="806"/>
                        </a:cubicBezTo>
                        <a:cubicBezTo>
                          <a:pt x="349" y="541"/>
                          <a:pt x="368" y="277"/>
                          <a:pt x="392" y="12"/>
                        </a:cubicBezTo>
                        <a:lnTo>
                          <a:pt x="262" y="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02" name="Google Shape;202;p3"/>
                  <p:cNvSpPr/>
                  <p:nvPr/>
                </p:nvSpPr>
                <p:spPr>
                  <a:xfrm>
                    <a:off x="5298975" y="3373650"/>
                    <a:ext cx="235650" cy="19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26" h="7765" extrusionOk="0">
                        <a:moveTo>
                          <a:pt x="2850" y="0"/>
                        </a:moveTo>
                        <a:cubicBezTo>
                          <a:pt x="2743" y="0"/>
                          <a:pt x="2634" y="22"/>
                          <a:pt x="2522" y="67"/>
                        </a:cubicBezTo>
                        <a:cubicBezTo>
                          <a:pt x="1503" y="484"/>
                          <a:pt x="3258" y="3540"/>
                          <a:pt x="3258" y="3540"/>
                        </a:cubicBezTo>
                        <a:cubicBezTo>
                          <a:pt x="3258" y="3540"/>
                          <a:pt x="2511" y="3385"/>
                          <a:pt x="1767" y="3385"/>
                        </a:cubicBezTo>
                        <a:cubicBezTo>
                          <a:pt x="1120" y="3385"/>
                          <a:pt x="475" y="3502"/>
                          <a:pt x="324" y="3938"/>
                        </a:cubicBezTo>
                        <a:cubicBezTo>
                          <a:pt x="0" y="4877"/>
                          <a:pt x="2943" y="5372"/>
                          <a:pt x="2943" y="5372"/>
                        </a:cubicBezTo>
                        <a:cubicBezTo>
                          <a:pt x="2943" y="5372"/>
                          <a:pt x="1431" y="6666"/>
                          <a:pt x="2064" y="7580"/>
                        </a:cubicBezTo>
                        <a:cubicBezTo>
                          <a:pt x="2153" y="7708"/>
                          <a:pt x="2267" y="7763"/>
                          <a:pt x="2399" y="7763"/>
                        </a:cubicBezTo>
                        <a:cubicBezTo>
                          <a:pt x="3210" y="7763"/>
                          <a:pt x="4669" y="5677"/>
                          <a:pt x="4669" y="5677"/>
                        </a:cubicBezTo>
                        <a:cubicBezTo>
                          <a:pt x="4669" y="5677"/>
                          <a:pt x="6353" y="7765"/>
                          <a:pt x="7506" y="7765"/>
                        </a:cubicBezTo>
                        <a:cubicBezTo>
                          <a:pt x="7659" y="7765"/>
                          <a:pt x="7803" y="7728"/>
                          <a:pt x="7933" y="7644"/>
                        </a:cubicBezTo>
                        <a:cubicBezTo>
                          <a:pt x="9034" y="6930"/>
                          <a:pt x="6130" y="4601"/>
                          <a:pt x="6130" y="4601"/>
                        </a:cubicBezTo>
                        <a:cubicBezTo>
                          <a:pt x="6130" y="4601"/>
                          <a:pt x="9426" y="3983"/>
                          <a:pt x="8636" y="2619"/>
                        </a:cubicBezTo>
                        <a:cubicBezTo>
                          <a:pt x="8514" y="2409"/>
                          <a:pt x="8214" y="2331"/>
                          <a:pt x="7836" y="2331"/>
                        </a:cubicBezTo>
                        <a:cubicBezTo>
                          <a:pt x="6749" y="2331"/>
                          <a:pt x="5015" y="2978"/>
                          <a:pt x="5015" y="2978"/>
                        </a:cubicBezTo>
                        <a:cubicBezTo>
                          <a:pt x="5015" y="2978"/>
                          <a:pt x="4120" y="0"/>
                          <a:pt x="2850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03" name="Google Shape;203;p3"/>
                  <p:cNvSpPr/>
                  <p:nvPr/>
                </p:nvSpPr>
                <p:spPr>
                  <a:xfrm>
                    <a:off x="5384575" y="3467275"/>
                    <a:ext cx="50250" cy="25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0" h="1020" extrusionOk="0">
                        <a:moveTo>
                          <a:pt x="1329" y="0"/>
                        </a:moveTo>
                        <a:cubicBezTo>
                          <a:pt x="1194" y="0"/>
                          <a:pt x="1047" y="18"/>
                          <a:pt x="895" y="55"/>
                        </a:cubicBezTo>
                        <a:cubicBezTo>
                          <a:pt x="374" y="181"/>
                          <a:pt x="1" y="487"/>
                          <a:pt x="61" y="738"/>
                        </a:cubicBezTo>
                        <a:cubicBezTo>
                          <a:pt x="104" y="916"/>
                          <a:pt x="354" y="1019"/>
                          <a:pt x="681" y="1019"/>
                        </a:cubicBezTo>
                        <a:cubicBezTo>
                          <a:pt x="815" y="1019"/>
                          <a:pt x="963" y="1002"/>
                          <a:pt x="1115" y="965"/>
                        </a:cubicBezTo>
                        <a:cubicBezTo>
                          <a:pt x="1635" y="840"/>
                          <a:pt x="2009" y="533"/>
                          <a:pt x="1948" y="282"/>
                        </a:cubicBezTo>
                        <a:cubicBezTo>
                          <a:pt x="1905" y="104"/>
                          <a:pt x="1656" y="0"/>
                          <a:pt x="132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04" name="Google Shape;204;p3"/>
                  <p:cNvSpPr/>
                  <p:nvPr/>
                </p:nvSpPr>
                <p:spPr>
                  <a:xfrm>
                    <a:off x="5268200" y="3617550"/>
                    <a:ext cx="152775" cy="142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11" h="5705" extrusionOk="0">
                        <a:moveTo>
                          <a:pt x="244" y="1"/>
                        </a:moveTo>
                        <a:cubicBezTo>
                          <a:pt x="163" y="1"/>
                          <a:pt x="82" y="3"/>
                          <a:pt x="1" y="7"/>
                        </a:cubicBezTo>
                        <a:cubicBezTo>
                          <a:pt x="19" y="170"/>
                          <a:pt x="41" y="332"/>
                          <a:pt x="67" y="493"/>
                        </a:cubicBezTo>
                        <a:cubicBezTo>
                          <a:pt x="239" y="1584"/>
                          <a:pt x="592" y="2608"/>
                          <a:pt x="1423" y="3346"/>
                        </a:cubicBezTo>
                        <a:cubicBezTo>
                          <a:pt x="2686" y="4468"/>
                          <a:pt x="4815" y="4537"/>
                          <a:pt x="6067" y="5666"/>
                        </a:cubicBezTo>
                        <a:cubicBezTo>
                          <a:pt x="6069" y="5667"/>
                          <a:pt x="6072" y="5669"/>
                          <a:pt x="6073" y="5672"/>
                        </a:cubicBezTo>
                        <a:cubicBezTo>
                          <a:pt x="6086" y="5682"/>
                          <a:pt x="6100" y="5694"/>
                          <a:pt x="6111" y="5705"/>
                        </a:cubicBezTo>
                        <a:cubicBezTo>
                          <a:pt x="6104" y="5694"/>
                          <a:pt x="6096" y="5683"/>
                          <a:pt x="6090" y="5672"/>
                        </a:cubicBezTo>
                        <a:cubicBezTo>
                          <a:pt x="6079" y="5657"/>
                          <a:pt x="6069" y="5642"/>
                          <a:pt x="6061" y="5626"/>
                        </a:cubicBezTo>
                        <a:cubicBezTo>
                          <a:pt x="5457" y="4680"/>
                          <a:pt x="5232" y="3532"/>
                          <a:pt x="4677" y="2555"/>
                        </a:cubicBezTo>
                        <a:cubicBezTo>
                          <a:pt x="3840" y="1087"/>
                          <a:pt x="2217" y="108"/>
                          <a:pt x="533" y="11"/>
                        </a:cubicBezTo>
                        <a:cubicBezTo>
                          <a:pt x="437" y="4"/>
                          <a:pt x="340" y="1"/>
                          <a:pt x="24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05" name="Google Shape;205;p3"/>
                  <p:cNvSpPr/>
                  <p:nvPr/>
                </p:nvSpPr>
                <p:spPr>
                  <a:xfrm>
                    <a:off x="5416075" y="3596525"/>
                    <a:ext cx="147400" cy="129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96" h="5169" extrusionOk="0">
                        <a:moveTo>
                          <a:pt x="5232" y="0"/>
                        </a:moveTo>
                        <a:cubicBezTo>
                          <a:pt x="3993" y="0"/>
                          <a:pt x="2795" y="533"/>
                          <a:pt x="1921" y="1427"/>
                        </a:cubicBezTo>
                        <a:cubicBezTo>
                          <a:pt x="947" y="2422"/>
                          <a:pt x="398" y="3834"/>
                          <a:pt x="1" y="5168"/>
                        </a:cubicBezTo>
                        <a:cubicBezTo>
                          <a:pt x="113" y="4933"/>
                          <a:pt x="332" y="4766"/>
                          <a:pt x="553" y="4627"/>
                        </a:cubicBezTo>
                        <a:cubicBezTo>
                          <a:pt x="1262" y="4182"/>
                          <a:pt x="2067" y="3918"/>
                          <a:pt x="2846" y="3609"/>
                        </a:cubicBezTo>
                        <a:cubicBezTo>
                          <a:pt x="3624" y="3301"/>
                          <a:pt x="4403" y="2929"/>
                          <a:pt x="4980" y="2322"/>
                        </a:cubicBezTo>
                        <a:cubicBezTo>
                          <a:pt x="5555" y="1714"/>
                          <a:pt x="5895" y="822"/>
                          <a:pt x="5652" y="21"/>
                        </a:cubicBezTo>
                        <a:cubicBezTo>
                          <a:pt x="5512" y="7"/>
                          <a:pt x="5371" y="0"/>
                          <a:pt x="5232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06" name="Google Shape;206;p3"/>
                <p:cNvGrpSpPr/>
                <p:nvPr/>
              </p:nvGrpSpPr>
              <p:grpSpPr>
                <a:xfrm>
                  <a:off x="1884339" y="4150692"/>
                  <a:ext cx="524879" cy="1009720"/>
                  <a:chOff x="1312300" y="3710025"/>
                  <a:chExt cx="483225" cy="929675"/>
                </a:xfrm>
              </p:grpSpPr>
              <p:sp>
                <p:nvSpPr>
                  <p:cNvPr id="207" name="Google Shape;207;p3"/>
                  <p:cNvSpPr/>
                  <p:nvPr/>
                </p:nvSpPr>
                <p:spPr>
                  <a:xfrm>
                    <a:off x="1312300" y="3710025"/>
                    <a:ext cx="483225" cy="929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29" h="37187" extrusionOk="0">
                        <a:moveTo>
                          <a:pt x="1837" y="1"/>
                        </a:moveTo>
                        <a:lnTo>
                          <a:pt x="1837" y="1"/>
                        </a:lnTo>
                        <a:cubicBezTo>
                          <a:pt x="1372" y="1738"/>
                          <a:pt x="1855" y="3595"/>
                          <a:pt x="2583" y="5239"/>
                        </a:cubicBezTo>
                        <a:cubicBezTo>
                          <a:pt x="3124" y="6460"/>
                          <a:pt x="3801" y="7621"/>
                          <a:pt x="4358" y="8832"/>
                        </a:cubicBezTo>
                        <a:cubicBezTo>
                          <a:pt x="5060" y="10820"/>
                          <a:pt x="5817" y="12783"/>
                          <a:pt x="6626" y="14722"/>
                        </a:cubicBezTo>
                        <a:cubicBezTo>
                          <a:pt x="4689" y="12214"/>
                          <a:pt x="2816" y="9588"/>
                          <a:pt x="0" y="8142"/>
                        </a:cubicBezTo>
                        <a:lnTo>
                          <a:pt x="0" y="8142"/>
                        </a:lnTo>
                        <a:cubicBezTo>
                          <a:pt x="721" y="10624"/>
                          <a:pt x="2564" y="12755"/>
                          <a:pt x="4917" y="13826"/>
                        </a:cubicBezTo>
                        <a:cubicBezTo>
                          <a:pt x="5522" y="14101"/>
                          <a:pt x="6188" y="14332"/>
                          <a:pt x="6654" y="14791"/>
                        </a:cubicBezTo>
                        <a:cubicBezTo>
                          <a:pt x="7309" y="16356"/>
                          <a:pt x="7998" y="17907"/>
                          <a:pt x="8721" y="19440"/>
                        </a:cubicBezTo>
                        <a:cubicBezTo>
                          <a:pt x="7794" y="18062"/>
                          <a:pt x="6665" y="16678"/>
                          <a:pt x="5342" y="15703"/>
                        </a:cubicBezTo>
                        <a:cubicBezTo>
                          <a:pt x="4071" y="14767"/>
                          <a:pt x="2538" y="14336"/>
                          <a:pt x="1025" y="13884"/>
                        </a:cubicBezTo>
                        <a:lnTo>
                          <a:pt x="1025" y="13884"/>
                        </a:lnTo>
                        <a:cubicBezTo>
                          <a:pt x="1188" y="15185"/>
                          <a:pt x="2050" y="16317"/>
                          <a:pt x="3117" y="17079"/>
                        </a:cubicBezTo>
                        <a:cubicBezTo>
                          <a:pt x="4183" y="17842"/>
                          <a:pt x="5441" y="18281"/>
                          <a:pt x="6693" y="18668"/>
                        </a:cubicBezTo>
                        <a:cubicBezTo>
                          <a:pt x="7443" y="18899"/>
                          <a:pt x="8224" y="19134"/>
                          <a:pt x="8816" y="19642"/>
                        </a:cubicBezTo>
                        <a:cubicBezTo>
                          <a:pt x="9049" y="20132"/>
                          <a:pt x="9284" y="20618"/>
                          <a:pt x="9524" y="21104"/>
                        </a:cubicBezTo>
                        <a:cubicBezTo>
                          <a:pt x="9520" y="21113"/>
                          <a:pt x="9518" y="21121"/>
                          <a:pt x="9515" y="21130"/>
                        </a:cubicBezTo>
                        <a:cubicBezTo>
                          <a:pt x="9518" y="21122"/>
                          <a:pt x="9521" y="21115"/>
                          <a:pt x="9526" y="21109"/>
                        </a:cubicBezTo>
                        <a:cubicBezTo>
                          <a:pt x="10016" y="22105"/>
                          <a:pt x="10520" y="23094"/>
                          <a:pt x="11040" y="24076"/>
                        </a:cubicBezTo>
                        <a:cubicBezTo>
                          <a:pt x="10005" y="22925"/>
                          <a:pt x="8804" y="21819"/>
                          <a:pt x="7483" y="21077"/>
                        </a:cubicBezTo>
                        <a:cubicBezTo>
                          <a:pt x="6107" y="20305"/>
                          <a:pt x="4532" y="20068"/>
                          <a:pt x="2975" y="19805"/>
                        </a:cubicBezTo>
                        <a:lnTo>
                          <a:pt x="2975" y="19805"/>
                        </a:lnTo>
                        <a:cubicBezTo>
                          <a:pt x="3296" y="21075"/>
                          <a:pt x="4293" y="22094"/>
                          <a:pt x="5444" y="22718"/>
                        </a:cubicBezTo>
                        <a:cubicBezTo>
                          <a:pt x="6596" y="23344"/>
                          <a:pt x="7900" y="23625"/>
                          <a:pt x="9190" y="23853"/>
                        </a:cubicBezTo>
                        <a:cubicBezTo>
                          <a:pt x="9893" y="23977"/>
                          <a:pt x="10623" y="24100"/>
                          <a:pt x="11238" y="24446"/>
                        </a:cubicBezTo>
                        <a:cubicBezTo>
                          <a:pt x="12034" y="25936"/>
                          <a:pt x="12863" y="27408"/>
                          <a:pt x="13726" y="28862"/>
                        </a:cubicBezTo>
                        <a:cubicBezTo>
                          <a:pt x="12332" y="28059"/>
                          <a:pt x="10769" y="27345"/>
                          <a:pt x="9212" y="27052"/>
                        </a:cubicBezTo>
                        <a:cubicBezTo>
                          <a:pt x="8738" y="26962"/>
                          <a:pt x="8261" y="26926"/>
                          <a:pt x="7784" y="26926"/>
                        </a:cubicBezTo>
                        <a:cubicBezTo>
                          <a:pt x="6702" y="26926"/>
                          <a:pt x="5616" y="27112"/>
                          <a:pt x="4534" y="27285"/>
                        </a:cubicBezTo>
                        <a:cubicBezTo>
                          <a:pt x="5244" y="28386"/>
                          <a:pt x="6514" y="29033"/>
                          <a:pt x="7804" y="29257"/>
                        </a:cubicBezTo>
                        <a:cubicBezTo>
                          <a:pt x="8263" y="29337"/>
                          <a:pt x="8726" y="29369"/>
                          <a:pt x="9191" y="29369"/>
                        </a:cubicBezTo>
                        <a:cubicBezTo>
                          <a:pt x="10033" y="29369"/>
                          <a:pt x="10881" y="29262"/>
                          <a:pt x="11716" y="29136"/>
                        </a:cubicBezTo>
                        <a:cubicBezTo>
                          <a:pt x="12198" y="29063"/>
                          <a:pt x="12692" y="28986"/>
                          <a:pt x="13178" y="28986"/>
                        </a:cubicBezTo>
                        <a:cubicBezTo>
                          <a:pt x="13398" y="28986"/>
                          <a:pt x="13617" y="29002"/>
                          <a:pt x="13833" y="29042"/>
                        </a:cubicBezTo>
                        <a:cubicBezTo>
                          <a:pt x="15491" y="31824"/>
                          <a:pt x="17271" y="34542"/>
                          <a:pt x="19171" y="37186"/>
                        </a:cubicBezTo>
                        <a:lnTo>
                          <a:pt x="19328" y="37076"/>
                        </a:lnTo>
                        <a:lnTo>
                          <a:pt x="19327" y="37075"/>
                        </a:lnTo>
                        <a:cubicBezTo>
                          <a:pt x="17466" y="34485"/>
                          <a:pt x="15720" y="31825"/>
                          <a:pt x="14091" y="29103"/>
                        </a:cubicBezTo>
                        <a:lnTo>
                          <a:pt x="14091" y="29103"/>
                        </a:lnTo>
                        <a:cubicBezTo>
                          <a:pt x="14118" y="29110"/>
                          <a:pt x="14145" y="29115"/>
                          <a:pt x="14171" y="29124"/>
                        </a:cubicBezTo>
                        <a:cubicBezTo>
                          <a:pt x="14136" y="29102"/>
                          <a:pt x="14101" y="29082"/>
                          <a:pt x="14067" y="29061"/>
                        </a:cubicBezTo>
                        <a:cubicBezTo>
                          <a:pt x="13618" y="28310"/>
                          <a:pt x="13178" y="27552"/>
                          <a:pt x="12747" y="26791"/>
                        </a:cubicBezTo>
                        <a:cubicBezTo>
                          <a:pt x="13134" y="25175"/>
                          <a:pt x="13561" y="23758"/>
                          <a:pt x="13611" y="22088"/>
                        </a:cubicBezTo>
                        <a:cubicBezTo>
                          <a:pt x="13663" y="20379"/>
                          <a:pt x="13431" y="18553"/>
                          <a:pt x="12497" y="17121"/>
                        </a:cubicBezTo>
                        <a:cubicBezTo>
                          <a:pt x="11058" y="19583"/>
                          <a:pt x="10963" y="22779"/>
                          <a:pt x="12255" y="25321"/>
                        </a:cubicBezTo>
                        <a:cubicBezTo>
                          <a:pt x="12487" y="25779"/>
                          <a:pt x="12766" y="26264"/>
                          <a:pt x="12732" y="26766"/>
                        </a:cubicBezTo>
                        <a:cubicBezTo>
                          <a:pt x="11642" y="24840"/>
                          <a:pt x="10609" y="22885"/>
                          <a:pt x="9636" y="20900"/>
                        </a:cubicBezTo>
                        <a:cubicBezTo>
                          <a:pt x="10389" y="19485"/>
                          <a:pt x="11122" y="18246"/>
                          <a:pt x="11572" y="16687"/>
                        </a:cubicBezTo>
                        <a:cubicBezTo>
                          <a:pt x="12046" y="15045"/>
                          <a:pt x="12275" y="13219"/>
                          <a:pt x="11726" y="11600"/>
                        </a:cubicBezTo>
                        <a:lnTo>
                          <a:pt x="11726" y="11600"/>
                        </a:lnTo>
                        <a:cubicBezTo>
                          <a:pt x="9721" y="13627"/>
                          <a:pt x="8835" y="16699"/>
                          <a:pt x="9455" y="19482"/>
                        </a:cubicBezTo>
                        <a:cubicBezTo>
                          <a:pt x="9555" y="19927"/>
                          <a:pt x="9683" y="20399"/>
                          <a:pt x="9603" y="20833"/>
                        </a:cubicBezTo>
                        <a:cubicBezTo>
                          <a:pt x="7791" y="17135"/>
                          <a:pt x="6184" y="13337"/>
                          <a:pt x="4784" y="9450"/>
                        </a:cubicBezTo>
                        <a:cubicBezTo>
                          <a:pt x="4578" y="7876"/>
                          <a:pt x="4626" y="6512"/>
                          <a:pt x="4281" y="4881"/>
                        </a:cubicBezTo>
                        <a:cubicBezTo>
                          <a:pt x="3888" y="3024"/>
                          <a:pt x="3231" y="1287"/>
                          <a:pt x="1837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08" name="Google Shape;208;p3"/>
                  <p:cNvSpPr/>
                  <p:nvPr/>
                </p:nvSpPr>
                <p:spPr>
                  <a:xfrm>
                    <a:off x="1469600" y="3866450"/>
                    <a:ext cx="86675" cy="26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67" h="10625" extrusionOk="0">
                        <a:moveTo>
                          <a:pt x="2868" y="1"/>
                        </a:moveTo>
                        <a:cubicBezTo>
                          <a:pt x="557" y="2950"/>
                          <a:pt x="0" y="7177"/>
                          <a:pt x="1471" y="10624"/>
                        </a:cubicBezTo>
                        <a:cubicBezTo>
                          <a:pt x="1307" y="8802"/>
                          <a:pt x="2528" y="7276"/>
                          <a:pt x="2970" y="5502"/>
                        </a:cubicBezTo>
                        <a:cubicBezTo>
                          <a:pt x="3416" y="3709"/>
                          <a:pt x="3467" y="1749"/>
                          <a:pt x="2868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</p:grpSp>
      </p:grpSp>
      <p:sp>
        <p:nvSpPr>
          <p:cNvPr id="209" name="Google Shape;209;p3"/>
          <p:cNvSpPr txBox="1">
            <a:spLocks noGrp="1"/>
          </p:cNvSpPr>
          <p:nvPr>
            <p:ph type="title"/>
          </p:nvPr>
        </p:nvSpPr>
        <p:spPr>
          <a:xfrm>
            <a:off x="3092404" y="1007920"/>
            <a:ext cx="5539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10" name="Google Shape;210;p3"/>
          <p:cNvSpPr txBox="1">
            <a:spLocks noGrp="1"/>
          </p:cNvSpPr>
          <p:nvPr>
            <p:ph type="title" idx="2" hasCustomPrompt="1"/>
          </p:nvPr>
        </p:nvSpPr>
        <p:spPr>
          <a:xfrm>
            <a:off x="1734400" y="1007920"/>
            <a:ext cx="1354000" cy="112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latin typeface="Snippet"/>
                <a:ea typeface="Snippet"/>
                <a:cs typeface="Snippet"/>
                <a:sym typeface="Snipp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1" name="Google Shape;211;p3"/>
          <p:cNvSpPr txBox="1">
            <a:spLocks noGrp="1"/>
          </p:cNvSpPr>
          <p:nvPr>
            <p:ph type="subTitle" idx="1"/>
          </p:nvPr>
        </p:nvSpPr>
        <p:spPr>
          <a:xfrm>
            <a:off x="3092404" y="2125985"/>
            <a:ext cx="5539600" cy="5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86107334"/>
      </p:ext>
    </p:extLst>
  </p:cSld>
  <p:clrMapOvr>
    <a:masterClrMapping/>
  </p:clrMapOvr>
  <p:transition spd="slow" advClick="0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10"/>
          <p:cNvSpPr txBox="1">
            <a:spLocks noGrp="1"/>
          </p:cNvSpPr>
          <p:nvPr>
            <p:ph type="title"/>
          </p:nvPr>
        </p:nvSpPr>
        <p:spPr>
          <a:xfrm>
            <a:off x="960000" y="5155367"/>
            <a:ext cx="10272000" cy="76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631" name="Google Shape;631;p10"/>
          <p:cNvGrpSpPr/>
          <p:nvPr/>
        </p:nvGrpSpPr>
        <p:grpSpPr>
          <a:xfrm>
            <a:off x="216479" y="187814"/>
            <a:ext cx="2100725" cy="2792729"/>
            <a:chOff x="162359" y="140860"/>
            <a:chExt cx="1575544" cy="2094547"/>
          </a:xfrm>
        </p:grpSpPr>
        <p:grpSp>
          <p:nvGrpSpPr>
            <p:cNvPr id="632" name="Google Shape;632;p10"/>
            <p:cNvGrpSpPr/>
            <p:nvPr/>
          </p:nvGrpSpPr>
          <p:grpSpPr>
            <a:xfrm>
              <a:off x="162359" y="1958485"/>
              <a:ext cx="276944" cy="276922"/>
              <a:chOff x="1254075" y="1384000"/>
              <a:chExt cx="108900" cy="108900"/>
            </a:xfrm>
          </p:grpSpPr>
          <p:sp>
            <p:nvSpPr>
              <p:cNvPr id="633" name="Google Shape;633;p10"/>
              <p:cNvSpPr/>
              <p:nvPr/>
            </p:nvSpPr>
            <p:spPr>
              <a:xfrm>
                <a:off x="1308525" y="1384000"/>
                <a:ext cx="25" cy="1089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356" fill="none" extrusionOk="0">
                    <a:moveTo>
                      <a:pt x="1" y="0"/>
                    </a:moveTo>
                    <a:lnTo>
                      <a:pt x="1" y="4355"/>
                    </a:ln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10"/>
              <p:cNvSpPr/>
              <p:nvPr/>
            </p:nvSpPr>
            <p:spPr>
              <a:xfrm>
                <a:off x="1254075" y="1438450"/>
                <a:ext cx="1089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" fill="none" extrusionOk="0">
                    <a:moveTo>
                      <a:pt x="4356" y="0"/>
                    </a:moveTo>
                    <a:lnTo>
                      <a:pt x="1" y="0"/>
                    </a:ln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5" name="Google Shape;635;p10"/>
              <p:cNvSpPr/>
              <p:nvPr/>
            </p:nvSpPr>
            <p:spPr>
              <a:xfrm>
                <a:off x="1274250" y="1396150"/>
                <a:ext cx="68550" cy="84625"/>
              </a:xfrm>
              <a:custGeom>
                <a:avLst/>
                <a:gdLst/>
                <a:ahLst/>
                <a:cxnLst/>
                <a:rect l="l" t="t" r="r" b="b"/>
                <a:pathLst>
                  <a:path w="2742" h="3385" fill="none" extrusionOk="0">
                    <a:moveTo>
                      <a:pt x="2742" y="0"/>
                    </a:moveTo>
                    <a:lnTo>
                      <a:pt x="1" y="3385"/>
                    </a:ln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10"/>
              <p:cNvSpPr/>
              <p:nvPr/>
            </p:nvSpPr>
            <p:spPr>
              <a:xfrm>
                <a:off x="1272700" y="1397450"/>
                <a:ext cx="71675" cy="82025"/>
              </a:xfrm>
              <a:custGeom>
                <a:avLst/>
                <a:gdLst/>
                <a:ahLst/>
                <a:cxnLst/>
                <a:rect l="l" t="t" r="r" b="b"/>
                <a:pathLst>
                  <a:path w="2867" h="3281" fill="none" extrusionOk="0">
                    <a:moveTo>
                      <a:pt x="0" y="1"/>
                    </a:moveTo>
                    <a:lnTo>
                      <a:pt x="2866" y="3280"/>
                    </a:ln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7" name="Google Shape;637;p10"/>
            <p:cNvGrpSpPr/>
            <p:nvPr/>
          </p:nvGrpSpPr>
          <p:grpSpPr>
            <a:xfrm>
              <a:off x="1460959" y="140860"/>
              <a:ext cx="276944" cy="276922"/>
              <a:chOff x="1254075" y="1384000"/>
              <a:chExt cx="108900" cy="108900"/>
            </a:xfrm>
          </p:grpSpPr>
          <p:sp>
            <p:nvSpPr>
              <p:cNvPr id="638" name="Google Shape;638;p10"/>
              <p:cNvSpPr/>
              <p:nvPr/>
            </p:nvSpPr>
            <p:spPr>
              <a:xfrm>
                <a:off x="1308525" y="1384000"/>
                <a:ext cx="25" cy="1089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356" fill="none" extrusionOk="0">
                    <a:moveTo>
                      <a:pt x="1" y="0"/>
                    </a:moveTo>
                    <a:lnTo>
                      <a:pt x="1" y="4355"/>
                    </a:ln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9" name="Google Shape;639;p10"/>
              <p:cNvSpPr/>
              <p:nvPr/>
            </p:nvSpPr>
            <p:spPr>
              <a:xfrm>
                <a:off x="1254075" y="1438450"/>
                <a:ext cx="1089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" fill="none" extrusionOk="0">
                    <a:moveTo>
                      <a:pt x="4356" y="0"/>
                    </a:moveTo>
                    <a:lnTo>
                      <a:pt x="1" y="0"/>
                    </a:ln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10"/>
              <p:cNvSpPr/>
              <p:nvPr/>
            </p:nvSpPr>
            <p:spPr>
              <a:xfrm>
                <a:off x="1274250" y="1396150"/>
                <a:ext cx="68550" cy="84625"/>
              </a:xfrm>
              <a:custGeom>
                <a:avLst/>
                <a:gdLst/>
                <a:ahLst/>
                <a:cxnLst/>
                <a:rect l="l" t="t" r="r" b="b"/>
                <a:pathLst>
                  <a:path w="2742" h="3385" fill="none" extrusionOk="0">
                    <a:moveTo>
                      <a:pt x="2742" y="0"/>
                    </a:moveTo>
                    <a:lnTo>
                      <a:pt x="1" y="3385"/>
                    </a:ln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10"/>
              <p:cNvSpPr/>
              <p:nvPr/>
            </p:nvSpPr>
            <p:spPr>
              <a:xfrm>
                <a:off x="1272700" y="1397450"/>
                <a:ext cx="71675" cy="82025"/>
              </a:xfrm>
              <a:custGeom>
                <a:avLst/>
                <a:gdLst/>
                <a:ahLst/>
                <a:cxnLst/>
                <a:rect l="l" t="t" r="r" b="b"/>
                <a:pathLst>
                  <a:path w="2867" h="3281" fill="none" extrusionOk="0">
                    <a:moveTo>
                      <a:pt x="0" y="1"/>
                    </a:moveTo>
                    <a:lnTo>
                      <a:pt x="2866" y="3280"/>
                    </a:ln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24386097"/>
      </p:ext>
    </p:extLst>
  </p:cSld>
  <p:clrMapOvr>
    <a:masterClrMapping/>
  </p:clrMapOvr>
  <p:transition spd="slow" advClick="0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4877203"/>
      </p:ext>
    </p:extLst>
  </p:cSld>
  <p:clrMapOvr>
    <a:masterClrMapping/>
  </p:clrMapOvr>
  <p:transition spd="slow" advClick="0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3" name="Google Shape;1733;p25"/>
          <p:cNvGrpSpPr/>
          <p:nvPr/>
        </p:nvGrpSpPr>
        <p:grpSpPr>
          <a:xfrm>
            <a:off x="-692835" y="-455867"/>
            <a:ext cx="12884901" cy="7987291"/>
            <a:chOff x="-519626" y="-341900"/>
            <a:chExt cx="9663676" cy="5990468"/>
          </a:xfrm>
        </p:grpSpPr>
        <p:sp>
          <p:nvSpPr>
            <p:cNvPr id="1734" name="Google Shape;1734;p25"/>
            <p:cNvSpPr/>
            <p:nvPr/>
          </p:nvSpPr>
          <p:spPr>
            <a:xfrm>
              <a:off x="1669275" y="-341900"/>
              <a:ext cx="1149153" cy="1149243"/>
            </a:xfrm>
            <a:custGeom>
              <a:avLst/>
              <a:gdLst/>
              <a:ahLst/>
              <a:cxnLst/>
              <a:rect l="l" t="t" r="r" b="b"/>
              <a:pathLst>
                <a:path w="9982" h="9983" extrusionOk="0">
                  <a:moveTo>
                    <a:pt x="4991" y="1"/>
                  </a:moveTo>
                  <a:cubicBezTo>
                    <a:pt x="2234" y="1"/>
                    <a:pt x="0" y="2235"/>
                    <a:pt x="0" y="4992"/>
                  </a:cubicBezTo>
                  <a:cubicBezTo>
                    <a:pt x="0" y="7748"/>
                    <a:pt x="2234" y="9982"/>
                    <a:pt x="4991" y="9982"/>
                  </a:cubicBezTo>
                  <a:cubicBezTo>
                    <a:pt x="7748" y="9982"/>
                    <a:pt x="9982" y="7748"/>
                    <a:pt x="9982" y="4992"/>
                  </a:cubicBezTo>
                  <a:cubicBezTo>
                    <a:pt x="9982" y="2235"/>
                    <a:pt x="7748" y="1"/>
                    <a:pt x="49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35" name="Google Shape;1735;p25"/>
            <p:cNvGrpSpPr/>
            <p:nvPr/>
          </p:nvGrpSpPr>
          <p:grpSpPr>
            <a:xfrm>
              <a:off x="-519626" y="0"/>
              <a:ext cx="9663636" cy="3800468"/>
              <a:chOff x="-519626" y="0"/>
              <a:chExt cx="9663636" cy="3800468"/>
            </a:xfrm>
          </p:grpSpPr>
          <p:sp>
            <p:nvSpPr>
              <p:cNvPr id="1736" name="Google Shape;1736;p25"/>
              <p:cNvSpPr/>
              <p:nvPr/>
            </p:nvSpPr>
            <p:spPr>
              <a:xfrm>
                <a:off x="0" y="0"/>
                <a:ext cx="2230129" cy="1149259"/>
              </a:xfrm>
              <a:custGeom>
                <a:avLst/>
                <a:gdLst/>
                <a:ahLst/>
                <a:cxnLst/>
                <a:rect l="l" t="t" r="r" b="b"/>
                <a:pathLst>
                  <a:path w="29544" h="15225" extrusionOk="0">
                    <a:moveTo>
                      <a:pt x="0" y="0"/>
                    </a:moveTo>
                    <a:lnTo>
                      <a:pt x="0" y="15224"/>
                    </a:lnTo>
                    <a:cubicBezTo>
                      <a:pt x="2277" y="14714"/>
                      <a:pt x="4460" y="13542"/>
                      <a:pt x="5472" y="11485"/>
                    </a:cubicBezTo>
                    <a:cubicBezTo>
                      <a:pt x="6537" y="12714"/>
                      <a:pt x="8168" y="13386"/>
                      <a:pt x="9789" y="13386"/>
                    </a:cubicBezTo>
                    <a:cubicBezTo>
                      <a:pt x="10635" y="13386"/>
                      <a:pt x="11478" y="13203"/>
                      <a:pt x="12235" y="12821"/>
                    </a:cubicBezTo>
                    <a:cubicBezTo>
                      <a:pt x="14445" y="11707"/>
                      <a:pt x="15723" y="9002"/>
                      <a:pt x="15181" y="6588"/>
                    </a:cubicBezTo>
                    <a:lnTo>
                      <a:pt x="15181" y="6588"/>
                    </a:lnTo>
                    <a:cubicBezTo>
                      <a:pt x="16233" y="7090"/>
                      <a:pt x="17406" y="7385"/>
                      <a:pt x="18567" y="7385"/>
                    </a:cubicBezTo>
                    <a:cubicBezTo>
                      <a:pt x="19302" y="7385"/>
                      <a:pt x="20033" y="7267"/>
                      <a:pt x="20724" y="7007"/>
                    </a:cubicBezTo>
                    <a:cubicBezTo>
                      <a:pt x="22507" y="6337"/>
                      <a:pt x="23937" y="4625"/>
                      <a:pt x="23978" y="2720"/>
                    </a:cubicBezTo>
                    <a:cubicBezTo>
                      <a:pt x="24396" y="2848"/>
                      <a:pt x="24832" y="2909"/>
                      <a:pt x="25269" y="2909"/>
                    </a:cubicBezTo>
                    <a:cubicBezTo>
                      <a:pt x="25792" y="2909"/>
                      <a:pt x="26315" y="2821"/>
                      <a:pt x="26810" y="2650"/>
                    </a:cubicBezTo>
                    <a:cubicBezTo>
                      <a:pt x="26811" y="2649"/>
                      <a:pt x="26812" y="2649"/>
                      <a:pt x="26812" y="2649"/>
                    </a:cubicBezTo>
                    <a:cubicBezTo>
                      <a:pt x="26998" y="2584"/>
                      <a:pt x="27181" y="2508"/>
                      <a:pt x="27358" y="2420"/>
                    </a:cubicBezTo>
                    <a:cubicBezTo>
                      <a:pt x="27384" y="2407"/>
                      <a:pt x="27411" y="2394"/>
                      <a:pt x="27437" y="2382"/>
                    </a:cubicBezTo>
                    <a:cubicBezTo>
                      <a:pt x="27467" y="2364"/>
                      <a:pt x="27499" y="2347"/>
                      <a:pt x="27531" y="2330"/>
                    </a:cubicBezTo>
                    <a:cubicBezTo>
                      <a:pt x="27810" y="2177"/>
                      <a:pt x="28071" y="1994"/>
                      <a:pt x="28310" y="1784"/>
                    </a:cubicBezTo>
                    <a:cubicBezTo>
                      <a:pt x="28860" y="1303"/>
                      <a:pt x="29279" y="682"/>
                      <a:pt x="29543" y="1"/>
                    </a:cubicBezTo>
                    <a:lnTo>
                      <a:pt x="2954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25"/>
              <p:cNvSpPr/>
              <p:nvPr/>
            </p:nvSpPr>
            <p:spPr>
              <a:xfrm>
                <a:off x="-519626" y="3505549"/>
                <a:ext cx="1232853" cy="294919"/>
              </a:xfrm>
              <a:custGeom>
                <a:avLst/>
                <a:gdLst/>
                <a:ahLst/>
                <a:cxnLst/>
                <a:rect l="l" t="t" r="r" b="b"/>
                <a:pathLst>
                  <a:path w="20425" h="4886" extrusionOk="0">
                    <a:moveTo>
                      <a:pt x="12664" y="1"/>
                    </a:moveTo>
                    <a:cubicBezTo>
                      <a:pt x="11339" y="1"/>
                      <a:pt x="10009" y="275"/>
                      <a:pt x="8789" y="793"/>
                    </a:cubicBezTo>
                    <a:cubicBezTo>
                      <a:pt x="7237" y="1452"/>
                      <a:pt x="5817" y="2528"/>
                      <a:pt x="5014" y="4009"/>
                    </a:cubicBezTo>
                    <a:cubicBezTo>
                      <a:pt x="4409" y="3635"/>
                      <a:pt x="3695" y="3439"/>
                      <a:pt x="2983" y="3439"/>
                    </a:cubicBezTo>
                    <a:cubicBezTo>
                      <a:pt x="2643" y="3439"/>
                      <a:pt x="2303" y="3484"/>
                      <a:pt x="1975" y="3575"/>
                    </a:cubicBezTo>
                    <a:cubicBezTo>
                      <a:pt x="1200" y="3790"/>
                      <a:pt x="502" y="4258"/>
                      <a:pt x="0" y="4885"/>
                    </a:cubicBezTo>
                    <a:lnTo>
                      <a:pt x="20425" y="4885"/>
                    </a:lnTo>
                    <a:cubicBezTo>
                      <a:pt x="19556" y="2862"/>
                      <a:pt x="17776" y="1262"/>
                      <a:pt x="15698" y="516"/>
                    </a:cubicBezTo>
                    <a:cubicBezTo>
                      <a:pt x="14726" y="167"/>
                      <a:pt x="13696" y="1"/>
                      <a:pt x="126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25"/>
              <p:cNvSpPr/>
              <p:nvPr/>
            </p:nvSpPr>
            <p:spPr>
              <a:xfrm>
                <a:off x="7178897" y="0"/>
                <a:ext cx="1965113" cy="806687"/>
              </a:xfrm>
              <a:custGeom>
                <a:avLst/>
                <a:gdLst/>
                <a:ahLst/>
                <a:cxnLst/>
                <a:rect l="l" t="t" r="r" b="b"/>
                <a:pathLst>
                  <a:path w="40499" h="16625" extrusionOk="0">
                    <a:moveTo>
                      <a:pt x="1" y="1"/>
                    </a:moveTo>
                    <a:cubicBezTo>
                      <a:pt x="331" y="337"/>
                      <a:pt x="693" y="642"/>
                      <a:pt x="1079" y="910"/>
                    </a:cubicBezTo>
                    <a:cubicBezTo>
                      <a:pt x="1628" y="1290"/>
                      <a:pt x="2219" y="1598"/>
                      <a:pt x="2839" y="1836"/>
                    </a:cubicBezTo>
                    <a:cubicBezTo>
                      <a:pt x="3137" y="1953"/>
                      <a:pt x="3444" y="2053"/>
                      <a:pt x="3755" y="2136"/>
                    </a:cubicBezTo>
                    <a:lnTo>
                      <a:pt x="3904" y="2175"/>
                    </a:lnTo>
                    <a:cubicBezTo>
                      <a:pt x="4281" y="2269"/>
                      <a:pt x="4665" y="2341"/>
                      <a:pt x="5050" y="2388"/>
                    </a:cubicBezTo>
                    <a:cubicBezTo>
                      <a:pt x="5094" y="2395"/>
                      <a:pt x="5139" y="2401"/>
                      <a:pt x="5184" y="2404"/>
                    </a:cubicBezTo>
                    <a:cubicBezTo>
                      <a:pt x="5559" y="2447"/>
                      <a:pt x="5936" y="2468"/>
                      <a:pt x="6314" y="2468"/>
                    </a:cubicBezTo>
                    <a:cubicBezTo>
                      <a:pt x="6618" y="2468"/>
                      <a:pt x="6922" y="2455"/>
                      <a:pt x="7224" y="2428"/>
                    </a:cubicBezTo>
                    <a:cubicBezTo>
                      <a:pt x="7337" y="2418"/>
                      <a:pt x="7452" y="2407"/>
                      <a:pt x="7565" y="2407"/>
                    </a:cubicBezTo>
                    <a:cubicBezTo>
                      <a:pt x="7690" y="2407"/>
                      <a:pt x="7813" y="2420"/>
                      <a:pt x="7927" y="2463"/>
                    </a:cubicBezTo>
                    <a:cubicBezTo>
                      <a:pt x="7949" y="2471"/>
                      <a:pt x="7970" y="2480"/>
                      <a:pt x="7992" y="2490"/>
                    </a:cubicBezTo>
                    <a:cubicBezTo>
                      <a:pt x="8015" y="2501"/>
                      <a:pt x="8036" y="2514"/>
                      <a:pt x="8057" y="2526"/>
                    </a:cubicBezTo>
                    <a:cubicBezTo>
                      <a:pt x="8077" y="2539"/>
                      <a:pt x="8095" y="2553"/>
                      <a:pt x="8114" y="2566"/>
                    </a:cubicBezTo>
                    <a:cubicBezTo>
                      <a:pt x="8352" y="2750"/>
                      <a:pt x="8469" y="3073"/>
                      <a:pt x="8571" y="3366"/>
                    </a:cubicBezTo>
                    <a:cubicBezTo>
                      <a:pt x="9417" y="5828"/>
                      <a:pt x="10683" y="8186"/>
                      <a:pt x="12541" y="10006"/>
                    </a:cubicBezTo>
                    <a:cubicBezTo>
                      <a:pt x="14401" y="11826"/>
                      <a:pt x="16896" y="13073"/>
                      <a:pt x="19499" y="13116"/>
                    </a:cubicBezTo>
                    <a:cubicBezTo>
                      <a:pt x="19547" y="13117"/>
                      <a:pt x="19596" y="13117"/>
                      <a:pt x="19644" y="13117"/>
                    </a:cubicBezTo>
                    <a:cubicBezTo>
                      <a:pt x="20846" y="13117"/>
                      <a:pt x="22020" y="12870"/>
                      <a:pt x="23150" y="12462"/>
                    </a:cubicBezTo>
                    <a:cubicBezTo>
                      <a:pt x="23964" y="12169"/>
                      <a:pt x="24754" y="11791"/>
                      <a:pt x="25516" y="11363"/>
                    </a:cubicBezTo>
                    <a:cubicBezTo>
                      <a:pt x="25565" y="11334"/>
                      <a:pt x="25615" y="11307"/>
                      <a:pt x="25663" y="11278"/>
                    </a:cubicBezTo>
                    <a:cubicBezTo>
                      <a:pt x="26214" y="10964"/>
                      <a:pt x="26750" y="10623"/>
                      <a:pt x="27269" y="10268"/>
                    </a:cubicBezTo>
                    <a:cubicBezTo>
                      <a:pt x="27342" y="10447"/>
                      <a:pt x="27421" y="10621"/>
                      <a:pt x="27511" y="10791"/>
                    </a:cubicBezTo>
                    <a:cubicBezTo>
                      <a:pt x="27529" y="10830"/>
                      <a:pt x="27550" y="10869"/>
                      <a:pt x="27571" y="10907"/>
                    </a:cubicBezTo>
                    <a:cubicBezTo>
                      <a:pt x="27972" y="11648"/>
                      <a:pt x="28515" y="12298"/>
                      <a:pt x="29145" y="12867"/>
                    </a:cubicBezTo>
                    <a:cubicBezTo>
                      <a:pt x="30142" y="13770"/>
                      <a:pt x="31357" y="14475"/>
                      <a:pt x="32583" y="15035"/>
                    </a:cubicBezTo>
                    <a:cubicBezTo>
                      <a:pt x="34641" y="15974"/>
                      <a:pt x="36900" y="16625"/>
                      <a:pt x="39140" y="16625"/>
                    </a:cubicBezTo>
                    <a:cubicBezTo>
                      <a:pt x="39594" y="16625"/>
                      <a:pt x="40048" y="16598"/>
                      <a:pt x="40498" y="16542"/>
                    </a:cubicBezTo>
                    <a:lnTo>
                      <a:pt x="4049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39" name="Google Shape;1739;p25"/>
            <p:cNvSpPr/>
            <p:nvPr/>
          </p:nvSpPr>
          <p:spPr>
            <a:xfrm>
              <a:off x="232725" y="233025"/>
              <a:ext cx="8695500" cy="46929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40" name="Google Shape;1740;p25"/>
            <p:cNvGrpSpPr/>
            <p:nvPr/>
          </p:nvGrpSpPr>
          <p:grpSpPr>
            <a:xfrm>
              <a:off x="0" y="3420926"/>
              <a:ext cx="9144050" cy="1722574"/>
              <a:chOff x="0" y="3420926"/>
              <a:chExt cx="9144050" cy="1722574"/>
            </a:xfrm>
          </p:grpSpPr>
          <p:sp>
            <p:nvSpPr>
              <p:cNvPr id="1741" name="Google Shape;1741;p25"/>
              <p:cNvSpPr/>
              <p:nvPr/>
            </p:nvSpPr>
            <p:spPr>
              <a:xfrm>
                <a:off x="50" y="3420926"/>
                <a:ext cx="9143944" cy="1722574"/>
              </a:xfrm>
              <a:custGeom>
                <a:avLst/>
                <a:gdLst/>
                <a:ahLst/>
                <a:cxnLst/>
                <a:rect l="l" t="t" r="r" b="b"/>
                <a:pathLst>
                  <a:path w="91756" h="31099" extrusionOk="0">
                    <a:moveTo>
                      <a:pt x="91755" y="1"/>
                    </a:moveTo>
                    <a:cubicBezTo>
                      <a:pt x="90380" y="264"/>
                      <a:pt x="89068" y="840"/>
                      <a:pt x="87981" y="1729"/>
                    </a:cubicBezTo>
                    <a:cubicBezTo>
                      <a:pt x="87047" y="875"/>
                      <a:pt x="85779" y="411"/>
                      <a:pt x="84515" y="411"/>
                    </a:cubicBezTo>
                    <a:cubicBezTo>
                      <a:pt x="83998" y="411"/>
                      <a:pt x="83481" y="489"/>
                      <a:pt x="82988" y="650"/>
                    </a:cubicBezTo>
                    <a:cubicBezTo>
                      <a:pt x="81293" y="1203"/>
                      <a:pt x="79947" y="2716"/>
                      <a:pt x="79595" y="4464"/>
                    </a:cubicBezTo>
                    <a:cubicBezTo>
                      <a:pt x="78679" y="3375"/>
                      <a:pt x="77256" y="2748"/>
                      <a:pt x="75838" y="2748"/>
                    </a:cubicBezTo>
                    <a:cubicBezTo>
                      <a:pt x="75451" y="2748"/>
                      <a:pt x="75065" y="2795"/>
                      <a:pt x="74689" y="2891"/>
                    </a:cubicBezTo>
                    <a:cubicBezTo>
                      <a:pt x="72935" y="3340"/>
                      <a:pt x="71501" y="4855"/>
                      <a:pt x="71147" y="6631"/>
                    </a:cubicBezTo>
                    <a:cubicBezTo>
                      <a:pt x="70222" y="6155"/>
                      <a:pt x="69183" y="5920"/>
                      <a:pt x="68143" y="5920"/>
                    </a:cubicBezTo>
                    <a:cubicBezTo>
                      <a:pt x="66845" y="5920"/>
                      <a:pt x="65545" y="6286"/>
                      <a:pt x="64464" y="7005"/>
                    </a:cubicBezTo>
                    <a:cubicBezTo>
                      <a:pt x="62516" y="8304"/>
                      <a:pt x="61354" y="10697"/>
                      <a:pt x="61541" y="13030"/>
                    </a:cubicBezTo>
                    <a:cubicBezTo>
                      <a:pt x="60777" y="12465"/>
                      <a:pt x="59852" y="12206"/>
                      <a:pt x="58916" y="12206"/>
                    </a:cubicBezTo>
                    <a:cubicBezTo>
                      <a:pt x="56922" y="12206"/>
                      <a:pt x="54876" y="13382"/>
                      <a:pt x="54208" y="15291"/>
                    </a:cubicBezTo>
                    <a:cubicBezTo>
                      <a:pt x="53119" y="14460"/>
                      <a:pt x="51768" y="14068"/>
                      <a:pt x="50407" y="14068"/>
                    </a:cubicBezTo>
                    <a:cubicBezTo>
                      <a:pt x="48163" y="14068"/>
                      <a:pt x="45891" y="15133"/>
                      <a:pt x="44707" y="17056"/>
                    </a:cubicBezTo>
                    <a:cubicBezTo>
                      <a:pt x="43223" y="15628"/>
                      <a:pt x="41165" y="14829"/>
                      <a:pt x="39108" y="14829"/>
                    </a:cubicBezTo>
                    <a:cubicBezTo>
                      <a:pt x="38618" y="14829"/>
                      <a:pt x="38128" y="14874"/>
                      <a:pt x="37646" y="14967"/>
                    </a:cubicBezTo>
                    <a:cubicBezTo>
                      <a:pt x="35143" y="15453"/>
                      <a:pt x="32920" y="17212"/>
                      <a:pt x="31875" y="19539"/>
                    </a:cubicBezTo>
                    <a:cubicBezTo>
                      <a:pt x="30976" y="18266"/>
                      <a:pt x="29421" y="17613"/>
                      <a:pt x="27872" y="17613"/>
                    </a:cubicBezTo>
                    <a:cubicBezTo>
                      <a:pt x="26496" y="17613"/>
                      <a:pt x="25125" y="18128"/>
                      <a:pt x="24224" y="19180"/>
                    </a:cubicBezTo>
                    <a:cubicBezTo>
                      <a:pt x="24170" y="17394"/>
                      <a:pt x="23045" y="15683"/>
                      <a:pt x="21429" y="14924"/>
                    </a:cubicBezTo>
                    <a:cubicBezTo>
                      <a:pt x="20794" y="14627"/>
                      <a:pt x="20095" y="14482"/>
                      <a:pt x="19395" y="14482"/>
                    </a:cubicBezTo>
                    <a:cubicBezTo>
                      <a:pt x="18312" y="14482"/>
                      <a:pt x="17225" y="14830"/>
                      <a:pt x="16371" y="15499"/>
                    </a:cubicBezTo>
                    <a:cubicBezTo>
                      <a:pt x="16237" y="13539"/>
                      <a:pt x="14856" y="11722"/>
                      <a:pt x="13003" y="11069"/>
                    </a:cubicBezTo>
                    <a:cubicBezTo>
                      <a:pt x="12481" y="10885"/>
                      <a:pt x="11929" y="10796"/>
                      <a:pt x="11377" y="10796"/>
                    </a:cubicBezTo>
                    <a:cubicBezTo>
                      <a:pt x="9972" y="10796"/>
                      <a:pt x="8559" y="11370"/>
                      <a:pt x="7602" y="12404"/>
                    </a:cubicBezTo>
                    <a:cubicBezTo>
                      <a:pt x="6199" y="11332"/>
                      <a:pt x="4437" y="10798"/>
                      <a:pt x="2675" y="10798"/>
                    </a:cubicBezTo>
                    <a:cubicBezTo>
                      <a:pt x="1768" y="10798"/>
                      <a:pt x="860" y="10939"/>
                      <a:pt x="1" y="11223"/>
                    </a:cubicBezTo>
                    <a:lnTo>
                      <a:pt x="1" y="31098"/>
                    </a:lnTo>
                    <a:lnTo>
                      <a:pt x="91755" y="31098"/>
                    </a:lnTo>
                    <a:lnTo>
                      <a:pt x="91755" y="1"/>
                    </a:lnTo>
                    <a:close/>
                  </a:path>
                </a:pathLst>
              </a:custGeom>
              <a:solidFill>
                <a:srgbClr val="00585B">
                  <a:alpha val="28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2" name="Google Shape;1742;p25"/>
              <p:cNvSpPr/>
              <p:nvPr/>
            </p:nvSpPr>
            <p:spPr>
              <a:xfrm flipH="1">
                <a:off x="6" y="4427775"/>
                <a:ext cx="9144044" cy="715669"/>
              </a:xfrm>
              <a:custGeom>
                <a:avLst/>
                <a:gdLst/>
                <a:ahLst/>
                <a:cxnLst/>
                <a:rect l="l" t="t" r="r" b="b"/>
                <a:pathLst>
                  <a:path w="91757" h="35181" extrusionOk="0">
                    <a:moveTo>
                      <a:pt x="91756" y="1"/>
                    </a:moveTo>
                    <a:cubicBezTo>
                      <a:pt x="81350" y="2798"/>
                      <a:pt x="70825" y="5155"/>
                      <a:pt x="60221" y="7066"/>
                    </a:cubicBezTo>
                    <a:cubicBezTo>
                      <a:pt x="49989" y="8910"/>
                      <a:pt x="39684" y="10339"/>
                      <a:pt x="29336" y="11347"/>
                    </a:cubicBezTo>
                    <a:cubicBezTo>
                      <a:pt x="19584" y="12300"/>
                      <a:pt x="9797" y="12878"/>
                      <a:pt x="1" y="13080"/>
                    </a:cubicBezTo>
                    <a:lnTo>
                      <a:pt x="1" y="35181"/>
                    </a:lnTo>
                    <a:lnTo>
                      <a:pt x="91756" y="35181"/>
                    </a:lnTo>
                    <a:lnTo>
                      <a:pt x="9175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3" name="Google Shape;1743;p25"/>
              <p:cNvSpPr/>
              <p:nvPr/>
            </p:nvSpPr>
            <p:spPr>
              <a:xfrm>
                <a:off x="0" y="4427775"/>
                <a:ext cx="9144044" cy="715669"/>
              </a:xfrm>
              <a:custGeom>
                <a:avLst/>
                <a:gdLst/>
                <a:ahLst/>
                <a:cxnLst/>
                <a:rect l="l" t="t" r="r" b="b"/>
                <a:pathLst>
                  <a:path w="91757" h="35181" extrusionOk="0">
                    <a:moveTo>
                      <a:pt x="91756" y="1"/>
                    </a:moveTo>
                    <a:cubicBezTo>
                      <a:pt x="81350" y="2798"/>
                      <a:pt x="70825" y="5155"/>
                      <a:pt x="60221" y="7066"/>
                    </a:cubicBezTo>
                    <a:cubicBezTo>
                      <a:pt x="49989" y="8910"/>
                      <a:pt x="39684" y="10339"/>
                      <a:pt x="29336" y="11347"/>
                    </a:cubicBezTo>
                    <a:cubicBezTo>
                      <a:pt x="19584" y="12300"/>
                      <a:pt x="9797" y="12878"/>
                      <a:pt x="1" y="13080"/>
                    </a:cubicBezTo>
                    <a:lnTo>
                      <a:pt x="1" y="35181"/>
                    </a:lnTo>
                    <a:lnTo>
                      <a:pt x="91756" y="35181"/>
                    </a:lnTo>
                    <a:lnTo>
                      <a:pt x="9175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44" name="Google Shape;1744;p25"/>
            <p:cNvSpPr/>
            <p:nvPr/>
          </p:nvSpPr>
          <p:spPr>
            <a:xfrm>
              <a:off x="5859225" y="4106300"/>
              <a:ext cx="3284815" cy="1037175"/>
            </a:xfrm>
            <a:custGeom>
              <a:avLst/>
              <a:gdLst/>
              <a:ahLst/>
              <a:cxnLst/>
              <a:rect l="l" t="t" r="r" b="b"/>
              <a:pathLst>
                <a:path w="43437" h="23128" extrusionOk="0">
                  <a:moveTo>
                    <a:pt x="43435" y="0"/>
                  </a:moveTo>
                  <a:lnTo>
                    <a:pt x="43435" y="1"/>
                  </a:lnTo>
                  <a:lnTo>
                    <a:pt x="43435" y="1"/>
                  </a:lnTo>
                  <a:cubicBezTo>
                    <a:pt x="43436" y="1"/>
                    <a:pt x="43436" y="0"/>
                    <a:pt x="43437" y="0"/>
                  </a:cubicBezTo>
                  <a:close/>
                  <a:moveTo>
                    <a:pt x="43435" y="1"/>
                  </a:moveTo>
                  <a:lnTo>
                    <a:pt x="43435" y="1"/>
                  </a:lnTo>
                  <a:cubicBezTo>
                    <a:pt x="42858" y="381"/>
                    <a:pt x="42309" y="802"/>
                    <a:pt x="41794" y="1257"/>
                  </a:cubicBezTo>
                  <a:cubicBezTo>
                    <a:pt x="41478" y="1535"/>
                    <a:pt x="41174" y="1828"/>
                    <a:pt x="40884" y="2133"/>
                  </a:cubicBezTo>
                  <a:cubicBezTo>
                    <a:pt x="40270" y="2781"/>
                    <a:pt x="39718" y="3482"/>
                    <a:pt x="39240" y="4232"/>
                  </a:cubicBezTo>
                  <a:cubicBezTo>
                    <a:pt x="39215" y="4274"/>
                    <a:pt x="39186" y="4317"/>
                    <a:pt x="39162" y="4360"/>
                  </a:cubicBezTo>
                  <a:cubicBezTo>
                    <a:pt x="38895" y="4787"/>
                    <a:pt x="38654" y="5231"/>
                    <a:pt x="38440" y="5687"/>
                  </a:cubicBezTo>
                  <a:cubicBezTo>
                    <a:pt x="37209" y="4915"/>
                    <a:pt x="35770" y="4556"/>
                    <a:pt x="34315" y="4556"/>
                  </a:cubicBezTo>
                  <a:cubicBezTo>
                    <a:pt x="34028" y="4556"/>
                    <a:pt x="33740" y="4570"/>
                    <a:pt x="33454" y="4598"/>
                  </a:cubicBezTo>
                  <a:lnTo>
                    <a:pt x="33450" y="4598"/>
                  </a:lnTo>
                  <a:cubicBezTo>
                    <a:pt x="33297" y="4612"/>
                    <a:pt x="33143" y="4632"/>
                    <a:pt x="32990" y="4654"/>
                  </a:cubicBezTo>
                  <a:cubicBezTo>
                    <a:pt x="31467" y="4880"/>
                    <a:pt x="29990" y="5486"/>
                    <a:pt x="28779" y="6411"/>
                  </a:cubicBezTo>
                  <a:cubicBezTo>
                    <a:pt x="27737" y="7205"/>
                    <a:pt x="26886" y="8196"/>
                    <a:pt x="26228" y="9306"/>
                  </a:cubicBezTo>
                  <a:cubicBezTo>
                    <a:pt x="26193" y="9362"/>
                    <a:pt x="26159" y="9419"/>
                    <a:pt x="26128" y="9476"/>
                  </a:cubicBezTo>
                  <a:cubicBezTo>
                    <a:pt x="25128" y="11225"/>
                    <a:pt x="24594" y="13252"/>
                    <a:pt x="24539" y="15261"/>
                  </a:cubicBezTo>
                  <a:cubicBezTo>
                    <a:pt x="22972" y="14509"/>
                    <a:pt x="21233" y="14115"/>
                    <a:pt x="19490" y="14088"/>
                  </a:cubicBezTo>
                  <a:lnTo>
                    <a:pt x="19488" y="14088"/>
                  </a:lnTo>
                  <a:cubicBezTo>
                    <a:pt x="19418" y="14087"/>
                    <a:pt x="19348" y="14087"/>
                    <a:pt x="19278" y="14087"/>
                  </a:cubicBezTo>
                  <a:cubicBezTo>
                    <a:pt x="18558" y="14087"/>
                    <a:pt x="17838" y="14150"/>
                    <a:pt x="17129" y="14275"/>
                  </a:cubicBezTo>
                  <a:cubicBezTo>
                    <a:pt x="16820" y="14330"/>
                    <a:pt x="16513" y="14396"/>
                    <a:pt x="16210" y="14476"/>
                  </a:cubicBezTo>
                  <a:cubicBezTo>
                    <a:pt x="16166" y="14487"/>
                    <a:pt x="16123" y="14498"/>
                    <a:pt x="16079" y="14510"/>
                  </a:cubicBezTo>
                  <a:cubicBezTo>
                    <a:pt x="15739" y="14603"/>
                    <a:pt x="15401" y="14710"/>
                    <a:pt x="15071" y="14834"/>
                  </a:cubicBezTo>
                  <a:lnTo>
                    <a:pt x="15070" y="14834"/>
                  </a:lnTo>
                  <a:lnTo>
                    <a:pt x="15008" y="14858"/>
                  </a:lnTo>
                  <a:cubicBezTo>
                    <a:pt x="14595" y="15014"/>
                    <a:pt x="14193" y="15194"/>
                    <a:pt x="13804" y="15395"/>
                  </a:cubicBezTo>
                  <a:cubicBezTo>
                    <a:pt x="12747" y="15939"/>
                    <a:pt x="11779" y="16643"/>
                    <a:pt x="10931" y="17466"/>
                  </a:cubicBezTo>
                  <a:cubicBezTo>
                    <a:pt x="10772" y="17622"/>
                    <a:pt x="10616" y="17783"/>
                    <a:pt x="10465" y="17948"/>
                  </a:cubicBezTo>
                  <a:cubicBezTo>
                    <a:pt x="9524" y="18972"/>
                    <a:pt x="8767" y="20156"/>
                    <a:pt x="8253" y="21437"/>
                  </a:cubicBezTo>
                  <a:cubicBezTo>
                    <a:pt x="7422" y="21138"/>
                    <a:pt x="6545" y="20996"/>
                    <a:pt x="5666" y="20996"/>
                  </a:cubicBezTo>
                  <a:cubicBezTo>
                    <a:pt x="3605" y="20996"/>
                    <a:pt x="1530" y="21775"/>
                    <a:pt x="0" y="23128"/>
                  </a:cubicBezTo>
                  <a:lnTo>
                    <a:pt x="43435" y="23128"/>
                  </a:lnTo>
                  <a:lnTo>
                    <a:pt x="434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5" name="Google Shape;1745;p25"/>
            <p:cNvSpPr/>
            <p:nvPr/>
          </p:nvSpPr>
          <p:spPr>
            <a:xfrm>
              <a:off x="0" y="4002017"/>
              <a:ext cx="3584678" cy="1141463"/>
            </a:xfrm>
            <a:custGeom>
              <a:avLst/>
              <a:gdLst/>
              <a:ahLst/>
              <a:cxnLst/>
              <a:rect l="l" t="t" r="r" b="b"/>
              <a:pathLst>
                <a:path w="44580" h="19128" extrusionOk="0">
                  <a:moveTo>
                    <a:pt x="2451" y="1"/>
                  </a:moveTo>
                  <a:cubicBezTo>
                    <a:pt x="2213" y="1"/>
                    <a:pt x="1975" y="11"/>
                    <a:pt x="1739" y="33"/>
                  </a:cubicBezTo>
                  <a:cubicBezTo>
                    <a:pt x="1141" y="89"/>
                    <a:pt x="555" y="214"/>
                    <a:pt x="1" y="416"/>
                  </a:cubicBezTo>
                  <a:lnTo>
                    <a:pt x="1" y="19128"/>
                  </a:lnTo>
                  <a:lnTo>
                    <a:pt x="44579" y="19128"/>
                  </a:lnTo>
                  <a:cubicBezTo>
                    <a:pt x="43161" y="17423"/>
                    <a:pt x="41216" y="16155"/>
                    <a:pt x="39071" y="15590"/>
                  </a:cubicBezTo>
                  <a:cubicBezTo>
                    <a:pt x="38203" y="15361"/>
                    <a:pt x="37306" y="15249"/>
                    <a:pt x="36409" y="15249"/>
                  </a:cubicBezTo>
                  <a:cubicBezTo>
                    <a:pt x="35512" y="15249"/>
                    <a:pt x="34614" y="15361"/>
                    <a:pt x="33744" y="15580"/>
                  </a:cubicBezTo>
                  <a:cubicBezTo>
                    <a:pt x="32458" y="15902"/>
                    <a:pt x="31232" y="16458"/>
                    <a:pt x="30154" y="17228"/>
                  </a:cubicBezTo>
                  <a:cubicBezTo>
                    <a:pt x="30041" y="16737"/>
                    <a:pt x="29891" y="16256"/>
                    <a:pt x="29711" y="15788"/>
                  </a:cubicBezTo>
                  <a:cubicBezTo>
                    <a:pt x="29461" y="15137"/>
                    <a:pt x="29146" y="14514"/>
                    <a:pt x="28777" y="13922"/>
                  </a:cubicBezTo>
                  <a:cubicBezTo>
                    <a:pt x="28737" y="13854"/>
                    <a:pt x="28695" y="13789"/>
                    <a:pt x="28652" y="13723"/>
                  </a:cubicBezTo>
                  <a:cubicBezTo>
                    <a:pt x="27991" y="12709"/>
                    <a:pt x="27171" y="11800"/>
                    <a:pt x="26232" y="11039"/>
                  </a:cubicBezTo>
                  <a:cubicBezTo>
                    <a:pt x="25870" y="10745"/>
                    <a:pt x="25490" y="10475"/>
                    <a:pt x="25095" y="10228"/>
                  </a:cubicBezTo>
                  <a:cubicBezTo>
                    <a:pt x="24376" y="9779"/>
                    <a:pt x="23605" y="9414"/>
                    <a:pt x="22798" y="9145"/>
                  </a:cubicBezTo>
                  <a:cubicBezTo>
                    <a:pt x="21837" y="8825"/>
                    <a:pt x="20832" y="8648"/>
                    <a:pt x="19823" y="8607"/>
                  </a:cubicBezTo>
                  <a:cubicBezTo>
                    <a:pt x="19789" y="8606"/>
                    <a:pt x="19756" y="8605"/>
                    <a:pt x="19724" y="8605"/>
                  </a:cubicBezTo>
                  <a:cubicBezTo>
                    <a:pt x="19613" y="8600"/>
                    <a:pt x="19504" y="8598"/>
                    <a:pt x="19393" y="8598"/>
                  </a:cubicBezTo>
                  <a:cubicBezTo>
                    <a:pt x="19355" y="8598"/>
                    <a:pt x="19317" y="8598"/>
                    <a:pt x="19278" y="8599"/>
                  </a:cubicBezTo>
                  <a:lnTo>
                    <a:pt x="19277" y="8599"/>
                  </a:lnTo>
                  <a:cubicBezTo>
                    <a:pt x="18457" y="8605"/>
                    <a:pt x="17639" y="8699"/>
                    <a:pt x="16837" y="8877"/>
                  </a:cubicBezTo>
                  <a:cubicBezTo>
                    <a:pt x="15089" y="9266"/>
                    <a:pt x="13433" y="10059"/>
                    <a:pt x="12064" y="11218"/>
                  </a:cubicBezTo>
                  <a:cubicBezTo>
                    <a:pt x="11918" y="9982"/>
                    <a:pt x="11663" y="8734"/>
                    <a:pt x="11278" y="7539"/>
                  </a:cubicBezTo>
                  <a:cubicBezTo>
                    <a:pt x="10974" y="6596"/>
                    <a:pt x="10588" y="5687"/>
                    <a:pt x="10107" y="4839"/>
                  </a:cubicBezTo>
                  <a:cubicBezTo>
                    <a:pt x="9728" y="4166"/>
                    <a:pt x="9287" y="3533"/>
                    <a:pt x="8780" y="2955"/>
                  </a:cubicBezTo>
                  <a:cubicBezTo>
                    <a:pt x="8515" y="2650"/>
                    <a:pt x="8229" y="2361"/>
                    <a:pt x="7926" y="2090"/>
                  </a:cubicBezTo>
                  <a:cubicBezTo>
                    <a:pt x="7764" y="1946"/>
                    <a:pt x="7599" y="1808"/>
                    <a:pt x="7428" y="1674"/>
                  </a:cubicBezTo>
                  <a:cubicBezTo>
                    <a:pt x="6977" y="1325"/>
                    <a:pt x="6483" y="1027"/>
                    <a:pt x="5961" y="784"/>
                  </a:cubicBezTo>
                  <a:cubicBezTo>
                    <a:pt x="5669" y="647"/>
                    <a:pt x="5366" y="528"/>
                    <a:pt x="5058" y="425"/>
                  </a:cubicBezTo>
                  <a:cubicBezTo>
                    <a:pt x="4825" y="347"/>
                    <a:pt x="4588" y="281"/>
                    <a:pt x="4348" y="225"/>
                  </a:cubicBezTo>
                  <a:cubicBezTo>
                    <a:pt x="3723" y="77"/>
                    <a:pt x="3084" y="1"/>
                    <a:pt x="24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46" name="Google Shape;1746;p25"/>
            <p:cNvGrpSpPr/>
            <p:nvPr/>
          </p:nvGrpSpPr>
          <p:grpSpPr>
            <a:xfrm>
              <a:off x="970560" y="4687815"/>
              <a:ext cx="816429" cy="801744"/>
              <a:chOff x="1516025" y="2774800"/>
              <a:chExt cx="493400" cy="484525"/>
            </a:xfrm>
          </p:grpSpPr>
          <p:sp>
            <p:nvSpPr>
              <p:cNvPr id="1747" name="Google Shape;1747;p25"/>
              <p:cNvSpPr/>
              <p:nvPr/>
            </p:nvSpPr>
            <p:spPr>
              <a:xfrm>
                <a:off x="1516025" y="2774800"/>
                <a:ext cx="493400" cy="484525"/>
              </a:xfrm>
              <a:custGeom>
                <a:avLst/>
                <a:gdLst/>
                <a:ahLst/>
                <a:cxnLst/>
                <a:rect l="l" t="t" r="r" b="b"/>
                <a:pathLst>
                  <a:path w="19736" h="19381" extrusionOk="0">
                    <a:moveTo>
                      <a:pt x="9451" y="1"/>
                    </a:moveTo>
                    <a:cubicBezTo>
                      <a:pt x="7677" y="1"/>
                      <a:pt x="5903" y="250"/>
                      <a:pt x="4289" y="915"/>
                    </a:cubicBezTo>
                    <a:cubicBezTo>
                      <a:pt x="4438" y="1047"/>
                      <a:pt x="4570" y="1187"/>
                      <a:pt x="4672" y="1309"/>
                    </a:cubicBezTo>
                    <a:cubicBezTo>
                      <a:pt x="4854" y="1526"/>
                      <a:pt x="5009" y="1781"/>
                      <a:pt x="5037" y="2062"/>
                    </a:cubicBezTo>
                    <a:cubicBezTo>
                      <a:pt x="5065" y="2347"/>
                      <a:pt x="4941" y="2657"/>
                      <a:pt x="4689" y="2784"/>
                    </a:cubicBezTo>
                    <a:cubicBezTo>
                      <a:pt x="4582" y="2838"/>
                      <a:pt x="4463" y="2856"/>
                      <a:pt x="4343" y="2856"/>
                    </a:cubicBezTo>
                    <a:cubicBezTo>
                      <a:pt x="4297" y="2856"/>
                      <a:pt x="4251" y="2853"/>
                      <a:pt x="4206" y="2849"/>
                    </a:cubicBezTo>
                    <a:cubicBezTo>
                      <a:pt x="3549" y="2788"/>
                      <a:pt x="2938" y="2378"/>
                      <a:pt x="2623" y="1804"/>
                    </a:cubicBezTo>
                    <a:cubicBezTo>
                      <a:pt x="1334" y="2686"/>
                      <a:pt x="291" y="3982"/>
                      <a:pt x="156" y="5513"/>
                    </a:cubicBezTo>
                    <a:cubicBezTo>
                      <a:pt x="0" y="7292"/>
                      <a:pt x="1081" y="8938"/>
                      <a:pt x="2255" y="10283"/>
                    </a:cubicBezTo>
                    <a:cubicBezTo>
                      <a:pt x="2907" y="11028"/>
                      <a:pt x="3611" y="11740"/>
                      <a:pt x="4438" y="12280"/>
                    </a:cubicBezTo>
                    <a:cubicBezTo>
                      <a:pt x="5218" y="12789"/>
                      <a:pt x="5955" y="13220"/>
                      <a:pt x="6871" y="13380"/>
                    </a:cubicBezTo>
                    <a:cubicBezTo>
                      <a:pt x="6806" y="14998"/>
                      <a:pt x="7260" y="16681"/>
                      <a:pt x="8345" y="17879"/>
                    </a:cubicBezTo>
                    <a:cubicBezTo>
                      <a:pt x="9129" y="18747"/>
                      <a:pt x="10265" y="19314"/>
                      <a:pt x="11415" y="19380"/>
                    </a:cubicBezTo>
                    <a:cubicBezTo>
                      <a:pt x="11409" y="19275"/>
                      <a:pt x="11414" y="19170"/>
                      <a:pt x="11431" y="19067"/>
                    </a:cubicBezTo>
                    <a:cubicBezTo>
                      <a:pt x="11473" y="18819"/>
                      <a:pt x="11597" y="18591"/>
                      <a:pt x="11740" y="18386"/>
                    </a:cubicBezTo>
                    <a:cubicBezTo>
                      <a:pt x="11933" y="18113"/>
                      <a:pt x="12209" y="17851"/>
                      <a:pt x="12545" y="17851"/>
                    </a:cubicBezTo>
                    <a:cubicBezTo>
                      <a:pt x="12545" y="17851"/>
                      <a:pt x="12546" y="17851"/>
                      <a:pt x="12547" y="17851"/>
                    </a:cubicBezTo>
                    <a:cubicBezTo>
                      <a:pt x="12929" y="17852"/>
                      <a:pt x="13226" y="18203"/>
                      <a:pt x="13355" y="18564"/>
                    </a:cubicBezTo>
                    <a:cubicBezTo>
                      <a:pt x="13393" y="18670"/>
                      <a:pt x="13424" y="18789"/>
                      <a:pt x="13446" y="18917"/>
                    </a:cubicBezTo>
                    <a:cubicBezTo>
                      <a:pt x="14136" y="18541"/>
                      <a:pt x="14725" y="17974"/>
                      <a:pt x="15230" y="17363"/>
                    </a:cubicBezTo>
                    <a:cubicBezTo>
                      <a:pt x="16847" y="15409"/>
                      <a:pt x="17714" y="12988"/>
                      <a:pt x="18334" y="10504"/>
                    </a:cubicBezTo>
                    <a:cubicBezTo>
                      <a:pt x="17662" y="10244"/>
                      <a:pt x="16964" y="9750"/>
                      <a:pt x="16762" y="9478"/>
                    </a:cubicBezTo>
                    <a:cubicBezTo>
                      <a:pt x="16652" y="9329"/>
                      <a:pt x="16555" y="9165"/>
                      <a:pt x="16521" y="8984"/>
                    </a:cubicBezTo>
                    <a:cubicBezTo>
                      <a:pt x="16491" y="8801"/>
                      <a:pt x="16531" y="8596"/>
                      <a:pt x="16667" y="8470"/>
                    </a:cubicBezTo>
                    <a:cubicBezTo>
                      <a:pt x="16777" y="8368"/>
                      <a:pt x="16924" y="8331"/>
                      <a:pt x="17076" y="8331"/>
                    </a:cubicBezTo>
                    <a:cubicBezTo>
                      <a:pt x="17176" y="8331"/>
                      <a:pt x="17277" y="8347"/>
                      <a:pt x="17372" y="8370"/>
                    </a:cubicBezTo>
                    <a:cubicBezTo>
                      <a:pt x="17651" y="8439"/>
                      <a:pt x="18200" y="8631"/>
                      <a:pt x="18706" y="8900"/>
                    </a:cubicBezTo>
                    <a:cubicBezTo>
                      <a:pt x="18751" y="8686"/>
                      <a:pt x="18797" y="8473"/>
                      <a:pt x="18841" y="8260"/>
                    </a:cubicBezTo>
                    <a:cubicBezTo>
                      <a:pt x="19314" y="6001"/>
                      <a:pt x="19736" y="3711"/>
                      <a:pt x="19656" y="1405"/>
                    </a:cubicBezTo>
                    <a:cubicBezTo>
                      <a:pt x="19656" y="1401"/>
                      <a:pt x="19655" y="1397"/>
                      <a:pt x="19655" y="1393"/>
                    </a:cubicBezTo>
                    <a:cubicBezTo>
                      <a:pt x="17893" y="1173"/>
                      <a:pt x="16140" y="807"/>
                      <a:pt x="14382" y="504"/>
                    </a:cubicBezTo>
                    <a:cubicBezTo>
                      <a:pt x="14367" y="987"/>
                      <a:pt x="14289" y="1490"/>
                      <a:pt x="14274" y="1836"/>
                    </a:cubicBezTo>
                    <a:cubicBezTo>
                      <a:pt x="14255" y="2342"/>
                      <a:pt x="14227" y="2852"/>
                      <a:pt x="14089" y="3338"/>
                    </a:cubicBezTo>
                    <a:cubicBezTo>
                      <a:pt x="13999" y="3657"/>
                      <a:pt x="13772" y="4013"/>
                      <a:pt x="13457" y="4013"/>
                    </a:cubicBezTo>
                    <a:cubicBezTo>
                      <a:pt x="13436" y="4013"/>
                      <a:pt x="13414" y="4011"/>
                      <a:pt x="13392" y="4008"/>
                    </a:cubicBezTo>
                    <a:cubicBezTo>
                      <a:pt x="13075" y="3958"/>
                      <a:pt x="12937" y="3588"/>
                      <a:pt x="12875" y="3274"/>
                    </a:cubicBezTo>
                    <a:cubicBezTo>
                      <a:pt x="12681" y="2281"/>
                      <a:pt x="12664" y="1260"/>
                      <a:pt x="12757" y="250"/>
                    </a:cubicBezTo>
                    <a:cubicBezTo>
                      <a:pt x="12291" y="185"/>
                      <a:pt x="11822" y="130"/>
                      <a:pt x="11354" y="89"/>
                    </a:cubicBezTo>
                    <a:cubicBezTo>
                      <a:pt x="10724" y="33"/>
                      <a:pt x="10088" y="1"/>
                      <a:pt x="945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8" name="Google Shape;1748;p25"/>
              <p:cNvSpPr/>
              <p:nvPr/>
            </p:nvSpPr>
            <p:spPr>
              <a:xfrm>
                <a:off x="1684975" y="2809225"/>
                <a:ext cx="323025" cy="298000"/>
              </a:xfrm>
              <a:custGeom>
                <a:avLst/>
                <a:gdLst/>
                <a:ahLst/>
                <a:cxnLst/>
                <a:rect l="l" t="t" r="r" b="b"/>
                <a:pathLst>
                  <a:path w="12921" h="11920" fill="none" extrusionOk="0">
                    <a:moveTo>
                      <a:pt x="12921" y="0"/>
                    </a:moveTo>
                    <a:cubicBezTo>
                      <a:pt x="9244" y="4590"/>
                      <a:pt x="4872" y="8624"/>
                      <a:pt x="0" y="11919"/>
                    </a:cubicBezTo>
                  </a:path>
                </a:pathLst>
              </a:custGeom>
              <a:noFill/>
              <a:ln w="35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25"/>
              <p:cNvSpPr/>
              <p:nvPr/>
            </p:nvSpPr>
            <p:spPr>
              <a:xfrm>
                <a:off x="1818250" y="3011250"/>
                <a:ext cx="55300" cy="132925"/>
              </a:xfrm>
              <a:custGeom>
                <a:avLst/>
                <a:gdLst/>
                <a:ahLst/>
                <a:cxnLst/>
                <a:rect l="l" t="t" r="r" b="b"/>
                <a:pathLst>
                  <a:path w="2212" h="5317" fill="none" extrusionOk="0">
                    <a:moveTo>
                      <a:pt x="2162" y="3229"/>
                    </a:moveTo>
                    <a:cubicBezTo>
                      <a:pt x="2212" y="3678"/>
                      <a:pt x="2204" y="4145"/>
                      <a:pt x="2043" y="4568"/>
                    </a:cubicBezTo>
                    <a:cubicBezTo>
                      <a:pt x="1955" y="4794"/>
                      <a:pt x="1819" y="5011"/>
                      <a:pt x="1616" y="5145"/>
                    </a:cubicBezTo>
                    <a:cubicBezTo>
                      <a:pt x="1414" y="5279"/>
                      <a:pt x="1136" y="5317"/>
                      <a:pt x="925" y="5195"/>
                    </a:cubicBezTo>
                    <a:cubicBezTo>
                      <a:pt x="761" y="5101"/>
                      <a:pt x="659" y="4930"/>
                      <a:pt x="574" y="4763"/>
                    </a:cubicBezTo>
                    <a:cubicBezTo>
                      <a:pt x="280" y="4181"/>
                      <a:pt x="110" y="3538"/>
                      <a:pt x="71" y="2888"/>
                    </a:cubicBezTo>
                    <a:cubicBezTo>
                      <a:pt x="40" y="2399"/>
                      <a:pt x="0" y="1488"/>
                      <a:pt x="364" y="1100"/>
                    </a:cubicBezTo>
                    <a:cubicBezTo>
                      <a:pt x="1399" y="0"/>
                      <a:pt x="2100" y="2666"/>
                      <a:pt x="2162" y="3229"/>
                    </a:cubicBezTo>
                    <a:close/>
                  </a:path>
                </a:pathLst>
              </a:custGeom>
              <a:noFill/>
              <a:ln w="35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0" name="Google Shape;1750;p25"/>
              <p:cNvSpPr/>
              <p:nvPr/>
            </p:nvSpPr>
            <p:spPr>
              <a:xfrm>
                <a:off x="1601900" y="2920600"/>
                <a:ext cx="128500" cy="119525"/>
              </a:xfrm>
              <a:custGeom>
                <a:avLst/>
                <a:gdLst/>
                <a:ahLst/>
                <a:cxnLst/>
                <a:rect l="l" t="t" r="r" b="b"/>
                <a:pathLst>
                  <a:path w="5140" h="4781" fill="none" extrusionOk="0">
                    <a:moveTo>
                      <a:pt x="5105" y="2601"/>
                    </a:moveTo>
                    <a:cubicBezTo>
                      <a:pt x="5140" y="2970"/>
                      <a:pt x="5096" y="3358"/>
                      <a:pt x="4905" y="3674"/>
                    </a:cubicBezTo>
                    <a:cubicBezTo>
                      <a:pt x="4765" y="3906"/>
                      <a:pt x="4554" y="4087"/>
                      <a:pt x="4325" y="4232"/>
                    </a:cubicBezTo>
                    <a:cubicBezTo>
                      <a:pt x="3625" y="4673"/>
                      <a:pt x="2723" y="4780"/>
                      <a:pt x="1940" y="4515"/>
                    </a:cubicBezTo>
                    <a:cubicBezTo>
                      <a:pt x="1155" y="4250"/>
                      <a:pt x="504" y="3618"/>
                      <a:pt x="215" y="2843"/>
                    </a:cubicBezTo>
                    <a:cubicBezTo>
                      <a:pt x="46" y="2389"/>
                      <a:pt x="0" y="1875"/>
                      <a:pt x="178" y="1426"/>
                    </a:cubicBezTo>
                    <a:cubicBezTo>
                      <a:pt x="392" y="886"/>
                      <a:pt x="902" y="508"/>
                      <a:pt x="1450" y="316"/>
                    </a:cubicBezTo>
                    <a:cubicBezTo>
                      <a:pt x="2285" y="22"/>
                      <a:pt x="3006" y="1"/>
                      <a:pt x="3753" y="474"/>
                    </a:cubicBezTo>
                    <a:cubicBezTo>
                      <a:pt x="4489" y="940"/>
                      <a:pt x="5023" y="1725"/>
                      <a:pt x="5105" y="2601"/>
                    </a:cubicBezTo>
                    <a:close/>
                  </a:path>
                </a:pathLst>
              </a:custGeom>
              <a:noFill/>
              <a:ln w="35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1" name="Google Shape;1751;p25"/>
            <p:cNvGrpSpPr/>
            <p:nvPr/>
          </p:nvGrpSpPr>
          <p:grpSpPr>
            <a:xfrm>
              <a:off x="3996319" y="4759788"/>
              <a:ext cx="882279" cy="888780"/>
              <a:chOff x="2285950" y="2815300"/>
              <a:chExt cx="491575" cy="495225"/>
            </a:xfrm>
          </p:grpSpPr>
          <p:sp>
            <p:nvSpPr>
              <p:cNvPr id="1752" name="Google Shape;1752;p25"/>
              <p:cNvSpPr/>
              <p:nvPr/>
            </p:nvSpPr>
            <p:spPr>
              <a:xfrm>
                <a:off x="2285950" y="2815875"/>
                <a:ext cx="491575" cy="494650"/>
              </a:xfrm>
              <a:custGeom>
                <a:avLst/>
                <a:gdLst/>
                <a:ahLst/>
                <a:cxnLst/>
                <a:rect l="l" t="t" r="r" b="b"/>
                <a:pathLst>
                  <a:path w="19663" h="19786" extrusionOk="0">
                    <a:moveTo>
                      <a:pt x="2295" y="1"/>
                    </a:moveTo>
                    <a:cubicBezTo>
                      <a:pt x="2290" y="1"/>
                      <a:pt x="2287" y="2"/>
                      <a:pt x="2282" y="2"/>
                    </a:cubicBezTo>
                    <a:cubicBezTo>
                      <a:pt x="1942" y="1743"/>
                      <a:pt x="1456" y="3468"/>
                      <a:pt x="1034" y="5201"/>
                    </a:cubicBezTo>
                    <a:cubicBezTo>
                      <a:pt x="1514" y="5249"/>
                      <a:pt x="2011" y="5361"/>
                      <a:pt x="2356" y="5400"/>
                    </a:cubicBezTo>
                    <a:cubicBezTo>
                      <a:pt x="2859" y="5454"/>
                      <a:pt x="3367" y="5517"/>
                      <a:pt x="3841" y="5688"/>
                    </a:cubicBezTo>
                    <a:cubicBezTo>
                      <a:pt x="4175" y="5807"/>
                      <a:pt x="4540" y="6085"/>
                      <a:pt x="4461" y="6430"/>
                    </a:cubicBezTo>
                    <a:cubicBezTo>
                      <a:pt x="4390" y="6742"/>
                      <a:pt x="4011" y="6854"/>
                      <a:pt x="3695" y="6894"/>
                    </a:cubicBezTo>
                    <a:cubicBezTo>
                      <a:pt x="3314" y="6942"/>
                      <a:pt x="2931" y="6963"/>
                      <a:pt x="2548" y="6963"/>
                    </a:cubicBezTo>
                    <a:cubicBezTo>
                      <a:pt x="1920" y="6963"/>
                      <a:pt x="1291" y="6905"/>
                      <a:pt x="669" y="6805"/>
                    </a:cubicBezTo>
                    <a:cubicBezTo>
                      <a:pt x="573" y="7266"/>
                      <a:pt x="486" y="7729"/>
                      <a:pt x="413" y="8194"/>
                    </a:cubicBezTo>
                    <a:cubicBezTo>
                      <a:pt x="36" y="10556"/>
                      <a:pt x="0" y="13048"/>
                      <a:pt x="752" y="15298"/>
                    </a:cubicBezTo>
                    <a:cubicBezTo>
                      <a:pt x="894" y="15159"/>
                      <a:pt x="1043" y="15037"/>
                      <a:pt x="1171" y="14944"/>
                    </a:cubicBezTo>
                    <a:cubicBezTo>
                      <a:pt x="1401" y="14776"/>
                      <a:pt x="1666" y="14639"/>
                      <a:pt x="1949" y="14630"/>
                    </a:cubicBezTo>
                    <a:cubicBezTo>
                      <a:pt x="1956" y="14630"/>
                      <a:pt x="1963" y="14630"/>
                      <a:pt x="1971" y="14630"/>
                    </a:cubicBezTo>
                    <a:cubicBezTo>
                      <a:pt x="2248" y="14630"/>
                      <a:pt x="2537" y="14774"/>
                      <a:pt x="2645" y="15028"/>
                    </a:cubicBezTo>
                    <a:cubicBezTo>
                      <a:pt x="2709" y="15180"/>
                      <a:pt x="2702" y="15351"/>
                      <a:pt x="2676" y="15512"/>
                    </a:cubicBezTo>
                    <a:cubicBezTo>
                      <a:pt x="2570" y="16164"/>
                      <a:pt x="2119" y="16747"/>
                      <a:pt x="1524" y="17022"/>
                    </a:cubicBezTo>
                    <a:cubicBezTo>
                      <a:pt x="2316" y="18367"/>
                      <a:pt x="3538" y="19497"/>
                      <a:pt x="5057" y="19737"/>
                    </a:cubicBezTo>
                    <a:cubicBezTo>
                      <a:pt x="5264" y="19770"/>
                      <a:pt x="5471" y="19785"/>
                      <a:pt x="5677" y="19785"/>
                    </a:cubicBezTo>
                    <a:cubicBezTo>
                      <a:pt x="7221" y="19785"/>
                      <a:pt x="8704" y="18922"/>
                      <a:pt x="9959" y="17970"/>
                    </a:cubicBezTo>
                    <a:cubicBezTo>
                      <a:pt x="10748" y="17371"/>
                      <a:pt x="11505" y="16718"/>
                      <a:pt x="12100" y="15929"/>
                    </a:cubicBezTo>
                    <a:cubicBezTo>
                      <a:pt x="12662" y="15185"/>
                      <a:pt x="13143" y="14480"/>
                      <a:pt x="13365" y="13576"/>
                    </a:cubicBezTo>
                    <a:cubicBezTo>
                      <a:pt x="13635" y="13606"/>
                      <a:pt x="13908" y="13621"/>
                      <a:pt x="14182" y="13621"/>
                    </a:cubicBezTo>
                    <a:cubicBezTo>
                      <a:pt x="15536" y="13621"/>
                      <a:pt x="16897" y="13248"/>
                      <a:pt x="17955" y="12414"/>
                    </a:cubicBezTo>
                    <a:cubicBezTo>
                      <a:pt x="18874" y="11693"/>
                      <a:pt x="19517" y="10599"/>
                      <a:pt x="19663" y="9455"/>
                    </a:cubicBezTo>
                    <a:cubicBezTo>
                      <a:pt x="19557" y="9454"/>
                      <a:pt x="19452" y="9441"/>
                      <a:pt x="19351" y="9417"/>
                    </a:cubicBezTo>
                    <a:cubicBezTo>
                      <a:pt x="19108" y="9358"/>
                      <a:pt x="18887" y="9220"/>
                      <a:pt x="18692" y="9062"/>
                    </a:cubicBezTo>
                    <a:cubicBezTo>
                      <a:pt x="18433" y="8850"/>
                      <a:pt x="18190" y="8556"/>
                      <a:pt x="18215" y="8221"/>
                    </a:cubicBezTo>
                    <a:cubicBezTo>
                      <a:pt x="18243" y="7841"/>
                      <a:pt x="18612" y="7568"/>
                      <a:pt x="18981" y="7464"/>
                    </a:cubicBezTo>
                    <a:cubicBezTo>
                      <a:pt x="19090" y="7434"/>
                      <a:pt x="19211" y="7410"/>
                      <a:pt x="19339" y="7398"/>
                    </a:cubicBezTo>
                    <a:cubicBezTo>
                      <a:pt x="19011" y="6683"/>
                      <a:pt x="18488" y="6056"/>
                      <a:pt x="17912" y="5511"/>
                    </a:cubicBezTo>
                    <a:cubicBezTo>
                      <a:pt x="16073" y="3764"/>
                      <a:pt x="13717" y="2733"/>
                      <a:pt x="11282" y="1943"/>
                    </a:cubicBezTo>
                    <a:cubicBezTo>
                      <a:pt x="10976" y="2597"/>
                      <a:pt x="10436" y="3258"/>
                      <a:pt x="10150" y="3442"/>
                    </a:cubicBezTo>
                    <a:cubicBezTo>
                      <a:pt x="9995" y="3541"/>
                      <a:pt x="9824" y="3627"/>
                      <a:pt x="9640" y="3648"/>
                    </a:cubicBezTo>
                    <a:cubicBezTo>
                      <a:pt x="9618" y="3650"/>
                      <a:pt x="9595" y="3652"/>
                      <a:pt x="9573" y="3652"/>
                    </a:cubicBezTo>
                    <a:cubicBezTo>
                      <a:pt x="9409" y="3652"/>
                      <a:pt x="9241" y="3594"/>
                      <a:pt x="9138" y="3467"/>
                    </a:cubicBezTo>
                    <a:cubicBezTo>
                      <a:pt x="8983" y="3274"/>
                      <a:pt x="9011" y="2994"/>
                      <a:pt x="9087" y="2757"/>
                    </a:cubicBezTo>
                    <a:cubicBezTo>
                      <a:pt x="9174" y="2484"/>
                      <a:pt x="9404" y="1948"/>
                      <a:pt x="9707" y="1464"/>
                    </a:cubicBezTo>
                    <a:lnTo>
                      <a:pt x="9077" y="1283"/>
                    </a:lnTo>
                    <a:cubicBezTo>
                      <a:pt x="6855" y="658"/>
                      <a:pt x="4600" y="79"/>
                      <a:pt x="22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25"/>
              <p:cNvSpPr/>
              <p:nvPr/>
            </p:nvSpPr>
            <p:spPr>
              <a:xfrm>
                <a:off x="2342650" y="2815300"/>
                <a:ext cx="275150" cy="342700"/>
              </a:xfrm>
              <a:custGeom>
                <a:avLst/>
                <a:gdLst/>
                <a:ahLst/>
                <a:cxnLst/>
                <a:rect l="l" t="t" r="r" b="b"/>
                <a:pathLst>
                  <a:path w="11006" h="13708" fill="none" extrusionOk="0">
                    <a:moveTo>
                      <a:pt x="1" y="0"/>
                    </a:moveTo>
                    <a:cubicBezTo>
                      <a:pt x="4328" y="3982"/>
                      <a:pt x="8053" y="8621"/>
                      <a:pt x="11005" y="13707"/>
                    </a:cubicBezTo>
                  </a:path>
                </a:pathLst>
              </a:custGeom>
              <a:noFill/>
              <a:ln w="35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4" name="Google Shape;1754;p25"/>
              <p:cNvSpPr/>
              <p:nvPr/>
            </p:nvSpPr>
            <p:spPr>
              <a:xfrm>
                <a:off x="2533600" y="2969550"/>
                <a:ext cx="132150" cy="52200"/>
              </a:xfrm>
              <a:custGeom>
                <a:avLst/>
                <a:gdLst/>
                <a:ahLst/>
                <a:cxnLst/>
                <a:rect l="l" t="t" r="r" b="b"/>
                <a:pathLst>
                  <a:path w="5286" h="2088" fill="none" extrusionOk="0">
                    <a:moveTo>
                      <a:pt x="3274" y="20"/>
                    </a:moveTo>
                    <a:cubicBezTo>
                      <a:pt x="3725" y="1"/>
                      <a:pt x="4191" y="41"/>
                      <a:pt x="4601" y="231"/>
                    </a:cubicBezTo>
                    <a:cubicBezTo>
                      <a:pt x="4821" y="333"/>
                      <a:pt x="5028" y="484"/>
                      <a:pt x="5148" y="696"/>
                    </a:cubicBezTo>
                    <a:cubicBezTo>
                      <a:pt x="5268" y="907"/>
                      <a:pt x="5285" y="1187"/>
                      <a:pt x="5150" y="1388"/>
                    </a:cubicBezTo>
                    <a:cubicBezTo>
                      <a:pt x="5045" y="1545"/>
                      <a:pt x="4868" y="1636"/>
                      <a:pt x="4695" y="1710"/>
                    </a:cubicBezTo>
                    <a:cubicBezTo>
                      <a:pt x="4093" y="1963"/>
                      <a:pt x="3441" y="2088"/>
                      <a:pt x="2790" y="2083"/>
                    </a:cubicBezTo>
                    <a:cubicBezTo>
                      <a:pt x="2300" y="2080"/>
                      <a:pt x="1388" y="2058"/>
                      <a:pt x="1027" y="1667"/>
                    </a:cubicBezTo>
                    <a:cubicBezTo>
                      <a:pt x="0" y="560"/>
                      <a:pt x="2708" y="43"/>
                      <a:pt x="3274" y="20"/>
                    </a:cubicBezTo>
                    <a:close/>
                  </a:path>
                </a:pathLst>
              </a:custGeom>
              <a:noFill/>
              <a:ln w="35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5" name="Google Shape;1755;p25"/>
              <p:cNvSpPr/>
              <p:nvPr/>
            </p:nvSpPr>
            <p:spPr>
              <a:xfrm>
                <a:off x="2430375" y="3104950"/>
                <a:ext cx="119450" cy="126325"/>
              </a:xfrm>
              <a:custGeom>
                <a:avLst/>
                <a:gdLst/>
                <a:ahLst/>
                <a:cxnLst/>
                <a:rect l="l" t="t" r="r" b="b"/>
                <a:pathLst>
                  <a:path w="4778" h="5053" fill="none" extrusionOk="0">
                    <a:moveTo>
                      <a:pt x="2767" y="9"/>
                    </a:moveTo>
                    <a:cubicBezTo>
                      <a:pt x="3138" y="1"/>
                      <a:pt x="3522" y="71"/>
                      <a:pt x="3825" y="284"/>
                    </a:cubicBezTo>
                    <a:cubicBezTo>
                      <a:pt x="4046" y="439"/>
                      <a:pt x="4212" y="662"/>
                      <a:pt x="4341" y="900"/>
                    </a:cubicBezTo>
                    <a:cubicBezTo>
                      <a:pt x="4733" y="1629"/>
                      <a:pt x="4777" y="2536"/>
                      <a:pt x="4460" y="3299"/>
                    </a:cubicBezTo>
                    <a:cubicBezTo>
                      <a:pt x="4142" y="4063"/>
                      <a:pt x="3467" y="4670"/>
                      <a:pt x="2673" y="4905"/>
                    </a:cubicBezTo>
                    <a:cubicBezTo>
                      <a:pt x="2210" y="5043"/>
                      <a:pt x="1693" y="5053"/>
                      <a:pt x="1257" y="4845"/>
                    </a:cubicBezTo>
                    <a:cubicBezTo>
                      <a:pt x="734" y="4594"/>
                      <a:pt x="391" y="4059"/>
                      <a:pt x="237" y="3500"/>
                    </a:cubicBezTo>
                    <a:cubicBezTo>
                      <a:pt x="1" y="2646"/>
                      <a:pt x="30" y="1924"/>
                      <a:pt x="552" y="1213"/>
                    </a:cubicBezTo>
                    <a:cubicBezTo>
                      <a:pt x="1068" y="511"/>
                      <a:pt x="1887" y="32"/>
                      <a:pt x="2767" y="9"/>
                    </a:cubicBezTo>
                    <a:close/>
                  </a:path>
                </a:pathLst>
              </a:custGeom>
              <a:noFill/>
              <a:ln w="35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6" name="Google Shape;1756;p25"/>
            <p:cNvGrpSpPr/>
            <p:nvPr/>
          </p:nvGrpSpPr>
          <p:grpSpPr>
            <a:xfrm>
              <a:off x="7867455" y="4697457"/>
              <a:ext cx="312216" cy="294930"/>
              <a:chOff x="6615475" y="2334725"/>
              <a:chExt cx="233450" cy="220525"/>
            </a:xfrm>
          </p:grpSpPr>
          <p:sp>
            <p:nvSpPr>
              <p:cNvPr id="1757" name="Google Shape;1757;p25"/>
              <p:cNvSpPr/>
              <p:nvPr/>
            </p:nvSpPr>
            <p:spPr>
              <a:xfrm>
                <a:off x="6670550" y="2334725"/>
                <a:ext cx="66150" cy="10965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4386" extrusionOk="0">
                    <a:moveTo>
                      <a:pt x="431" y="0"/>
                    </a:moveTo>
                    <a:cubicBezTo>
                      <a:pt x="382" y="0"/>
                      <a:pt x="332" y="10"/>
                      <a:pt x="284" y="31"/>
                    </a:cubicBezTo>
                    <a:cubicBezTo>
                      <a:pt x="58" y="129"/>
                      <a:pt x="1" y="424"/>
                      <a:pt x="14" y="671"/>
                    </a:cubicBezTo>
                    <a:cubicBezTo>
                      <a:pt x="32" y="1002"/>
                      <a:pt x="121" y="1327"/>
                      <a:pt x="238" y="1639"/>
                    </a:cubicBezTo>
                    <a:cubicBezTo>
                      <a:pt x="440" y="2186"/>
                      <a:pt x="728" y="2702"/>
                      <a:pt x="1084" y="3165"/>
                    </a:cubicBezTo>
                    <a:cubicBezTo>
                      <a:pt x="1334" y="3489"/>
                      <a:pt x="1914" y="4288"/>
                      <a:pt x="2342" y="4378"/>
                    </a:cubicBezTo>
                    <a:cubicBezTo>
                      <a:pt x="2366" y="4383"/>
                      <a:pt x="2387" y="4385"/>
                      <a:pt x="2406" y="4385"/>
                    </a:cubicBezTo>
                    <a:cubicBezTo>
                      <a:pt x="2645" y="4385"/>
                      <a:pt x="2472" y="3996"/>
                      <a:pt x="2419" y="3794"/>
                    </a:cubicBezTo>
                    <a:cubicBezTo>
                      <a:pt x="2331" y="3456"/>
                      <a:pt x="2231" y="3121"/>
                      <a:pt x="2119" y="2790"/>
                    </a:cubicBezTo>
                    <a:cubicBezTo>
                      <a:pt x="1909" y="2170"/>
                      <a:pt x="1658" y="1563"/>
                      <a:pt x="1368" y="976"/>
                    </a:cubicBezTo>
                    <a:cubicBezTo>
                      <a:pt x="1244" y="726"/>
                      <a:pt x="1111" y="476"/>
                      <a:pt x="925" y="269"/>
                    </a:cubicBezTo>
                    <a:cubicBezTo>
                      <a:pt x="798" y="126"/>
                      <a:pt x="613" y="0"/>
                      <a:pt x="4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8" name="Google Shape;1758;p25"/>
              <p:cNvSpPr/>
              <p:nvPr/>
            </p:nvSpPr>
            <p:spPr>
              <a:xfrm>
                <a:off x="6723975" y="2335150"/>
                <a:ext cx="70525" cy="108050"/>
              </a:xfrm>
              <a:custGeom>
                <a:avLst/>
                <a:gdLst/>
                <a:ahLst/>
                <a:cxnLst/>
                <a:rect l="l" t="t" r="r" b="b"/>
                <a:pathLst>
                  <a:path w="2821" h="4322" extrusionOk="0">
                    <a:moveTo>
                      <a:pt x="2395" y="0"/>
                    </a:moveTo>
                    <a:cubicBezTo>
                      <a:pt x="2230" y="0"/>
                      <a:pt x="2054" y="90"/>
                      <a:pt x="1917" y="195"/>
                    </a:cubicBezTo>
                    <a:cubicBezTo>
                      <a:pt x="1653" y="396"/>
                      <a:pt x="1435" y="654"/>
                      <a:pt x="1243" y="925"/>
                    </a:cubicBezTo>
                    <a:lnTo>
                      <a:pt x="1244" y="925"/>
                    </a:lnTo>
                    <a:cubicBezTo>
                      <a:pt x="906" y="1402"/>
                      <a:pt x="643" y="1930"/>
                      <a:pt x="460" y="2485"/>
                    </a:cubicBezTo>
                    <a:cubicBezTo>
                      <a:pt x="334" y="2873"/>
                      <a:pt x="0" y="3805"/>
                      <a:pt x="168" y="4207"/>
                    </a:cubicBezTo>
                    <a:cubicBezTo>
                      <a:pt x="202" y="4290"/>
                      <a:pt x="244" y="4322"/>
                      <a:pt x="290" y="4322"/>
                    </a:cubicBezTo>
                    <a:cubicBezTo>
                      <a:pt x="421" y="4322"/>
                      <a:pt x="584" y="4068"/>
                      <a:pt x="694" y="3942"/>
                    </a:cubicBezTo>
                    <a:cubicBezTo>
                      <a:pt x="924" y="3679"/>
                      <a:pt x="1144" y="3407"/>
                      <a:pt x="1353" y="3129"/>
                    </a:cubicBezTo>
                    <a:cubicBezTo>
                      <a:pt x="1747" y="2605"/>
                      <a:pt x="2107" y="2056"/>
                      <a:pt x="2428" y="1486"/>
                    </a:cubicBezTo>
                    <a:cubicBezTo>
                      <a:pt x="2564" y="1242"/>
                      <a:pt x="2696" y="992"/>
                      <a:pt x="2762" y="721"/>
                    </a:cubicBezTo>
                    <a:cubicBezTo>
                      <a:pt x="2821" y="484"/>
                      <a:pt x="2805" y="186"/>
                      <a:pt x="2598" y="56"/>
                    </a:cubicBezTo>
                    <a:cubicBezTo>
                      <a:pt x="2535" y="17"/>
                      <a:pt x="2466" y="0"/>
                      <a:pt x="23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9" name="Google Shape;1759;p25"/>
              <p:cNvSpPr/>
              <p:nvPr/>
            </p:nvSpPr>
            <p:spPr>
              <a:xfrm>
                <a:off x="6723050" y="2426000"/>
                <a:ext cx="125875" cy="39100"/>
              </a:xfrm>
              <a:custGeom>
                <a:avLst/>
                <a:gdLst/>
                <a:ahLst/>
                <a:cxnLst/>
                <a:rect l="l" t="t" r="r" b="b"/>
                <a:pathLst>
                  <a:path w="5035" h="1564" extrusionOk="0">
                    <a:moveTo>
                      <a:pt x="2193" y="1"/>
                    </a:moveTo>
                    <a:cubicBezTo>
                      <a:pt x="2117" y="1"/>
                      <a:pt x="2041" y="2"/>
                      <a:pt x="1966" y="5"/>
                    </a:cubicBezTo>
                    <a:cubicBezTo>
                      <a:pt x="1557" y="21"/>
                      <a:pt x="569" y="32"/>
                      <a:pt x="249" y="328"/>
                    </a:cubicBezTo>
                    <a:cubicBezTo>
                      <a:pt x="0" y="559"/>
                      <a:pt x="469" y="650"/>
                      <a:pt x="680" y="730"/>
                    </a:cubicBezTo>
                    <a:cubicBezTo>
                      <a:pt x="1006" y="853"/>
                      <a:pt x="1338" y="966"/>
                      <a:pt x="1672" y="1066"/>
                    </a:cubicBezTo>
                    <a:cubicBezTo>
                      <a:pt x="2299" y="1254"/>
                      <a:pt x="2939" y="1401"/>
                      <a:pt x="3586" y="1504"/>
                    </a:cubicBezTo>
                    <a:cubicBezTo>
                      <a:pt x="3789" y="1536"/>
                      <a:pt x="3994" y="1564"/>
                      <a:pt x="4199" y="1564"/>
                    </a:cubicBezTo>
                    <a:cubicBezTo>
                      <a:pt x="4272" y="1564"/>
                      <a:pt x="4346" y="1560"/>
                      <a:pt x="4419" y="1552"/>
                    </a:cubicBezTo>
                    <a:cubicBezTo>
                      <a:pt x="4662" y="1524"/>
                      <a:pt x="4935" y="1405"/>
                      <a:pt x="4985" y="1167"/>
                    </a:cubicBezTo>
                    <a:cubicBezTo>
                      <a:pt x="5035" y="925"/>
                      <a:pt x="4827" y="708"/>
                      <a:pt x="4619" y="576"/>
                    </a:cubicBezTo>
                    <a:cubicBezTo>
                      <a:pt x="4337" y="399"/>
                      <a:pt x="4021" y="284"/>
                      <a:pt x="3699" y="197"/>
                    </a:cubicBezTo>
                    <a:cubicBezTo>
                      <a:pt x="3208" y="66"/>
                      <a:pt x="2701" y="1"/>
                      <a:pt x="21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25"/>
              <p:cNvSpPr/>
              <p:nvPr/>
            </p:nvSpPr>
            <p:spPr>
              <a:xfrm>
                <a:off x="6725275" y="2436375"/>
                <a:ext cx="77825" cy="103150"/>
              </a:xfrm>
              <a:custGeom>
                <a:avLst/>
                <a:gdLst/>
                <a:ahLst/>
                <a:cxnLst/>
                <a:rect l="l" t="t" r="r" b="b"/>
                <a:pathLst>
                  <a:path w="3113" h="4126" extrusionOk="0">
                    <a:moveTo>
                      <a:pt x="287" y="0"/>
                    </a:moveTo>
                    <a:cubicBezTo>
                      <a:pt x="0" y="0"/>
                      <a:pt x="233" y="388"/>
                      <a:pt x="312" y="591"/>
                    </a:cubicBezTo>
                    <a:cubicBezTo>
                      <a:pt x="439" y="916"/>
                      <a:pt x="579" y="1236"/>
                      <a:pt x="729" y="1552"/>
                    </a:cubicBezTo>
                    <a:cubicBezTo>
                      <a:pt x="1010" y="2143"/>
                      <a:pt x="1332" y="2716"/>
                      <a:pt x="1690" y="3264"/>
                    </a:cubicBezTo>
                    <a:cubicBezTo>
                      <a:pt x="1842" y="3498"/>
                      <a:pt x="2003" y="3730"/>
                      <a:pt x="2212" y="3915"/>
                    </a:cubicBezTo>
                    <a:cubicBezTo>
                      <a:pt x="2344" y="4030"/>
                      <a:pt x="2520" y="4126"/>
                      <a:pt x="2687" y="4126"/>
                    </a:cubicBezTo>
                    <a:cubicBezTo>
                      <a:pt x="2753" y="4126"/>
                      <a:pt x="2817" y="4111"/>
                      <a:pt x="2877" y="4076"/>
                    </a:cubicBezTo>
                    <a:cubicBezTo>
                      <a:pt x="3090" y="3950"/>
                      <a:pt x="3112" y="3652"/>
                      <a:pt x="3070" y="3408"/>
                    </a:cubicBezTo>
                    <a:cubicBezTo>
                      <a:pt x="3013" y="3081"/>
                      <a:pt x="2885" y="2769"/>
                      <a:pt x="2734" y="2473"/>
                    </a:cubicBezTo>
                    <a:cubicBezTo>
                      <a:pt x="2468" y="1953"/>
                      <a:pt x="2121" y="1475"/>
                      <a:pt x="1712" y="1057"/>
                    </a:cubicBezTo>
                    <a:cubicBezTo>
                      <a:pt x="1427" y="765"/>
                      <a:pt x="755" y="40"/>
                      <a:pt x="321" y="2"/>
                    </a:cubicBezTo>
                    <a:cubicBezTo>
                      <a:pt x="309" y="1"/>
                      <a:pt x="298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25"/>
              <p:cNvSpPr/>
              <p:nvPr/>
            </p:nvSpPr>
            <p:spPr>
              <a:xfrm>
                <a:off x="6677050" y="2441625"/>
                <a:ext cx="60175" cy="113625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4545" extrusionOk="0">
                    <a:moveTo>
                      <a:pt x="2068" y="0"/>
                    </a:moveTo>
                    <a:cubicBezTo>
                      <a:pt x="1935" y="0"/>
                      <a:pt x="1797" y="285"/>
                      <a:pt x="1700" y="426"/>
                    </a:cubicBezTo>
                    <a:cubicBezTo>
                      <a:pt x="1504" y="715"/>
                      <a:pt x="1318" y="1011"/>
                      <a:pt x="1143" y="1313"/>
                    </a:cubicBezTo>
                    <a:cubicBezTo>
                      <a:pt x="814" y="1878"/>
                      <a:pt x="522" y="2467"/>
                      <a:pt x="271" y="3071"/>
                    </a:cubicBezTo>
                    <a:cubicBezTo>
                      <a:pt x="165" y="3329"/>
                      <a:pt x="64" y="3593"/>
                      <a:pt x="29" y="3870"/>
                    </a:cubicBezTo>
                    <a:cubicBezTo>
                      <a:pt x="0" y="4112"/>
                      <a:pt x="52" y="4406"/>
                      <a:pt x="272" y="4510"/>
                    </a:cubicBezTo>
                    <a:cubicBezTo>
                      <a:pt x="323" y="4534"/>
                      <a:pt x="376" y="4545"/>
                      <a:pt x="430" y="4545"/>
                    </a:cubicBezTo>
                    <a:cubicBezTo>
                      <a:pt x="610" y="4545"/>
                      <a:pt x="795" y="4425"/>
                      <a:pt x="931" y="4292"/>
                    </a:cubicBezTo>
                    <a:cubicBezTo>
                      <a:pt x="1170" y="4059"/>
                      <a:pt x="1356" y="3779"/>
                      <a:pt x="1515" y="3486"/>
                    </a:cubicBezTo>
                    <a:cubicBezTo>
                      <a:pt x="1793" y="2973"/>
                      <a:pt x="1991" y="2418"/>
                      <a:pt x="2107" y="1844"/>
                    </a:cubicBezTo>
                    <a:cubicBezTo>
                      <a:pt x="2186" y="1445"/>
                      <a:pt x="2407" y="480"/>
                      <a:pt x="2192" y="100"/>
                    </a:cubicBezTo>
                    <a:cubicBezTo>
                      <a:pt x="2152" y="29"/>
                      <a:pt x="2110" y="0"/>
                      <a:pt x="20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2" name="Google Shape;1762;p25"/>
              <p:cNvSpPr/>
              <p:nvPr/>
            </p:nvSpPr>
            <p:spPr>
              <a:xfrm>
                <a:off x="6615475" y="2439800"/>
                <a:ext cx="122400" cy="37875"/>
              </a:xfrm>
              <a:custGeom>
                <a:avLst/>
                <a:gdLst/>
                <a:ahLst/>
                <a:cxnLst/>
                <a:rect l="l" t="t" r="r" b="b"/>
                <a:pathLst>
                  <a:path w="4896" h="1515" extrusionOk="0">
                    <a:moveTo>
                      <a:pt x="3854" y="1"/>
                    </a:moveTo>
                    <a:cubicBezTo>
                      <a:pt x="3634" y="1"/>
                      <a:pt x="3414" y="6"/>
                      <a:pt x="3194" y="15"/>
                    </a:cubicBezTo>
                    <a:cubicBezTo>
                      <a:pt x="2540" y="44"/>
                      <a:pt x="1888" y="115"/>
                      <a:pt x="1243" y="231"/>
                    </a:cubicBezTo>
                    <a:cubicBezTo>
                      <a:pt x="968" y="280"/>
                      <a:pt x="691" y="338"/>
                      <a:pt x="441" y="459"/>
                    </a:cubicBezTo>
                    <a:cubicBezTo>
                      <a:pt x="220" y="564"/>
                      <a:pt x="1" y="766"/>
                      <a:pt x="32" y="1009"/>
                    </a:cubicBezTo>
                    <a:cubicBezTo>
                      <a:pt x="65" y="1253"/>
                      <a:pt x="331" y="1390"/>
                      <a:pt x="572" y="1445"/>
                    </a:cubicBezTo>
                    <a:cubicBezTo>
                      <a:pt x="786" y="1495"/>
                      <a:pt x="1006" y="1514"/>
                      <a:pt x="1226" y="1514"/>
                    </a:cubicBezTo>
                    <a:cubicBezTo>
                      <a:pt x="1339" y="1514"/>
                      <a:pt x="1452" y="1509"/>
                      <a:pt x="1564" y="1501"/>
                    </a:cubicBezTo>
                    <a:cubicBezTo>
                      <a:pt x="2148" y="1459"/>
                      <a:pt x="2723" y="1325"/>
                      <a:pt x="3266" y="1113"/>
                    </a:cubicBezTo>
                    <a:cubicBezTo>
                      <a:pt x="3646" y="965"/>
                      <a:pt x="4576" y="629"/>
                      <a:pt x="4781" y="244"/>
                    </a:cubicBezTo>
                    <a:cubicBezTo>
                      <a:pt x="4895" y="30"/>
                      <a:pt x="4684" y="4"/>
                      <a:pt x="4472" y="4"/>
                    </a:cubicBezTo>
                    <a:cubicBezTo>
                      <a:pt x="4405" y="4"/>
                      <a:pt x="4337" y="6"/>
                      <a:pt x="4280" y="6"/>
                    </a:cubicBezTo>
                    <a:cubicBezTo>
                      <a:pt x="4267" y="6"/>
                      <a:pt x="4254" y="6"/>
                      <a:pt x="4242" y="6"/>
                    </a:cubicBezTo>
                    <a:cubicBezTo>
                      <a:pt x="4113" y="3"/>
                      <a:pt x="3983" y="1"/>
                      <a:pt x="385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3" name="Google Shape;1763;p25"/>
              <p:cNvSpPr/>
              <p:nvPr/>
            </p:nvSpPr>
            <p:spPr>
              <a:xfrm>
                <a:off x="6716875" y="2428425"/>
                <a:ext cx="262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1048" h="1048" extrusionOk="0">
                    <a:moveTo>
                      <a:pt x="525" y="1"/>
                    </a:moveTo>
                    <a:cubicBezTo>
                      <a:pt x="236" y="1"/>
                      <a:pt x="1" y="235"/>
                      <a:pt x="1" y="523"/>
                    </a:cubicBezTo>
                    <a:cubicBezTo>
                      <a:pt x="1" y="813"/>
                      <a:pt x="236" y="1047"/>
                      <a:pt x="525" y="1047"/>
                    </a:cubicBezTo>
                    <a:cubicBezTo>
                      <a:pt x="814" y="1047"/>
                      <a:pt x="1047" y="813"/>
                      <a:pt x="1047" y="523"/>
                    </a:cubicBezTo>
                    <a:cubicBezTo>
                      <a:pt x="1047" y="235"/>
                      <a:pt x="814" y="1"/>
                      <a:pt x="5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4" name="Google Shape;1764;p25"/>
            <p:cNvGrpSpPr/>
            <p:nvPr/>
          </p:nvGrpSpPr>
          <p:grpSpPr>
            <a:xfrm>
              <a:off x="8701470" y="4448741"/>
              <a:ext cx="439097" cy="694643"/>
              <a:chOff x="5971450" y="3997950"/>
              <a:chExt cx="254475" cy="402575"/>
            </a:xfrm>
          </p:grpSpPr>
          <p:sp>
            <p:nvSpPr>
              <p:cNvPr id="1765" name="Google Shape;1765;p25"/>
              <p:cNvSpPr/>
              <p:nvPr/>
            </p:nvSpPr>
            <p:spPr>
              <a:xfrm>
                <a:off x="5971450" y="4174500"/>
                <a:ext cx="59000" cy="52075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2083" extrusionOk="0">
                    <a:moveTo>
                      <a:pt x="1199" y="1"/>
                    </a:moveTo>
                    <a:cubicBezTo>
                      <a:pt x="968" y="1"/>
                      <a:pt x="734" y="77"/>
                      <a:pt x="537" y="233"/>
                    </a:cubicBezTo>
                    <a:cubicBezTo>
                      <a:pt x="82" y="595"/>
                      <a:pt x="0" y="1250"/>
                      <a:pt x="356" y="1697"/>
                    </a:cubicBezTo>
                    <a:cubicBezTo>
                      <a:pt x="558" y="1951"/>
                      <a:pt x="858" y="2083"/>
                      <a:pt x="1162" y="2083"/>
                    </a:cubicBezTo>
                    <a:cubicBezTo>
                      <a:pt x="1393" y="2083"/>
                      <a:pt x="1627" y="2007"/>
                      <a:pt x="1823" y="1851"/>
                    </a:cubicBezTo>
                    <a:cubicBezTo>
                      <a:pt x="2279" y="1490"/>
                      <a:pt x="2360" y="834"/>
                      <a:pt x="2005" y="387"/>
                    </a:cubicBezTo>
                    <a:cubicBezTo>
                      <a:pt x="1803" y="133"/>
                      <a:pt x="1503" y="1"/>
                      <a:pt x="11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6" name="Google Shape;1766;p25"/>
              <p:cNvSpPr/>
              <p:nvPr/>
            </p:nvSpPr>
            <p:spPr>
              <a:xfrm>
                <a:off x="6057650" y="4014850"/>
                <a:ext cx="36050" cy="385675"/>
              </a:xfrm>
              <a:custGeom>
                <a:avLst/>
                <a:gdLst/>
                <a:ahLst/>
                <a:cxnLst/>
                <a:rect l="l" t="t" r="r" b="b"/>
                <a:pathLst>
                  <a:path w="1442" h="15427" extrusionOk="0">
                    <a:moveTo>
                      <a:pt x="1296" y="1"/>
                    </a:moveTo>
                    <a:cubicBezTo>
                      <a:pt x="1167" y="386"/>
                      <a:pt x="1047" y="777"/>
                      <a:pt x="938" y="1174"/>
                    </a:cubicBezTo>
                    <a:cubicBezTo>
                      <a:pt x="616" y="2336"/>
                      <a:pt x="378" y="3551"/>
                      <a:pt x="222" y="4817"/>
                    </a:cubicBezTo>
                    <a:cubicBezTo>
                      <a:pt x="182" y="5132"/>
                      <a:pt x="148" y="5449"/>
                      <a:pt x="120" y="5771"/>
                    </a:cubicBezTo>
                    <a:cubicBezTo>
                      <a:pt x="70" y="6332"/>
                      <a:pt x="35" y="6906"/>
                      <a:pt x="18" y="7486"/>
                    </a:cubicBezTo>
                    <a:cubicBezTo>
                      <a:pt x="10" y="7755"/>
                      <a:pt x="4" y="8025"/>
                      <a:pt x="3" y="8297"/>
                    </a:cubicBezTo>
                    <a:cubicBezTo>
                      <a:pt x="1" y="8732"/>
                      <a:pt x="5" y="9172"/>
                      <a:pt x="21" y="9617"/>
                    </a:cubicBezTo>
                    <a:cubicBezTo>
                      <a:pt x="31" y="9914"/>
                      <a:pt x="44" y="10214"/>
                      <a:pt x="63" y="10515"/>
                    </a:cubicBezTo>
                    <a:cubicBezTo>
                      <a:pt x="77" y="10757"/>
                      <a:pt x="92" y="11000"/>
                      <a:pt x="111" y="11244"/>
                    </a:cubicBezTo>
                    <a:cubicBezTo>
                      <a:pt x="214" y="12571"/>
                      <a:pt x="390" y="13952"/>
                      <a:pt x="646" y="15426"/>
                    </a:cubicBezTo>
                    <a:lnTo>
                      <a:pt x="801" y="15426"/>
                    </a:lnTo>
                    <a:cubicBezTo>
                      <a:pt x="632" y="14449"/>
                      <a:pt x="498" y="13513"/>
                      <a:pt x="397" y="12607"/>
                    </a:cubicBezTo>
                    <a:cubicBezTo>
                      <a:pt x="386" y="12524"/>
                      <a:pt x="377" y="12441"/>
                      <a:pt x="369" y="12361"/>
                    </a:cubicBezTo>
                    <a:cubicBezTo>
                      <a:pt x="323" y="11938"/>
                      <a:pt x="285" y="11520"/>
                      <a:pt x="256" y="11109"/>
                    </a:cubicBezTo>
                    <a:cubicBezTo>
                      <a:pt x="232" y="10802"/>
                      <a:pt x="213" y="10498"/>
                      <a:pt x="199" y="10197"/>
                    </a:cubicBezTo>
                    <a:cubicBezTo>
                      <a:pt x="192" y="10073"/>
                      <a:pt x="187" y="9949"/>
                      <a:pt x="183" y="9826"/>
                    </a:cubicBezTo>
                    <a:cubicBezTo>
                      <a:pt x="180" y="9755"/>
                      <a:pt x="176" y="9685"/>
                      <a:pt x="174" y="9613"/>
                    </a:cubicBezTo>
                    <a:cubicBezTo>
                      <a:pt x="173" y="9558"/>
                      <a:pt x="171" y="9502"/>
                      <a:pt x="171" y="9447"/>
                    </a:cubicBezTo>
                    <a:cubicBezTo>
                      <a:pt x="160" y="9147"/>
                      <a:pt x="156" y="8851"/>
                      <a:pt x="155" y="8556"/>
                    </a:cubicBezTo>
                    <a:cubicBezTo>
                      <a:pt x="155" y="8108"/>
                      <a:pt x="163" y="7664"/>
                      <a:pt x="181" y="7228"/>
                    </a:cubicBezTo>
                    <a:cubicBezTo>
                      <a:pt x="196" y="6811"/>
                      <a:pt x="221" y="6402"/>
                      <a:pt x="256" y="5997"/>
                    </a:cubicBezTo>
                    <a:cubicBezTo>
                      <a:pt x="292" y="5534"/>
                      <a:pt x="340" y="5079"/>
                      <a:pt x="399" y="4630"/>
                    </a:cubicBezTo>
                    <a:cubicBezTo>
                      <a:pt x="552" y="3452"/>
                      <a:pt x="780" y="2318"/>
                      <a:pt x="1082" y="1231"/>
                    </a:cubicBezTo>
                    <a:cubicBezTo>
                      <a:pt x="1190" y="830"/>
                      <a:pt x="1310" y="436"/>
                      <a:pt x="1441" y="49"/>
                    </a:cubicBezTo>
                    <a:lnTo>
                      <a:pt x="129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7" name="Google Shape;1767;p25"/>
              <p:cNvSpPr/>
              <p:nvPr/>
            </p:nvSpPr>
            <p:spPr>
              <a:xfrm>
                <a:off x="6017700" y="4043125"/>
                <a:ext cx="46150" cy="252875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10115" extrusionOk="0">
                    <a:moveTo>
                      <a:pt x="153" y="0"/>
                    </a:moveTo>
                    <a:lnTo>
                      <a:pt x="0" y="10"/>
                    </a:lnTo>
                    <a:cubicBezTo>
                      <a:pt x="213" y="3421"/>
                      <a:pt x="784" y="6821"/>
                      <a:pt x="1698" y="10115"/>
                    </a:cubicBezTo>
                    <a:lnTo>
                      <a:pt x="1846" y="10073"/>
                    </a:lnTo>
                    <a:cubicBezTo>
                      <a:pt x="934" y="6791"/>
                      <a:pt x="364" y="3402"/>
                      <a:pt x="1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8" name="Google Shape;1768;p25"/>
              <p:cNvSpPr/>
              <p:nvPr/>
            </p:nvSpPr>
            <p:spPr>
              <a:xfrm>
                <a:off x="6058400" y="4062200"/>
                <a:ext cx="115800" cy="198900"/>
              </a:xfrm>
              <a:custGeom>
                <a:avLst/>
                <a:gdLst/>
                <a:ahLst/>
                <a:cxnLst/>
                <a:rect l="l" t="t" r="r" b="b"/>
                <a:pathLst>
                  <a:path w="4632" h="7956" extrusionOk="0">
                    <a:moveTo>
                      <a:pt x="4510" y="1"/>
                    </a:moveTo>
                    <a:cubicBezTo>
                      <a:pt x="2625" y="2400"/>
                      <a:pt x="1108" y="5057"/>
                      <a:pt x="1" y="7899"/>
                    </a:cubicBezTo>
                    <a:lnTo>
                      <a:pt x="144" y="7955"/>
                    </a:lnTo>
                    <a:cubicBezTo>
                      <a:pt x="1245" y="5127"/>
                      <a:pt x="2755" y="2482"/>
                      <a:pt x="4631" y="96"/>
                    </a:cubicBezTo>
                    <a:lnTo>
                      <a:pt x="451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9" name="Google Shape;1769;p25"/>
              <p:cNvSpPr/>
              <p:nvPr/>
            </p:nvSpPr>
            <p:spPr>
              <a:xfrm>
                <a:off x="6064275" y="4165625"/>
                <a:ext cx="117100" cy="164475"/>
              </a:xfrm>
              <a:custGeom>
                <a:avLst/>
                <a:gdLst/>
                <a:ahLst/>
                <a:cxnLst/>
                <a:rect l="l" t="t" r="r" b="b"/>
                <a:pathLst>
                  <a:path w="4684" h="6579" extrusionOk="0">
                    <a:moveTo>
                      <a:pt x="4565" y="0"/>
                    </a:moveTo>
                    <a:cubicBezTo>
                      <a:pt x="2893" y="2045"/>
                      <a:pt x="1357" y="4232"/>
                      <a:pt x="1" y="6500"/>
                    </a:cubicBezTo>
                    <a:lnTo>
                      <a:pt x="132" y="6578"/>
                    </a:lnTo>
                    <a:cubicBezTo>
                      <a:pt x="1484" y="4316"/>
                      <a:pt x="3016" y="2136"/>
                      <a:pt x="4684" y="98"/>
                    </a:cubicBezTo>
                    <a:lnTo>
                      <a:pt x="45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25"/>
              <p:cNvSpPr/>
              <p:nvPr/>
            </p:nvSpPr>
            <p:spPr>
              <a:xfrm>
                <a:off x="5990000" y="4010925"/>
                <a:ext cx="54950" cy="48775"/>
              </a:xfrm>
              <a:custGeom>
                <a:avLst/>
                <a:gdLst/>
                <a:ahLst/>
                <a:cxnLst/>
                <a:rect l="l" t="t" r="r" b="b"/>
                <a:pathLst>
                  <a:path w="2198" h="1951" extrusionOk="0">
                    <a:moveTo>
                      <a:pt x="1098" y="0"/>
                    </a:moveTo>
                    <a:cubicBezTo>
                      <a:pt x="885" y="0"/>
                      <a:pt x="672" y="69"/>
                      <a:pt x="493" y="212"/>
                    </a:cubicBezTo>
                    <a:cubicBezTo>
                      <a:pt x="71" y="546"/>
                      <a:pt x="0" y="1160"/>
                      <a:pt x="335" y="1582"/>
                    </a:cubicBezTo>
                    <a:cubicBezTo>
                      <a:pt x="528" y="1824"/>
                      <a:pt x="812" y="1950"/>
                      <a:pt x="1099" y="1950"/>
                    </a:cubicBezTo>
                    <a:cubicBezTo>
                      <a:pt x="1312" y="1950"/>
                      <a:pt x="1526" y="1881"/>
                      <a:pt x="1705" y="1738"/>
                    </a:cubicBezTo>
                    <a:cubicBezTo>
                      <a:pt x="2127" y="1404"/>
                      <a:pt x="2197" y="790"/>
                      <a:pt x="1863" y="368"/>
                    </a:cubicBezTo>
                    <a:cubicBezTo>
                      <a:pt x="1670" y="126"/>
                      <a:pt x="1385" y="0"/>
                      <a:pt x="10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1" name="Google Shape;1771;p25"/>
              <p:cNvSpPr/>
              <p:nvPr/>
            </p:nvSpPr>
            <p:spPr>
              <a:xfrm>
                <a:off x="6064375" y="3997950"/>
                <a:ext cx="54925" cy="4877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1951" extrusionOk="0">
                    <a:moveTo>
                      <a:pt x="1097" y="0"/>
                    </a:moveTo>
                    <a:cubicBezTo>
                      <a:pt x="885" y="0"/>
                      <a:pt x="671" y="69"/>
                      <a:pt x="492" y="211"/>
                    </a:cubicBezTo>
                    <a:cubicBezTo>
                      <a:pt x="70" y="546"/>
                      <a:pt x="0" y="1159"/>
                      <a:pt x="335" y="1581"/>
                    </a:cubicBezTo>
                    <a:cubicBezTo>
                      <a:pt x="527" y="1824"/>
                      <a:pt x="811" y="1950"/>
                      <a:pt x="1099" y="1950"/>
                    </a:cubicBezTo>
                    <a:cubicBezTo>
                      <a:pt x="1311" y="1950"/>
                      <a:pt x="1525" y="1881"/>
                      <a:pt x="1705" y="1738"/>
                    </a:cubicBezTo>
                    <a:cubicBezTo>
                      <a:pt x="2127" y="1403"/>
                      <a:pt x="2196" y="790"/>
                      <a:pt x="1861" y="368"/>
                    </a:cubicBezTo>
                    <a:cubicBezTo>
                      <a:pt x="1669" y="126"/>
                      <a:pt x="1385" y="0"/>
                      <a:pt x="10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2" name="Google Shape;1772;p25"/>
              <p:cNvSpPr/>
              <p:nvPr/>
            </p:nvSpPr>
            <p:spPr>
              <a:xfrm>
                <a:off x="6146425" y="4038575"/>
                <a:ext cx="54950" cy="48775"/>
              </a:xfrm>
              <a:custGeom>
                <a:avLst/>
                <a:gdLst/>
                <a:ahLst/>
                <a:cxnLst/>
                <a:rect l="l" t="t" r="r" b="b"/>
                <a:pathLst>
                  <a:path w="2198" h="1951" extrusionOk="0">
                    <a:moveTo>
                      <a:pt x="1099" y="0"/>
                    </a:moveTo>
                    <a:cubicBezTo>
                      <a:pt x="887" y="0"/>
                      <a:pt x="673" y="69"/>
                      <a:pt x="493" y="211"/>
                    </a:cubicBezTo>
                    <a:cubicBezTo>
                      <a:pt x="71" y="547"/>
                      <a:pt x="1" y="1161"/>
                      <a:pt x="336" y="1581"/>
                    </a:cubicBezTo>
                    <a:cubicBezTo>
                      <a:pt x="529" y="1824"/>
                      <a:pt x="814" y="1950"/>
                      <a:pt x="1101" y="1950"/>
                    </a:cubicBezTo>
                    <a:cubicBezTo>
                      <a:pt x="1313" y="1950"/>
                      <a:pt x="1527" y="1881"/>
                      <a:pt x="1706" y="1739"/>
                    </a:cubicBezTo>
                    <a:cubicBezTo>
                      <a:pt x="2127" y="1405"/>
                      <a:pt x="2198" y="790"/>
                      <a:pt x="1863" y="369"/>
                    </a:cubicBezTo>
                    <a:cubicBezTo>
                      <a:pt x="1671" y="127"/>
                      <a:pt x="1386" y="0"/>
                      <a:pt x="10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25"/>
              <p:cNvSpPr/>
              <p:nvPr/>
            </p:nvSpPr>
            <p:spPr>
              <a:xfrm>
                <a:off x="6180050" y="4094325"/>
                <a:ext cx="45875" cy="52075"/>
              </a:xfrm>
              <a:custGeom>
                <a:avLst/>
                <a:gdLst/>
                <a:ahLst/>
                <a:cxnLst/>
                <a:rect l="l" t="t" r="r" b="b"/>
                <a:pathLst>
                  <a:path w="1835" h="2083" extrusionOk="0">
                    <a:moveTo>
                      <a:pt x="1199" y="0"/>
                    </a:moveTo>
                    <a:cubicBezTo>
                      <a:pt x="967" y="0"/>
                      <a:pt x="733" y="76"/>
                      <a:pt x="536" y="232"/>
                    </a:cubicBezTo>
                    <a:cubicBezTo>
                      <a:pt x="83" y="594"/>
                      <a:pt x="0" y="1250"/>
                      <a:pt x="356" y="1697"/>
                    </a:cubicBezTo>
                    <a:cubicBezTo>
                      <a:pt x="558" y="1951"/>
                      <a:pt x="857" y="2083"/>
                      <a:pt x="1161" y="2083"/>
                    </a:cubicBezTo>
                    <a:cubicBezTo>
                      <a:pt x="1392" y="2083"/>
                      <a:pt x="1627" y="2007"/>
                      <a:pt x="1823" y="1851"/>
                    </a:cubicBezTo>
                    <a:cubicBezTo>
                      <a:pt x="1827" y="1848"/>
                      <a:pt x="1831" y="1844"/>
                      <a:pt x="1835" y="1841"/>
                    </a:cubicBezTo>
                    <a:lnTo>
                      <a:pt x="1835" y="217"/>
                    </a:lnTo>
                    <a:cubicBezTo>
                      <a:pt x="1651" y="74"/>
                      <a:pt x="1426" y="0"/>
                      <a:pt x="11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4" name="Google Shape;1774;p25"/>
              <p:cNvSpPr/>
              <p:nvPr/>
            </p:nvSpPr>
            <p:spPr>
              <a:xfrm>
                <a:off x="6159725" y="4154450"/>
                <a:ext cx="59000" cy="52075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2083" extrusionOk="0">
                    <a:moveTo>
                      <a:pt x="1199" y="1"/>
                    </a:moveTo>
                    <a:cubicBezTo>
                      <a:pt x="968" y="1"/>
                      <a:pt x="734" y="77"/>
                      <a:pt x="538" y="232"/>
                    </a:cubicBezTo>
                    <a:cubicBezTo>
                      <a:pt x="82" y="594"/>
                      <a:pt x="1" y="1250"/>
                      <a:pt x="356" y="1696"/>
                    </a:cubicBezTo>
                    <a:cubicBezTo>
                      <a:pt x="558" y="1951"/>
                      <a:pt x="858" y="2083"/>
                      <a:pt x="1162" y="2083"/>
                    </a:cubicBezTo>
                    <a:cubicBezTo>
                      <a:pt x="1393" y="2083"/>
                      <a:pt x="1627" y="2007"/>
                      <a:pt x="1824" y="1851"/>
                    </a:cubicBezTo>
                    <a:cubicBezTo>
                      <a:pt x="2278" y="1489"/>
                      <a:pt x="2360" y="834"/>
                      <a:pt x="2005" y="387"/>
                    </a:cubicBezTo>
                    <a:cubicBezTo>
                      <a:pt x="1803" y="133"/>
                      <a:pt x="1504" y="1"/>
                      <a:pt x="11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5" name="Google Shape;1775;p25"/>
              <p:cNvSpPr/>
              <p:nvPr/>
            </p:nvSpPr>
            <p:spPr>
              <a:xfrm>
                <a:off x="6111375" y="4192850"/>
                <a:ext cx="59000" cy="52100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2084" extrusionOk="0">
                    <a:moveTo>
                      <a:pt x="1200" y="1"/>
                    </a:moveTo>
                    <a:cubicBezTo>
                      <a:pt x="968" y="1"/>
                      <a:pt x="734" y="77"/>
                      <a:pt x="538" y="233"/>
                    </a:cubicBezTo>
                    <a:cubicBezTo>
                      <a:pt x="82" y="595"/>
                      <a:pt x="1" y="1249"/>
                      <a:pt x="355" y="1697"/>
                    </a:cubicBezTo>
                    <a:cubicBezTo>
                      <a:pt x="558" y="1951"/>
                      <a:pt x="858" y="2083"/>
                      <a:pt x="1163" y="2083"/>
                    </a:cubicBezTo>
                    <a:cubicBezTo>
                      <a:pt x="1394" y="2083"/>
                      <a:pt x="1627" y="2007"/>
                      <a:pt x="1824" y="1852"/>
                    </a:cubicBezTo>
                    <a:cubicBezTo>
                      <a:pt x="2278" y="1490"/>
                      <a:pt x="2360" y="834"/>
                      <a:pt x="2005" y="388"/>
                    </a:cubicBezTo>
                    <a:lnTo>
                      <a:pt x="2005" y="387"/>
                    </a:lnTo>
                    <a:cubicBezTo>
                      <a:pt x="1803" y="133"/>
                      <a:pt x="1504" y="1"/>
                      <a:pt x="12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6" name="Google Shape;1776;p25"/>
              <p:cNvSpPr/>
              <p:nvPr/>
            </p:nvSpPr>
            <p:spPr>
              <a:xfrm>
                <a:off x="6052475" y="4186100"/>
                <a:ext cx="59000" cy="52100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2084" extrusionOk="0">
                    <a:moveTo>
                      <a:pt x="1198" y="1"/>
                    </a:moveTo>
                    <a:cubicBezTo>
                      <a:pt x="967" y="1"/>
                      <a:pt x="733" y="77"/>
                      <a:pt x="537" y="232"/>
                    </a:cubicBezTo>
                    <a:cubicBezTo>
                      <a:pt x="82" y="594"/>
                      <a:pt x="1" y="1250"/>
                      <a:pt x="355" y="1697"/>
                    </a:cubicBezTo>
                    <a:cubicBezTo>
                      <a:pt x="557" y="1951"/>
                      <a:pt x="856" y="2083"/>
                      <a:pt x="1161" y="2083"/>
                    </a:cubicBezTo>
                    <a:cubicBezTo>
                      <a:pt x="1392" y="2083"/>
                      <a:pt x="1626" y="2007"/>
                      <a:pt x="1823" y="1851"/>
                    </a:cubicBezTo>
                    <a:cubicBezTo>
                      <a:pt x="2278" y="1489"/>
                      <a:pt x="2360" y="835"/>
                      <a:pt x="2005" y="387"/>
                    </a:cubicBezTo>
                    <a:cubicBezTo>
                      <a:pt x="1803" y="133"/>
                      <a:pt x="1503" y="1"/>
                      <a:pt x="11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7" name="Google Shape;1777;p25"/>
              <p:cNvSpPr/>
              <p:nvPr/>
            </p:nvSpPr>
            <p:spPr>
              <a:xfrm>
                <a:off x="6057250" y="4253275"/>
                <a:ext cx="59025" cy="52075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2083" extrusionOk="0">
                    <a:moveTo>
                      <a:pt x="1200" y="1"/>
                    </a:moveTo>
                    <a:cubicBezTo>
                      <a:pt x="969" y="1"/>
                      <a:pt x="735" y="77"/>
                      <a:pt x="538" y="233"/>
                    </a:cubicBezTo>
                    <a:cubicBezTo>
                      <a:pt x="83" y="594"/>
                      <a:pt x="1" y="1250"/>
                      <a:pt x="356" y="1697"/>
                    </a:cubicBezTo>
                    <a:cubicBezTo>
                      <a:pt x="558" y="1951"/>
                      <a:pt x="858" y="2083"/>
                      <a:pt x="1163" y="2083"/>
                    </a:cubicBezTo>
                    <a:cubicBezTo>
                      <a:pt x="1394" y="2083"/>
                      <a:pt x="1627" y="2007"/>
                      <a:pt x="1823" y="1851"/>
                    </a:cubicBezTo>
                    <a:cubicBezTo>
                      <a:pt x="2279" y="1490"/>
                      <a:pt x="2360" y="834"/>
                      <a:pt x="2005" y="387"/>
                    </a:cubicBezTo>
                    <a:cubicBezTo>
                      <a:pt x="1804" y="133"/>
                      <a:pt x="1504" y="1"/>
                      <a:pt x="12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8" name="Google Shape;1778;p25"/>
              <p:cNvSpPr/>
              <p:nvPr/>
            </p:nvSpPr>
            <p:spPr>
              <a:xfrm>
                <a:off x="6000550" y="4227350"/>
                <a:ext cx="59000" cy="52075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2083" extrusionOk="0">
                    <a:moveTo>
                      <a:pt x="1199" y="1"/>
                    </a:moveTo>
                    <a:cubicBezTo>
                      <a:pt x="968" y="1"/>
                      <a:pt x="734" y="76"/>
                      <a:pt x="537" y="232"/>
                    </a:cubicBezTo>
                    <a:cubicBezTo>
                      <a:pt x="82" y="594"/>
                      <a:pt x="0" y="1249"/>
                      <a:pt x="356" y="1696"/>
                    </a:cubicBezTo>
                    <a:cubicBezTo>
                      <a:pt x="558" y="1951"/>
                      <a:pt x="857" y="2082"/>
                      <a:pt x="1162" y="2082"/>
                    </a:cubicBezTo>
                    <a:cubicBezTo>
                      <a:pt x="1393" y="2082"/>
                      <a:pt x="1627" y="2007"/>
                      <a:pt x="1823" y="1851"/>
                    </a:cubicBezTo>
                    <a:cubicBezTo>
                      <a:pt x="2279" y="1489"/>
                      <a:pt x="2360" y="833"/>
                      <a:pt x="2005" y="387"/>
                    </a:cubicBezTo>
                    <a:cubicBezTo>
                      <a:pt x="1803" y="132"/>
                      <a:pt x="1503" y="1"/>
                      <a:pt x="11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9" name="Google Shape;1779;p25"/>
              <p:cNvSpPr/>
              <p:nvPr/>
            </p:nvSpPr>
            <p:spPr>
              <a:xfrm>
                <a:off x="6080475" y="4069175"/>
                <a:ext cx="54950" cy="48775"/>
              </a:xfrm>
              <a:custGeom>
                <a:avLst/>
                <a:gdLst/>
                <a:ahLst/>
                <a:cxnLst/>
                <a:rect l="l" t="t" r="r" b="b"/>
                <a:pathLst>
                  <a:path w="2198" h="1951" extrusionOk="0">
                    <a:moveTo>
                      <a:pt x="1098" y="1"/>
                    </a:moveTo>
                    <a:cubicBezTo>
                      <a:pt x="885" y="1"/>
                      <a:pt x="672" y="70"/>
                      <a:pt x="492" y="212"/>
                    </a:cubicBezTo>
                    <a:cubicBezTo>
                      <a:pt x="71" y="547"/>
                      <a:pt x="1" y="1160"/>
                      <a:pt x="336" y="1582"/>
                    </a:cubicBezTo>
                    <a:cubicBezTo>
                      <a:pt x="528" y="1825"/>
                      <a:pt x="813" y="1951"/>
                      <a:pt x="1100" y="1951"/>
                    </a:cubicBezTo>
                    <a:cubicBezTo>
                      <a:pt x="1312" y="1951"/>
                      <a:pt x="1526" y="1882"/>
                      <a:pt x="1705" y="1740"/>
                    </a:cubicBezTo>
                    <a:cubicBezTo>
                      <a:pt x="2127" y="1404"/>
                      <a:pt x="2198" y="791"/>
                      <a:pt x="1862" y="370"/>
                    </a:cubicBezTo>
                    <a:cubicBezTo>
                      <a:pt x="1670" y="127"/>
                      <a:pt x="1385" y="1"/>
                      <a:pt x="10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0" name="Google Shape;1780;p25"/>
              <p:cNvSpPr/>
              <p:nvPr/>
            </p:nvSpPr>
            <p:spPr>
              <a:xfrm>
                <a:off x="6116350" y="4115400"/>
                <a:ext cx="54950" cy="48775"/>
              </a:xfrm>
              <a:custGeom>
                <a:avLst/>
                <a:gdLst/>
                <a:ahLst/>
                <a:cxnLst/>
                <a:rect l="l" t="t" r="r" b="b"/>
                <a:pathLst>
                  <a:path w="2198" h="1951" extrusionOk="0">
                    <a:moveTo>
                      <a:pt x="1099" y="0"/>
                    </a:moveTo>
                    <a:cubicBezTo>
                      <a:pt x="886" y="0"/>
                      <a:pt x="672" y="69"/>
                      <a:pt x="492" y="212"/>
                    </a:cubicBezTo>
                    <a:cubicBezTo>
                      <a:pt x="71" y="547"/>
                      <a:pt x="1" y="1160"/>
                      <a:pt x="335" y="1582"/>
                    </a:cubicBezTo>
                    <a:cubicBezTo>
                      <a:pt x="528" y="1824"/>
                      <a:pt x="812" y="1950"/>
                      <a:pt x="1099" y="1950"/>
                    </a:cubicBezTo>
                    <a:cubicBezTo>
                      <a:pt x="1311" y="1950"/>
                      <a:pt x="1526" y="1881"/>
                      <a:pt x="1705" y="1739"/>
                    </a:cubicBezTo>
                    <a:cubicBezTo>
                      <a:pt x="2127" y="1404"/>
                      <a:pt x="2198" y="791"/>
                      <a:pt x="1862" y="369"/>
                    </a:cubicBezTo>
                    <a:cubicBezTo>
                      <a:pt x="1670" y="126"/>
                      <a:pt x="1386" y="0"/>
                      <a:pt x="10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1" name="Google Shape;1781;p25"/>
              <p:cNvSpPr/>
              <p:nvPr/>
            </p:nvSpPr>
            <p:spPr>
              <a:xfrm>
                <a:off x="6017300" y="4063325"/>
                <a:ext cx="54950" cy="48775"/>
              </a:xfrm>
              <a:custGeom>
                <a:avLst/>
                <a:gdLst/>
                <a:ahLst/>
                <a:cxnLst/>
                <a:rect l="l" t="t" r="r" b="b"/>
                <a:pathLst>
                  <a:path w="2198" h="1951" extrusionOk="0">
                    <a:moveTo>
                      <a:pt x="1098" y="1"/>
                    </a:moveTo>
                    <a:cubicBezTo>
                      <a:pt x="886" y="1"/>
                      <a:pt x="672" y="70"/>
                      <a:pt x="493" y="212"/>
                    </a:cubicBezTo>
                    <a:cubicBezTo>
                      <a:pt x="71" y="547"/>
                      <a:pt x="1" y="1160"/>
                      <a:pt x="335" y="1582"/>
                    </a:cubicBezTo>
                    <a:cubicBezTo>
                      <a:pt x="528" y="1824"/>
                      <a:pt x="812" y="1951"/>
                      <a:pt x="1099" y="1951"/>
                    </a:cubicBezTo>
                    <a:cubicBezTo>
                      <a:pt x="1312" y="1951"/>
                      <a:pt x="1526" y="1881"/>
                      <a:pt x="1705" y="1739"/>
                    </a:cubicBezTo>
                    <a:cubicBezTo>
                      <a:pt x="2127" y="1404"/>
                      <a:pt x="2198" y="791"/>
                      <a:pt x="1863" y="369"/>
                    </a:cubicBezTo>
                    <a:cubicBezTo>
                      <a:pt x="1670" y="127"/>
                      <a:pt x="1385" y="1"/>
                      <a:pt x="10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2" name="Google Shape;1782;p25"/>
              <p:cNvSpPr/>
              <p:nvPr/>
            </p:nvSpPr>
            <p:spPr>
              <a:xfrm>
                <a:off x="6055550" y="4125075"/>
                <a:ext cx="54950" cy="48775"/>
              </a:xfrm>
              <a:custGeom>
                <a:avLst/>
                <a:gdLst/>
                <a:ahLst/>
                <a:cxnLst/>
                <a:rect l="l" t="t" r="r" b="b"/>
                <a:pathLst>
                  <a:path w="2198" h="1951" extrusionOk="0">
                    <a:moveTo>
                      <a:pt x="1099" y="1"/>
                    </a:moveTo>
                    <a:cubicBezTo>
                      <a:pt x="887" y="1"/>
                      <a:pt x="673" y="70"/>
                      <a:pt x="493" y="212"/>
                    </a:cubicBezTo>
                    <a:cubicBezTo>
                      <a:pt x="71" y="547"/>
                      <a:pt x="1" y="1160"/>
                      <a:pt x="335" y="1582"/>
                    </a:cubicBezTo>
                    <a:cubicBezTo>
                      <a:pt x="528" y="1825"/>
                      <a:pt x="813" y="1951"/>
                      <a:pt x="1100" y="1951"/>
                    </a:cubicBezTo>
                    <a:cubicBezTo>
                      <a:pt x="1312" y="1951"/>
                      <a:pt x="1526" y="1882"/>
                      <a:pt x="1705" y="1739"/>
                    </a:cubicBezTo>
                    <a:cubicBezTo>
                      <a:pt x="2127" y="1404"/>
                      <a:pt x="2198" y="791"/>
                      <a:pt x="1863" y="369"/>
                    </a:cubicBezTo>
                    <a:cubicBezTo>
                      <a:pt x="1671" y="127"/>
                      <a:pt x="1386" y="1"/>
                      <a:pt x="10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3" name="Google Shape;1783;p25"/>
              <p:cNvSpPr/>
              <p:nvPr/>
            </p:nvSpPr>
            <p:spPr>
              <a:xfrm>
                <a:off x="6000350" y="4120350"/>
                <a:ext cx="54950" cy="48800"/>
              </a:xfrm>
              <a:custGeom>
                <a:avLst/>
                <a:gdLst/>
                <a:ahLst/>
                <a:cxnLst/>
                <a:rect l="l" t="t" r="r" b="b"/>
                <a:pathLst>
                  <a:path w="2198" h="1952" extrusionOk="0">
                    <a:moveTo>
                      <a:pt x="1098" y="1"/>
                    </a:moveTo>
                    <a:cubicBezTo>
                      <a:pt x="886" y="1"/>
                      <a:pt x="672" y="70"/>
                      <a:pt x="493" y="213"/>
                    </a:cubicBezTo>
                    <a:cubicBezTo>
                      <a:pt x="71" y="548"/>
                      <a:pt x="0" y="1161"/>
                      <a:pt x="335" y="1583"/>
                    </a:cubicBezTo>
                    <a:cubicBezTo>
                      <a:pt x="528" y="1825"/>
                      <a:pt x="813" y="1951"/>
                      <a:pt x="1100" y="1951"/>
                    </a:cubicBezTo>
                    <a:cubicBezTo>
                      <a:pt x="1312" y="1951"/>
                      <a:pt x="1526" y="1882"/>
                      <a:pt x="1705" y="1740"/>
                    </a:cubicBezTo>
                    <a:cubicBezTo>
                      <a:pt x="2127" y="1405"/>
                      <a:pt x="2197" y="792"/>
                      <a:pt x="1863" y="370"/>
                    </a:cubicBezTo>
                    <a:cubicBezTo>
                      <a:pt x="1670" y="127"/>
                      <a:pt x="1385" y="1"/>
                      <a:pt x="10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4" name="Google Shape;1784;p25"/>
            <p:cNvGrpSpPr/>
            <p:nvPr/>
          </p:nvGrpSpPr>
          <p:grpSpPr>
            <a:xfrm flipH="1">
              <a:off x="3" y="4448741"/>
              <a:ext cx="439097" cy="694643"/>
              <a:chOff x="5971450" y="3997950"/>
              <a:chExt cx="254475" cy="402575"/>
            </a:xfrm>
          </p:grpSpPr>
          <p:sp>
            <p:nvSpPr>
              <p:cNvPr id="1785" name="Google Shape;1785;p25"/>
              <p:cNvSpPr/>
              <p:nvPr/>
            </p:nvSpPr>
            <p:spPr>
              <a:xfrm>
                <a:off x="5971450" y="4174500"/>
                <a:ext cx="59000" cy="52075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2083" extrusionOk="0">
                    <a:moveTo>
                      <a:pt x="1199" y="1"/>
                    </a:moveTo>
                    <a:cubicBezTo>
                      <a:pt x="968" y="1"/>
                      <a:pt x="734" y="77"/>
                      <a:pt x="537" y="233"/>
                    </a:cubicBezTo>
                    <a:cubicBezTo>
                      <a:pt x="82" y="595"/>
                      <a:pt x="0" y="1250"/>
                      <a:pt x="356" y="1697"/>
                    </a:cubicBezTo>
                    <a:cubicBezTo>
                      <a:pt x="558" y="1951"/>
                      <a:pt x="858" y="2083"/>
                      <a:pt x="1162" y="2083"/>
                    </a:cubicBezTo>
                    <a:cubicBezTo>
                      <a:pt x="1393" y="2083"/>
                      <a:pt x="1627" y="2007"/>
                      <a:pt x="1823" y="1851"/>
                    </a:cubicBezTo>
                    <a:cubicBezTo>
                      <a:pt x="2279" y="1490"/>
                      <a:pt x="2360" y="834"/>
                      <a:pt x="2005" y="387"/>
                    </a:cubicBezTo>
                    <a:cubicBezTo>
                      <a:pt x="1803" y="133"/>
                      <a:pt x="1503" y="1"/>
                      <a:pt x="11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6" name="Google Shape;1786;p25"/>
              <p:cNvSpPr/>
              <p:nvPr/>
            </p:nvSpPr>
            <p:spPr>
              <a:xfrm>
                <a:off x="6057650" y="4014850"/>
                <a:ext cx="36050" cy="385675"/>
              </a:xfrm>
              <a:custGeom>
                <a:avLst/>
                <a:gdLst/>
                <a:ahLst/>
                <a:cxnLst/>
                <a:rect l="l" t="t" r="r" b="b"/>
                <a:pathLst>
                  <a:path w="1442" h="15427" extrusionOk="0">
                    <a:moveTo>
                      <a:pt x="1296" y="1"/>
                    </a:moveTo>
                    <a:cubicBezTo>
                      <a:pt x="1167" y="386"/>
                      <a:pt x="1047" y="777"/>
                      <a:pt x="938" y="1174"/>
                    </a:cubicBezTo>
                    <a:cubicBezTo>
                      <a:pt x="616" y="2336"/>
                      <a:pt x="378" y="3551"/>
                      <a:pt x="222" y="4817"/>
                    </a:cubicBezTo>
                    <a:cubicBezTo>
                      <a:pt x="182" y="5132"/>
                      <a:pt x="148" y="5449"/>
                      <a:pt x="120" y="5771"/>
                    </a:cubicBezTo>
                    <a:cubicBezTo>
                      <a:pt x="70" y="6332"/>
                      <a:pt x="35" y="6906"/>
                      <a:pt x="18" y="7486"/>
                    </a:cubicBezTo>
                    <a:cubicBezTo>
                      <a:pt x="10" y="7755"/>
                      <a:pt x="4" y="8025"/>
                      <a:pt x="3" y="8297"/>
                    </a:cubicBezTo>
                    <a:cubicBezTo>
                      <a:pt x="1" y="8732"/>
                      <a:pt x="5" y="9172"/>
                      <a:pt x="21" y="9617"/>
                    </a:cubicBezTo>
                    <a:cubicBezTo>
                      <a:pt x="31" y="9914"/>
                      <a:pt x="44" y="10214"/>
                      <a:pt x="63" y="10515"/>
                    </a:cubicBezTo>
                    <a:cubicBezTo>
                      <a:pt x="77" y="10757"/>
                      <a:pt x="92" y="11000"/>
                      <a:pt x="111" y="11244"/>
                    </a:cubicBezTo>
                    <a:cubicBezTo>
                      <a:pt x="214" y="12571"/>
                      <a:pt x="390" y="13952"/>
                      <a:pt x="646" y="15426"/>
                    </a:cubicBezTo>
                    <a:lnTo>
                      <a:pt x="801" y="15426"/>
                    </a:lnTo>
                    <a:cubicBezTo>
                      <a:pt x="632" y="14449"/>
                      <a:pt x="498" y="13513"/>
                      <a:pt x="397" y="12607"/>
                    </a:cubicBezTo>
                    <a:cubicBezTo>
                      <a:pt x="386" y="12524"/>
                      <a:pt x="377" y="12441"/>
                      <a:pt x="369" y="12361"/>
                    </a:cubicBezTo>
                    <a:cubicBezTo>
                      <a:pt x="323" y="11938"/>
                      <a:pt x="285" y="11520"/>
                      <a:pt x="256" y="11109"/>
                    </a:cubicBezTo>
                    <a:cubicBezTo>
                      <a:pt x="232" y="10802"/>
                      <a:pt x="213" y="10498"/>
                      <a:pt x="199" y="10197"/>
                    </a:cubicBezTo>
                    <a:cubicBezTo>
                      <a:pt x="192" y="10073"/>
                      <a:pt x="187" y="9949"/>
                      <a:pt x="183" y="9826"/>
                    </a:cubicBezTo>
                    <a:cubicBezTo>
                      <a:pt x="180" y="9755"/>
                      <a:pt x="176" y="9685"/>
                      <a:pt x="174" y="9613"/>
                    </a:cubicBezTo>
                    <a:cubicBezTo>
                      <a:pt x="173" y="9558"/>
                      <a:pt x="171" y="9502"/>
                      <a:pt x="171" y="9447"/>
                    </a:cubicBezTo>
                    <a:cubicBezTo>
                      <a:pt x="160" y="9147"/>
                      <a:pt x="156" y="8851"/>
                      <a:pt x="155" y="8556"/>
                    </a:cubicBezTo>
                    <a:cubicBezTo>
                      <a:pt x="155" y="8108"/>
                      <a:pt x="163" y="7664"/>
                      <a:pt x="181" y="7228"/>
                    </a:cubicBezTo>
                    <a:cubicBezTo>
                      <a:pt x="196" y="6811"/>
                      <a:pt x="221" y="6402"/>
                      <a:pt x="256" y="5997"/>
                    </a:cubicBezTo>
                    <a:cubicBezTo>
                      <a:pt x="292" y="5534"/>
                      <a:pt x="340" y="5079"/>
                      <a:pt x="399" y="4630"/>
                    </a:cubicBezTo>
                    <a:cubicBezTo>
                      <a:pt x="552" y="3452"/>
                      <a:pt x="780" y="2318"/>
                      <a:pt x="1082" y="1231"/>
                    </a:cubicBezTo>
                    <a:cubicBezTo>
                      <a:pt x="1190" y="830"/>
                      <a:pt x="1310" y="436"/>
                      <a:pt x="1441" y="49"/>
                    </a:cubicBezTo>
                    <a:lnTo>
                      <a:pt x="129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7" name="Google Shape;1787;p25"/>
              <p:cNvSpPr/>
              <p:nvPr/>
            </p:nvSpPr>
            <p:spPr>
              <a:xfrm>
                <a:off x="6017700" y="4043125"/>
                <a:ext cx="46150" cy="252875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10115" extrusionOk="0">
                    <a:moveTo>
                      <a:pt x="153" y="0"/>
                    </a:moveTo>
                    <a:lnTo>
                      <a:pt x="0" y="10"/>
                    </a:lnTo>
                    <a:cubicBezTo>
                      <a:pt x="213" y="3421"/>
                      <a:pt x="784" y="6821"/>
                      <a:pt x="1698" y="10115"/>
                    </a:cubicBezTo>
                    <a:lnTo>
                      <a:pt x="1846" y="10073"/>
                    </a:lnTo>
                    <a:cubicBezTo>
                      <a:pt x="934" y="6791"/>
                      <a:pt x="364" y="3402"/>
                      <a:pt x="1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8" name="Google Shape;1788;p25"/>
              <p:cNvSpPr/>
              <p:nvPr/>
            </p:nvSpPr>
            <p:spPr>
              <a:xfrm>
                <a:off x="6058400" y="4062200"/>
                <a:ext cx="115800" cy="198900"/>
              </a:xfrm>
              <a:custGeom>
                <a:avLst/>
                <a:gdLst/>
                <a:ahLst/>
                <a:cxnLst/>
                <a:rect l="l" t="t" r="r" b="b"/>
                <a:pathLst>
                  <a:path w="4632" h="7956" extrusionOk="0">
                    <a:moveTo>
                      <a:pt x="4510" y="1"/>
                    </a:moveTo>
                    <a:cubicBezTo>
                      <a:pt x="2625" y="2400"/>
                      <a:pt x="1108" y="5057"/>
                      <a:pt x="1" y="7899"/>
                    </a:cubicBezTo>
                    <a:lnTo>
                      <a:pt x="144" y="7955"/>
                    </a:lnTo>
                    <a:cubicBezTo>
                      <a:pt x="1245" y="5127"/>
                      <a:pt x="2755" y="2482"/>
                      <a:pt x="4631" y="96"/>
                    </a:cubicBezTo>
                    <a:lnTo>
                      <a:pt x="451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9" name="Google Shape;1789;p25"/>
              <p:cNvSpPr/>
              <p:nvPr/>
            </p:nvSpPr>
            <p:spPr>
              <a:xfrm>
                <a:off x="6064275" y="4165625"/>
                <a:ext cx="117100" cy="164475"/>
              </a:xfrm>
              <a:custGeom>
                <a:avLst/>
                <a:gdLst/>
                <a:ahLst/>
                <a:cxnLst/>
                <a:rect l="l" t="t" r="r" b="b"/>
                <a:pathLst>
                  <a:path w="4684" h="6579" extrusionOk="0">
                    <a:moveTo>
                      <a:pt x="4565" y="0"/>
                    </a:moveTo>
                    <a:cubicBezTo>
                      <a:pt x="2893" y="2045"/>
                      <a:pt x="1357" y="4232"/>
                      <a:pt x="1" y="6500"/>
                    </a:cubicBezTo>
                    <a:lnTo>
                      <a:pt x="132" y="6578"/>
                    </a:lnTo>
                    <a:cubicBezTo>
                      <a:pt x="1484" y="4316"/>
                      <a:pt x="3016" y="2136"/>
                      <a:pt x="4684" y="98"/>
                    </a:cubicBezTo>
                    <a:lnTo>
                      <a:pt x="45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0" name="Google Shape;1790;p25"/>
              <p:cNvSpPr/>
              <p:nvPr/>
            </p:nvSpPr>
            <p:spPr>
              <a:xfrm>
                <a:off x="5990000" y="4010925"/>
                <a:ext cx="54950" cy="48775"/>
              </a:xfrm>
              <a:custGeom>
                <a:avLst/>
                <a:gdLst/>
                <a:ahLst/>
                <a:cxnLst/>
                <a:rect l="l" t="t" r="r" b="b"/>
                <a:pathLst>
                  <a:path w="2198" h="1951" extrusionOk="0">
                    <a:moveTo>
                      <a:pt x="1098" y="0"/>
                    </a:moveTo>
                    <a:cubicBezTo>
                      <a:pt x="885" y="0"/>
                      <a:pt x="672" y="69"/>
                      <a:pt x="493" y="212"/>
                    </a:cubicBezTo>
                    <a:cubicBezTo>
                      <a:pt x="71" y="546"/>
                      <a:pt x="0" y="1160"/>
                      <a:pt x="335" y="1582"/>
                    </a:cubicBezTo>
                    <a:cubicBezTo>
                      <a:pt x="528" y="1824"/>
                      <a:pt x="812" y="1950"/>
                      <a:pt x="1099" y="1950"/>
                    </a:cubicBezTo>
                    <a:cubicBezTo>
                      <a:pt x="1312" y="1950"/>
                      <a:pt x="1526" y="1881"/>
                      <a:pt x="1705" y="1738"/>
                    </a:cubicBezTo>
                    <a:cubicBezTo>
                      <a:pt x="2127" y="1404"/>
                      <a:pt x="2197" y="790"/>
                      <a:pt x="1863" y="368"/>
                    </a:cubicBezTo>
                    <a:cubicBezTo>
                      <a:pt x="1670" y="126"/>
                      <a:pt x="1385" y="0"/>
                      <a:pt x="10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25"/>
              <p:cNvSpPr/>
              <p:nvPr/>
            </p:nvSpPr>
            <p:spPr>
              <a:xfrm>
                <a:off x="6064375" y="3997950"/>
                <a:ext cx="54925" cy="4877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1951" extrusionOk="0">
                    <a:moveTo>
                      <a:pt x="1097" y="0"/>
                    </a:moveTo>
                    <a:cubicBezTo>
                      <a:pt x="885" y="0"/>
                      <a:pt x="671" y="69"/>
                      <a:pt x="492" y="211"/>
                    </a:cubicBezTo>
                    <a:cubicBezTo>
                      <a:pt x="70" y="546"/>
                      <a:pt x="0" y="1159"/>
                      <a:pt x="335" y="1581"/>
                    </a:cubicBezTo>
                    <a:cubicBezTo>
                      <a:pt x="527" y="1824"/>
                      <a:pt x="811" y="1950"/>
                      <a:pt x="1099" y="1950"/>
                    </a:cubicBezTo>
                    <a:cubicBezTo>
                      <a:pt x="1311" y="1950"/>
                      <a:pt x="1525" y="1881"/>
                      <a:pt x="1705" y="1738"/>
                    </a:cubicBezTo>
                    <a:cubicBezTo>
                      <a:pt x="2127" y="1403"/>
                      <a:pt x="2196" y="790"/>
                      <a:pt x="1861" y="368"/>
                    </a:cubicBezTo>
                    <a:cubicBezTo>
                      <a:pt x="1669" y="126"/>
                      <a:pt x="1385" y="0"/>
                      <a:pt x="10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2" name="Google Shape;1792;p25"/>
              <p:cNvSpPr/>
              <p:nvPr/>
            </p:nvSpPr>
            <p:spPr>
              <a:xfrm>
                <a:off x="6146425" y="4038575"/>
                <a:ext cx="54950" cy="48775"/>
              </a:xfrm>
              <a:custGeom>
                <a:avLst/>
                <a:gdLst/>
                <a:ahLst/>
                <a:cxnLst/>
                <a:rect l="l" t="t" r="r" b="b"/>
                <a:pathLst>
                  <a:path w="2198" h="1951" extrusionOk="0">
                    <a:moveTo>
                      <a:pt x="1099" y="0"/>
                    </a:moveTo>
                    <a:cubicBezTo>
                      <a:pt x="887" y="0"/>
                      <a:pt x="673" y="69"/>
                      <a:pt x="493" y="211"/>
                    </a:cubicBezTo>
                    <a:cubicBezTo>
                      <a:pt x="71" y="547"/>
                      <a:pt x="1" y="1161"/>
                      <a:pt x="336" y="1581"/>
                    </a:cubicBezTo>
                    <a:cubicBezTo>
                      <a:pt x="529" y="1824"/>
                      <a:pt x="814" y="1950"/>
                      <a:pt x="1101" y="1950"/>
                    </a:cubicBezTo>
                    <a:cubicBezTo>
                      <a:pt x="1313" y="1950"/>
                      <a:pt x="1527" y="1881"/>
                      <a:pt x="1706" y="1739"/>
                    </a:cubicBezTo>
                    <a:cubicBezTo>
                      <a:pt x="2127" y="1405"/>
                      <a:pt x="2198" y="790"/>
                      <a:pt x="1863" y="369"/>
                    </a:cubicBezTo>
                    <a:cubicBezTo>
                      <a:pt x="1671" y="127"/>
                      <a:pt x="1386" y="0"/>
                      <a:pt x="10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3" name="Google Shape;1793;p25"/>
              <p:cNvSpPr/>
              <p:nvPr/>
            </p:nvSpPr>
            <p:spPr>
              <a:xfrm>
                <a:off x="6180050" y="4094325"/>
                <a:ext cx="45875" cy="52075"/>
              </a:xfrm>
              <a:custGeom>
                <a:avLst/>
                <a:gdLst/>
                <a:ahLst/>
                <a:cxnLst/>
                <a:rect l="l" t="t" r="r" b="b"/>
                <a:pathLst>
                  <a:path w="1835" h="2083" extrusionOk="0">
                    <a:moveTo>
                      <a:pt x="1199" y="0"/>
                    </a:moveTo>
                    <a:cubicBezTo>
                      <a:pt x="967" y="0"/>
                      <a:pt x="733" y="76"/>
                      <a:pt x="536" y="232"/>
                    </a:cubicBezTo>
                    <a:cubicBezTo>
                      <a:pt x="83" y="594"/>
                      <a:pt x="0" y="1250"/>
                      <a:pt x="356" y="1697"/>
                    </a:cubicBezTo>
                    <a:cubicBezTo>
                      <a:pt x="558" y="1951"/>
                      <a:pt x="857" y="2083"/>
                      <a:pt x="1161" y="2083"/>
                    </a:cubicBezTo>
                    <a:cubicBezTo>
                      <a:pt x="1392" y="2083"/>
                      <a:pt x="1627" y="2007"/>
                      <a:pt x="1823" y="1851"/>
                    </a:cubicBezTo>
                    <a:cubicBezTo>
                      <a:pt x="1827" y="1848"/>
                      <a:pt x="1831" y="1844"/>
                      <a:pt x="1835" y="1841"/>
                    </a:cubicBezTo>
                    <a:lnTo>
                      <a:pt x="1835" y="217"/>
                    </a:lnTo>
                    <a:cubicBezTo>
                      <a:pt x="1651" y="74"/>
                      <a:pt x="1426" y="0"/>
                      <a:pt x="11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25"/>
              <p:cNvSpPr/>
              <p:nvPr/>
            </p:nvSpPr>
            <p:spPr>
              <a:xfrm>
                <a:off x="6159725" y="4154450"/>
                <a:ext cx="59000" cy="52075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2083" extrusionOk="0">
                    <a:moveTo>
                      <a:pt x="1199" y="1"/>
                    </a:moveTo>
                    <a:cubicBezTo>
                      <a:pt x="968" y="1"/>
                      <a:pt x="734" y="77"/>
                      <a:pt x="538" y="232"/>
                    </a:cubicBezTo>
                    <a:cubicBezTo>
                      <a:pt x="82" y="594"/>
                      <a:pt x="1" y="1250"/>
                      <a:pt x="356" y="1696"/>
                    </a:cubicBezTo>
                    <a:cubicBezTo>
                      <a:pt x="558" y="1951"/>
                      <a:pt x="858" y="2083"/>
                      <a:pt x="1162" y="2083"/>
                    </a:cubicBezTo>
                    <a:cubicBezTo>
                      <a:pt x="1393" y="2083"/>
                      <a:pt x="1627" y="2007"/>
                      <a:pt x="1824" y="1851"/>
                    </a:cubicBezTo>
                    <a:cubicBezTo>
                      <a:pt x="2278" y="1489"/>
                      <a:pt x="2360" y="834"/>
                      <a:pt x="2005" y="387"/>
                    </a:cubicBezTo>
                    <a:cubicBezTo>
                      <a:pt x="1803" y="133"/>
                      <a:pt x="1504" y="1"/>
                      <a:pt x="11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5" name="Google Shape;1795;p25"/>
              <p:cNvSpPr/>
              <p:nvPr/>
            </p:nvSpPr>
            <p:spPr>
              <a:xfrm>
                <a:off x="6111375" y="4192850"/>
                <a:ext cx="59000" cy="52100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2084" extrusionOk="0">
                    <a:moveTo>
                      <a:pt x="1200" y="1"/>
                    </a:moveTo>
                    <a:cubicBezTo>
                      <a:pt x="968" y="1"/>
                      <a:pt x="734" y="77"/>
                      <a:pt x="538" y="233"/>
                    </a:cubicBezTo>
                    <a:cubicBezTo>
                      <a:pt x="82" y="595"/>
                      <a:pt x="1" y="1249"/>
                      <a:pt x="355" y="1697"/>
                    </a:cubicBezTo>
                    <a:cubicBezTo>
                      <a:pt x="558" y="1951"/>
                      <a:pt x="858" y="2083"/>
                      <a:pt x="1163" y="2083"/>
                    </a:cubicBezTo>
                    <a:cubicBezTo>
                      <a:pt x="1394" y="2083"/>
                      <a:pt x="1627" y="2007"/>
                      <a:pt x="1824" y="1852"/>
                    </a:cubicBezTo>
                    <a:cubicBezTo>
                      <a:pt x="2278" y="1490"/>
                      <a:pt x="2360" y="834"/>
                      <a:pt x="2005" y="388"/>
                    </a:cubicBezTo>
                    <a:lnTo>
                      <a:pt x="2005" y="387"/>
                    </a:lnTo>
                    <a:cubicBezTo>
                      <a:pt x="1803" y="133"/>
                      <a:pt x="1504" y="1"/>
                      <a:pt x="12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6" name="Google Shape;1796;p25"/>
              <p:cNvSpPr/>
              <p:nvPr/>
            </p:nvSpPr>
            <p:spPr>
              <a:xfrm>
                <a:off x="6052475" y="4186100"/>
                <a:ext cx="59000" cy="52100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2084" extrusionOk="0">
                    <a:moveTo>
                      <a:pt x="1198" y="1"/>
                    </a:moveTo>
                    <a:cubicBezTo>
                      <a:pt x="967" y="1"/>
                      <a:pt x="733" y="77"/>
                      <a:pt x="537" y="232"/>
                    </a:cubicBezTo>
                    <a:cubicBezTo>
                      <a:pt x="82" y="594"/>
                      <a:pt x="1" y="1250"/>
                      <a:pt x="355" y="1697"/>
                    </a:cubicBezTo>
                    <a:cubicBezTo>
                      <a:pt x="557" y="1951"/>
                      <a:pt x="856" y="2083"/>
                      <a:pt x="1161" y="2083"/>
                    </a:cubicBezTo>
                    <a:cubicBezTo>
                      <a:pt x="1392" y="2083"/>
                      <a:pt x="1626" y="2007"/>
                      <a:pt x="1823" y="1851"/>
                    </a:cubicBezTo>
                    <a:cubicBezTo>
                      <a:pt x="2278" y="1489"/>
                      <a:pt x="2360" y="835"/>
                      <a:pt x="2005" y="387"/>
                    </a:cubicBezTo>
                    <a:cubicBezTo>
                      <a:pt x="1803" y="133"/>
                      <a:pt x="1503" y="1"/>
                      <a:pt x="11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7" name="Google Shape;1797;p25"/>
              <p:cNvSpPr/>
              <p:nvPr/>
            </p:nvSpPr>
            <p:spPr>
              <a:xfrm>
                <a:off x="6057250" y="4253275"/>
                <a:ext cx="59025" cy="52075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2083" extrusionOk="0">
                    <a:moveTo>
                      <a:pt x="1200" y="1"/>
                    </a:moveTo>
                    <a:cubicBezTo>
                      <a:pt x="969" y="1"/>
                      <a:pt x="735" y="77"/>
                      <a:pt x="538" y="233"/>
                    </a:cubicBezTo>
                    <a:cubicBezTo>
                      <a:pt x="83" y="594"/>
                      <a:pt x="1" y="1250"/>
                      <a:pt x="356" y="1697"/>
                    </a:cubicBezTo>
                    <a:cubicBezTo>
                      <a:pt x="558" y="1951"/>
                      <a:pt x="858" y="2083"/>
                      <a:pt x="1163" y="2083"/>
                    </a:cubicBezTo>
                    <a:cubicBezTo>
                      <a:pt x="1394" y="2083"/>
                      <a:pt x="1627" y="2007"/>
                      <a:pt x="1823" y="1851"/>
                    </a:cubicBezTo>
                    <a:cubicBezTo>
                      <a:pt x="2279" y="1490"/>
                      <a:pt x="2360" y="834"/>
                      <a:pt x="2005" y="387"/>
                    </a:cubicBezTo>
                    <a:cubicBezTo>
                      <a:pt x="1804" y="133"/>
                      <a:pt x="1504" y="1"/>
                      <a:pt x="12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25"/>
              <p:cNvSpPr/>
              <p:nvPr/>
            </p:nvSpPr>
            <p:spPr>
              <a:xfrm>
                <a:off x="6000550" y="4227350"/>
                <a:ext cx="59000" cy="52075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2083" extrusionOk="0">
                    <a:moveTo>
                      <a:pt x="1199" y="1"/>
                    </a:moveTo>
                    <a:cubicBezTo>
                      <a:pt x="968" y="1"/>
                      <a:pt x="734" y="76"/>
                      <a:pt x="537" y="232"/>
                    </a:cubicBezTo>
                    <a:cubicBezTo>
                      <a:pt x="82" y="594"/>
                      <a:pt x="0" y="1249"/>
                      <a:pt x="356" y="1696"/>
                    </a:cubicBezTo>
                    <a:cubicBezTo>
                      <a:pt x="558" y="1951"/>
                      <a:pt x="857" y="2082"/>
                      <a:pt x="1162" y="2082"/>
                    </a:cubicBezTo>
                    <a:cubicBezTo>
                      <a:pt x="1393" y="2082"/>
                      <a:pt x="1627" y="2007"/>
                      <a:pt x="1823" y="1851"/>
                    </a:cubicBezTo>
                    <a:cubicBezTo>
                      <a:pt x="2279" y="1489"/>
                      <a:pt x="2360" y="833"/>
                      <a:pt x="2005" y="387"/>
                    </a:cubicBezTo>
                    <a:cubicBezTo>
                      <a:pt x="1803" y="132"/>
                      <a:pt x="1503" y="1"/>
                      <a:pt x="11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25"/>
              <p:cNvSpPr/>
              <p:nvPr/>
            </p:nvSpPr>
            <p:spPr>
              <a:xfrm>
                <a:off x="6080475" y="4069175"/>
                <a:ext cx="54950" cy="48775"/>
              </a:xfrm>
              <a:custGeom>
                <a:avLst/>
                <a:gdLst/>
                <a:ahLst/>
                <a:cxnLst/>
                <a:rect l="l" t="t" r="r" b="b"/>
                <a:pathLst>
                  <a:path w="2198" h="1951" extrusionOk="0">
                    <a:moveTo>
                      <a:pt x="1098" y="1"/>
                    </a:moveTo>
                    <a:cubicBezTo>
                      <a:pt x="885" y="1"/>
                      <a:pt x="672" y="70"/>
                      <a:pt x="492" y="212"/>
                    </a:cubicBezTo>
                    <a:cubicBezTo>
                      <a:pt x="71" y="547"/>
                      <a:pt x="1" y="1160"/>
                      <a:pt x="336" y="1582"/>
                    </a:cubicBezTo>
                    <a:cubicBezTo>
                      <a:pt x="528" y="1825"/>
                      <a:pt x="813" y="1951"/>
                      <a:pt x="1100" y="1951"/>
                    </a:cubicBezTo>
                    <a:cubicBezTo>
                      <a:pt x="1312" y="1951"/>
                      <a:pt x="1526" y="1882"/>
                      <a:pt x="1705" y="1740"/>
                    </a:cubicBezTo>
                    <a:cubicBezTo>
                      <a:pt x="2127" y="1404"/>
                      <a:pt x="2198" y="791"/>
                      <a:pt x="1862" y="370"/>
                    </a:cubicBezTo>
                    <a:cubicBezTo>
                      <a:pt x="1670" y="127"/>
                      <a:pt x="1385" y="1"/>
                      <a:pt x="10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0" name="Google Shape;1800;p25"/>
              <p:cNvSpPr/>
              <p:nvPr/>
            </p:nvSpPr>
            <p:spPr>
              <a:xfrm>
                <a:off x="6116350" y="4115400"/>
                <a:ext cx="54950" cy="48775"/>
              </a:xfrm>
              <a:custGeom>
                <a:avLst/>
                <a:gdLst/>
                <a:ahLst/>
                <a:cxnLst/>
                <a:rect l="l" t="t" r="r" b="b"/>
                <a:pathLst>
                  <a:path w="2198" h="1951" extrusionOk="0">
                    <a:moveTo>
                      <a:pt x="1099" y="0"/>
                    </a:moveTo>
                    <a:cubicBezTo>
                      <a:pt x="886" y="0"/>
                      <a:pt x="672" y="69"/>
                      <a:pt x="492" y="212"/>
                    </a:cubicBezTo>
                    <a:cubicBezTo>
                      <a:pt x="71" y="547"/>
                      <a:pt x="1" y="1160"/>
                      <a:pt x="335" y="1582"/>
                    </a:cubicBezTo>
                    <a:cubicBezTo>
                      <a:pt x="528" y="1824"/>
                      <a:pt x="812" y="1950"/>
                      <a:pt x="1099" y="1950"/>
                    </a:cubicBezTo>
                    <a:cubicBezTo>
                      <a:pt x="1311" y="1950"/>
                      <a:pt x="1526" y="1881"/>
                      <a:pt x="1705" y="1739"/>
                    </a:cubicBezTo>
                    <a:cubicBezTo>
                      <a:pt x="2127" y="1404"/>
                      <a:pt x="2198" y="791"/>
                      <a:pt x="1862" y="369"/>
                    </a:cubicBezTo>
                    <a:cubicBezTo>
                      <a:pt x="1670" y="126"/>
                      <a:pt x="1386" y="0"/>
                      <a:pt x="10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1" name="Google Shape;1801;p25"/>
              <p:cNvSpPr/>
              <p:nvPr/>
            </p:nvSpPr>
            <p:spPr>
              <a:xfrm>
                <a:off x="6017300" y="4063325"/>
                <a:ext cx="54950" cy="48775"/>
              </a:xfrm>
              <a:custGeom>
                <a:avLst/>
                <a:gdLst/>
                <a:ahLst/>
                <a:cxnLst/>
                <a:rect l="l" t="t" r="r" b="b"/>
                <a:pathLst>
                  <a:path w="2198" h="1951" extrusionOk="0">
                    <a:moveTo>
                      <a:pt x="1098" y="1"/>
                    </a:moveTo>
                    <a:cubicBezTo>
                      <a:pt x="886" y="1"/>
                      <a:pt x="672" y="70"/>
                      <a:pt x="493" y="212"/>
                    </a:cubicBezTo>
                    <a:cubicBezTo>
                      <a:pt x="71" y="547"/>
                      <a:pt x="1" y="1160"/>
                      <a:pt x="335" y="1582"/>
                    </a:cubicBezTo>
                    <a:cubicBezTo>
                      <a:pt x="528" y="1824"/>
                      <a:pt x="812" y="1951"/>
                      <a:pt x="1099" y="1951"/>
                    </a:cubicBezTo>
                    <a:cubicBezTo>
                      <a:pt x="1312" y="1951"/>
                      <a:pt x="1526" y="1881"/>
                      <a:pt x="1705" y="1739"/>
                    </a:cubicBezTo>
                    <a:cubicBezTo>
                      <a:pt x="2127" y="1404"/>
                      <a:pt x="2198" y="791"/>
                      <a:pt x="1863" y="369"/>
                    </a:cubicBezTo>
                    <a:cubicBezTo>
                      <a:pt x="1670" y="127"/>
                      <a:pt x="1385" y="1"/>
                      <a:pt x="10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25"/>
              <p:cNvSpPr/>
              <p:nvPr/>
            </p:nvSpPr>
            <p:spPr>
              <a:xfrm>
                <a:off x="6055550" y="4125075"/>
                <a:ext cx="54950" cy="48775"/>
              </a:xfrm>
              <a:custGeom>
                <a:avLst/>
                <a:gdLst/>
                <a:ahLst/>
                <a:cxnLst/>
                <a:rect l="l" t="t" r="r" b="b"/>
                <a:pathLst>
                  <a:path w="2198" h="1951" extrusionOk="0">
                    <a:moveTo>
                      <a:pt x="1099" y="1"/>
                    </a:moveTo>
                    <a:cubicBezTo>
                      <a:pt x="887" y="1"/>
                      <a:pt x="673" y="70"/>
                      <a:pt x="493" y="212"/>
                    </a:cubicBezTo>
                    <a:cubicBezTo>
                      <a:pt x="71" y="547"/>
                      <a:pt x="1" y="1160"/>
                      <a:pt x="335" y="1582"/>
                    </a:cubicBezTo>
                    <a:cubicBezTo>
                      <a:pt x="528" y="1825"/>
                      <a:pt x="813" y="1951"/>
                      <a:pt x="1100" y="1951"/>
                    </a:cubicBezTo>
                    <a:cubicBezTo>
                      <a:pt x="1312" y="1951"/>
                      <a:pt x="1526" y="1882"/>
                      <a:pt x="1705" y="1739"/>
                    </a:cubicBezTo>
                    <a:cubicBezTo>
                      <a:pt x="2127" y="1404"/>
                      <a:pt x="2198" y="791"/>
                      <a:pt x="1863" y="369"/>
                    </a:cubicBezTo>
                    <a:cubicBezTo>
                      <a:pt x="1671" y="127"/>
                      <a:pt x="1386" y="1"/>
                      <a:pt x="10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25"/>
              <p:cNvSpPr/>
              <p:nvPr/>
            </p:nvSpPr>
            <p:spPr>
              <a:xfrm>
                <a:off x="6000350" y="4120350"/>
                <a:ext cx="54950" cy="48800"/>
              </a:xfrm>
              <a:custGeom>
                <a:avLst/>
                <a:gdLst/>
                <a:ahLst/>
                <a:cxnLst/>
                <a:rect l="l" t="t" r="r" b="b"/>
                <a:pathLst>
                  <a:path w="2198" h="1952" extrusionOk="0">
                    <a:moveTo>
                      <a:pt x="1098" y="1"/>
                    </a:moveTo>
                    <a:cubicBezTo>
                      <a:pt x="886" y="1"/>
                      <a:pt x="672" y="70"/>
                      <a:pt x="493" y="213"/>
                    </a:cubicBezTo>
                    <a:cubicBezTo>
                      <a:pt x="71" y="548"/>
                      <a:pt x="0" y="1161"/>
                      <a:pt x="335" y="1583"/>
                    </a:cubicBezTo>
                    <a:cubicBezTo>
                      <a:pt x="528" y="1825"/>
                      <a:pt x="813" y="1951"/>
                      <a:pt x="1100" y="1951"/>
                    </a:cubicBezTo>
                    <a:cubicBezTo>
                      <a:pt x="1312" y="1951"/>
                      <a:pt x="1526" y="1882"/>
                      <a:pt x="1705" y="1740"/>
                    </a:cubicBezTo>
                    <a:cubicBezTo>
                      <a:pt x="2127" y="1405"/>
                      <a:pt x="2197" y="792"/>
                      <a:pt x="1863" y="370"/>
                    </a:cubicBezTo>
                    <a:cubicBezTo>
                      <a:pt x="1670" y="127"/>
                      <a:pt x="1385" y="1"/>
                      <a:pt x="10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4" name="Google Shape;1804;p25"/>
            <p:cNvGrpSpPr/>
            <p:nvPr/>
          </p:nvGrpSpPr>
          <p:grpSpPr>
            <a:xfrm>
              <a:off x="7033430" y="4812682"/>
              <a:ext cx="312216" cy="294930"/>
              <a:chOff x="6615475" y="2334725"/>
              <a:chExt cx="233450" cy="220525"/>
            </a:xfrm>
          </p:grpSpPr>
          <p:sp>
            <p:nvSpPr>
              <p:cNvPr id="1805" name="Google Shape;1805;p25"/>
              <p:cNvSpPr/>
              <p:nvPr/>
            </p:nvSpPr>
            <p:spPr>
              <a:xfrm>
                <a:off x="6670550" y="2334725"/>
                <a:ext cx="66150" cy="10965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4386" extrusionOk="0">
                    <a:moveTo>
                      <a:pt x="431" y="0"/>
                    </a:moveTo>
                    <a:cubicBezTo>
                      <a:pt x="382" y="0"/>
                      <a:pt x="332" y="10"/>
                      <a:pt x="284" y="31"/>
                    </a:cubicBezTo>
                    <a:cubicBezTo>
                      <a:pt x="58" y="129"/>
                      <a:pt x="1" y="424"/>
                      <a:pt x="14" y="671"/>
                    </a:cubicBezTo>
                    <a:cubicBezTo>
                      <a:pt x="32" y="1002"/>
                      <a:pt x="121" y="1327"/>
                      <a:pt x="238" y="1639"/>
                    </a:cubicBezTo>
                    <a:cubicBezTo>
                      <a:pt x="440" y="2186"/>
                      <a:pt x="728" y="2702"/>
                      <a:pt x="1084" y="3165"/>
                    </a:cubicBezTo>
                    <a:cubicBezTo>
                      <a:pt x="1334" y="3489"/>
                      <a:pt x="1914" y="4288"/>
                      <a:pt x="2342" y="4378"/>
                    </a:cubicBezTo>
                    <a:cubicBezTo>
                      <a:pt x="2366" y="4383"/>
                      <a:pt x="2387" y="4385"/>
                      <a:pt x="2406" y="4385"/>
                    </a:cubicBezTo>
                    <a:cubicBezTo>
                      <a:pt x="2645" y="4385"/>
                      <a:pt x="2472" y="3996"/>
                      <a:pt x="2419" y="3794"/>
                    </a:cubicBezTo>
                    <a:cubicBezTo>
                      <a:pt x="2331" y="3456"/>
                      <a:pt x="2231" y="3121"/>
                      <a:pt x="2119" y="2790"/>
                    </a:cubicBezTo>
                    <a:cubicBezTo>
                      <a:pt x="1909" y="2170"/>
                      <a:pt x="1658" y="1563"/>
                      <a:pt x="1368" y="976"/>
                    </a:cubicBezTo>
                    <a:cubicBezTo>
                      <a:pt x="1244" y="726"/>
                      <a:pt x="1111" y="476"/>
                      <a:pt x="925" y="269"/>
                    </a:cubicBezTo>
                    <a:cubicBezTo>
                      <a:pt x="798" y="126"/>
                      <a:pt x="613" y="0"/>
                      <a:pt x="4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25"/>
              <p:cNvSpPr/>
              <p:nvPr/>
            </p:nvSpPr>
            <p:spPr>
              <a:xfrm>
                <a:off x="6723975" y="2335150"/>
                <a:ext cx="70525" cy="108050"/>
              </a:xfrm>
              <a:custGeom>
                <a:avLst/>
                <a:gdLst/>
                <a:ahLst/>
                <a:cxnLst/>
                <a:rect l="l" t="t" r="r" b="b"/>
                <a:pathLst>
                  <a:path w="2821" h="4322" extrusionOk="0">
                    <a:moveTo>
                      <a:pt x="2395" y="0"/>
                    </a:moveTo>
                    <a:cubicBezTo>
                      <a:pt x="2230" y="0"/>
                      <a:pt x="2054" y="90"/>
                      <a:pt x="1917" y="195"/>
                    </a:cubicBezTo>
                    <a:cubicBezTo>
                      <a:pt x="1653" y="396"/>
                      <a:pt x="1435" y="654"/>
                      <a:pt x="1243" y="925"/>
                    </a:cubicBezTo>
                    <a:lnTo>
                      <a:pt x="1244" y="925"/>
                    </a:lnTo>
                    <a:cubicBezTo>
                      <a:pt x="906" y="1402"/>
                      <a:pt x="643" y="1930"/>
                      <a:pt x="460" y="2485"/>
                    </a:cubicBezTo>
                    <a:cubicBezTo>
                      <a:pt x="334" y="2873"/>
                      <a:pt x="0" y="3805"/>
                      <a:pt x="168" y="4207"/>
                    </a:cubicBezTo>
                    <a:cubicBezTo>
                      <a:pt x="202" y="4290"/>
                      <a:pt x="244" y="4322"/>
                      <a:pt x="290" y="4322"/>
                    </a:cubicBezTo>
                    <a:cubicBezTo>
                      <a:pt x="421" y="4322"/>
                      <a:pt x="584" y="4068"/>
                      <a:pt x="694" y="3942"/>
                    </a:cubicBezTo>
                    <a:cubicBezTo>
                      <a:pt x="924" y="3679"/>
                      <a:pt x="1144" y="3407"/>
                      <a:pt x="1353" y="3129"/>
                    </a:cubicBezTo>
                    <a:cubicBezTo>
                      <a:pt x="1747" y="2605"/>
                      <a:pt x="2107" y="2056"/>
                      <a:pt x="2428" y="1486"/>
                    </a:cubicBezTo>
                    <a:cubicBezTo>
                      <a:pt x="2564" y="1242"/>
                      <a:pt x="2696" y="992"/>
                      <a:pt x="2762" y="721"/>
                    </a:cubicBezTo>
                    <a:cubicBezTo>
                      <a:pt x="2821" y="484"/>
                      <a:pt x="2805" y="186"/>
                      <a:pt x="2598" y="56"/>
                    </a:cubicBezTo>
                    <a:cubicBezTo>
                      <a:pt x="2535" y="17"/>
                      <a:pt x="2466" y="0"/>
                      <a:pt x="23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25"/>
              <p:cNvSpPr/>
              <p:nvPr/>
            </p:nvSpPr>
            <p:spPr>
              <a:xfrm>
                <a:off x="6723050" y="2426000"/>
                <a:ext cx="125875" cy="39100"/>
              </a:xfrm>
              <a:custGeom>
                <a:avLst/>
                <a:gdLst/>
                <a:ahLst/>
                <a:cxnLst/>
                <a:rect l="l" t="t" r="r" b="b"/>
                <a:pathLst>
                  <a:path w="5035" h="1564" extrusionOk="0">
                    <a:moveTo>
                      <a:pt x="2193" y="1"/>
                    </a:moveTo>
                    <a:cubicBezTo>
                      <a:pt x="2117" y="1"/>
                      <a:pt x="2041" y="2"/>
                      <a:pt x="1966" y="5"/>
                    </a:cubicBezTo>
                    <a:cubicBezTo>
                      <a:pt x="1557" y="21"/>
                      <a:pt x="569" y="32"/>
                      <a:pt x="249" y="328"/>
                    </a:cubicBezTo>
                    <a:cubicBezTo>
                      <a:pt x="0" y="559"/>
                      <a:pt x="469" y="650"/>
                      <a:pt x="680" y="730"/>
                    </a:cubicBezTo>
                    <a:cubicBezTo>
                      <a:pt x="1006" y="853"/>
                      <a:pt x="1338" y="966"/>
                      <a:pt x="1672" y="1066"/>
                    </a:cubicBezTo>
                    <a:cubicBezTo>
                      <a:pt x="2299" y="1254"/>
                      <a:pt x="2939" y="1401"/>
                      <a:pt x="3586" y="1504"/>
                    </a:cubicBezTo>
                    <a:cubicBezTo>
                      <a:pt x="3789" y="1536"/>
                      <a:pt x="3994" y="1564"/>
                      <a:pt x="4199" y="1564"/>
                    </a:cubicBezTo>
                    <a:cubicBezTo>
                      <a:pt x="4272" y="1564"/>
                      <a:pt x="4346" y="1560"/>
                      <a:pt x="4419" y="1552"/>
                    </a:cubicBezTo>
                    <a:cubicBezTo>
                      <a:pt x="4662" y="1524"/>
                      <a:pt x="4935" y="1405"/>
                      <a:pt x="4985" y="1167"/>
                    </a:cubicBezTo>
                    <a:cubicBezTo>
                      <a:pt x="5035" y="925"/>
                      <a:pt x="4827" y="708"/>
                      <a:pt x="4619" y="576"/>
                    </a:cubicBezTo>
                    <a:cubicBezTo>
                      <a:pt x="4337" y="399"/>
                      <a:pt x="4021" y="284"/>
                      <a:pt x="3699" y="197"/>
                    </a:cubicBezTo>
                    <a:cubicBezTo>
                      <a:pt x="3208" y="66"/>
                      <a:pt x="2701" y="1"/>
                      <a:pt x="21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8" name="Google Shape;1808;p25"/>
              <p:cNvSpPr/>
              <p:nvPr/>
            </p:nvSpPr>
            <p:spPr>
              <a:xfrm>
                <a:off x="6725275" y="2436375"/>
                <a:ext cx="77825" cy="103150"/>
              </a:xfrm>
              <a:custGeom>
                <a:avLst/>
                <a:gdLst/>
                <a:ahLst/>
                <a:cxnLst/>
                <a:rect l="l" t="t" r="r" b="b"/>
                <a:pathLst>
                  <a:path w="3113" h="4126" extrusionOk="0">
                    <a:moveTo>
                      <a:pt x="287" y="0"/>
                    </a:moveTo>
                    <a:cubicBezTo>
                      <a:pt x="0" y="0"/>
                      <a:pt x="233" y="388"/>
                      <a:pt x="312" y="591"/>
                    </a:cubicBezTo>
                    <a:cubicBezTo>
                      <a:pt x="439" y="916"/>
                      <a:pt x="579" y="1236"/>
                      <a:pt x="729" y="1552"/>
                    </a:cubicBezTo>
                    <a:cubicBezTo>
                      <a:pt x="1010" y="2143"/>
                      <a:pt x="1332" y="2716"/>
                      <a:pt x="1690" y="3264"/>
                    </a:cubicBezTo>
                    <a:cubicBezTo>
                      <a:pt x="1842" y="3498"/>
                      <a:pt x="2003" y="3730"/>
                      <a:pt x="2212" y="3915"/>
                    </a:cubicBezTo>
                    <a:cubicBezTo>
                      <a:pt x="2344" y="4030"/>
                      <a:pt x="2520" y="4126"/>
                      <a:pt x="2687" y="4126"/>
                    </a:cubicBezTo>
                    <a:cubicBezTo>
                      <a:pt x="2753" y="4126"/>
                      <a:pt x="2817" y="4111"/>
                      <a:pt x="2877" y="4076"/>
                    </a:cubicBezTo>
                    <a:cubicBezTo>
                      <a:pt x="3090" y="3950"/>
                      <a:pt x="3112" y="3652"/>
                      <a:pt x="3070" y="3408"/>
                    </a:cubicBezTo>
                    <a:cubicBezTo>
                      <a:pt x="3013" y="3081"/>
                      <a:pt x="2885" y="2769"/>
                      <a:pt x="2734" y="2473"/>
                    </a:cubicBezTo>
                    <a:cubicBezTo>
                      <a:pt x="2468" y="1953"/>
                      <a:pt x="2121" y="1475"/>
                      <a:pt x="1712" y="1057"/>
                    </a:cubicBezTo>
                    <a:cubicBezTo>
                      <a:pt x="1427" y="765"/>
                      <a:pt x="755" y="40"/>
                      <a:pt x="321" y="2"/>
                    </a:cubicBezTo>
                    <a:cubicBezTo>
                      <a:pt x="309" y="1"/>
                      <a:pt x="298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9" name="Google Shape;1809;p25"/>
              <p:cNvSpPr/>
              <p:nvPr/>
            </p:nvSpPr>
            <p:spPr>
              <a:xfrm>
                <a:off x="6677050" y="2441625"/>
                <a:ext cx="60175" cy="113625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4545" extrusionOk="0">
                    <a:moveTo>
                      <a:pt x="2068" y="0"/>
                    </a:moveTo>
                    <a:cubicBezTo>
                      <a:pt x="1935" y="0"/>
                      <a:pt x="1797" y="285"/>
                      <a:pt x="1700" y="426"/>
                    </a:cubicBezTo>
                    <a:cubicBezTo>
                      <a:pt x="1504" y="715"/>
                      <a:pt x="1318" y="1011"/>
                      <a:pt x="1143" y="1313"/>
                    </a:cubicBezTo>
                    <a:cubicBezTo>
                      <a:pt x="814" y="1878"/>
                      <a:pt x="522" y="2467"/>
                      <a:pt x="271" y="3071"/>
                    </a:cubicBezTo>
                    <a:cubicBezTo>
                      <a:pt x="165" y="3329"/>
                      <a:pt x="64" y="3593"/>
                      <a:pt x="29" y="3870"/>
                    </a:cubicBezTo>
                    <a:cubicBezTo>
                      <a:pt x="0" y="4112"/>
                      <a:pt x="52" y="4406"/>
                      <a:pt x="272" y="4510"/>
                    </a:cubicBezTo>
                    <a:cubicBezTo>
                      <a:pt x="323" y="4534"/>
                      <a:pt x="376" y="4545"/>
                      <a:pt x="430" y="4545"/>
                    </a:cubicBezTo>
                    <a:cubicBezTo>
                      <a:pt x="610" y="4545"/>
                      <a:pt x="795" y="4425"/>
                      <a:pt x="931" y="4292"/>
                    </a:cubicBezTo>
                    <a:cubicBezTo>
                      <a:pt x="1170" y="4059"/>
                      <a:pt x="1356" y="3779"/>
                      <a:pt x="1515" y="3486"/>
                    </a:cubicBezTo>
                    <a:cubicBezTo>
                      <a:pt x="1793" y="2973"/>
                      <a:pt x="1991" y="2418"/>
                      <a:pt x="2107" y="1844"/>
                    </a:cubicBezTo>
                    <a:cubicBezTo>
                      <a:pt x="2186" y="1445"/>
                      <a:pt x="2407" y="480"/>
                      <a:pt x="2192" y="100"/>
                    </a:cubicBezTo>
                    <a:cubicBezTo>
                      <a:pt x="2152" y="29"/>
                      <a:pt x="2110" y="0"/>
                      <a:pt x="20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25"/>
              <p:cNvSpPr/>
              <p:nvPr/>
            </p:nvSpPr>
            <p:spPr>
              <a:xfrm>
                <a:off x="6615475" y="2439800"/>
                <a:ext cx="122400" cy="37875"/>
              </a:xfrm>
              <a:custGeom>
                <a:avLst/>
                <a:gdLst/>
                <a:ahLst/>
                <a:cxnLst/>
                <a:rect l="l" t="t" r="r" b="b"/>
                <a:pathLst>
                  <a:path w="4896" h="1515" extrusionOk="0">
                    <a:moveTo>
                      <a:pt x="3854" y="1"/>
                    </a:moveTo>
                    <a:cubicBezTo>
                      <a:pt x="3634" y="1"/>
                      <a:pt x="3414" y="6"/>
                      <a:pt x="3194" y="15"/>
                    </a:cubicBezTo>
                    <a:cubicBezTo>
                      <a:pt x="2540" y="44"/>
                      <a:pt x="1888" y="115"/>
                      <a:pt x="1243" y="231"/>
                    </a:cubicBezTo>
                    <a:cubicBezTo>
                      <a:pt x="968" y="280"/>
                      <a:pt x="691" y="338"/>
                      <a:pt x="441" y="459"/>
                    </a:cubicBezTo>
                    <a:cubicBezTo>
                      <a:pt x="220" y="564"/>
                      <a:pt x="1" y="766"/>
                      <a:pt x="32" y="1009"/>
                    </a:cubicBezTo>
                    <a:cubicBezTo>
                      <a:pt x="65" y="1253"/>
                      <a:pt x="331" y="1390"/>
                      <a:pt x="572" y="1445"/>
                    </a:cubicBezTo>
                    <a:cubicBezTo>
                      <a:pt x="786" y="1495"/>
                      <a:pt x="1006" y="1514"/>
                      <a:pt x="1226" y="1514"/>
                    </a:cubicBezTo>
                    <a:cubicBezTo>
                      <a:pt x="1339" y="1514"/>
                      <a:pt x="1452" y="1509"/>
                      <a:pt x="1564" y="1501"/>
                    </a:cubicBezTo>
                    <a:cubicBezTo>
                      <a:pt x="2148" y="1459"/>
                      <a:pt x="2723" y="1325"/>
                      <a:pt x="3266" y="1113"/>
                    </a:cubicBezTo>
                    <a:cubicBezTo>
                      <a:pt x="3646" y="965"/>
                      <a:pt x="4576" y="629"/>
                      <a:pt x="4781" y="244"/>
                    </a:cubicBezTo>
                    <a:cubicBezTo>
                      <a:pt x="4895" y="30"/>
                      <a:pt x="4684" y="4"/>
                      <a:pt x="4472" y="4"/>
                    </a:cubicBezTo>
                    <a:cubicBezTo>
                      <a:pt x="4405" y="4"/>
                      <a:pt x="4337" y="6"/>
                      <a:pt x="4280" y="6"/>
                    </a:cubicBezTo>
                    <a:cubicBezTo>
                      <a:pt x="4267" y="6"/>
                      <a:pt x="4254" y="6"/>
                      <a:pt x="4242" y="6"/>
                    </a:cubicBezTo>
                    <a:cubicBezTo>
                      <a:pt x="4113" y="3"/>
                      <a:pt x="3983" y="1"/>
                      <a:pt x="385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1" name="Google Shape;1811;p25"/>
              <p:cNvSpPr/>
              <p:nvPr/>
            </p:nvSpPr>
            <p:spPr>
              <a:xfrm>
                <a:off x="6716875" y="2428425"/>
                <a:ext cx="262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1048" h="1048" extrusionOk="0">
                    <a:moveTo>
                      <a:pt x="525" y="1"/>
                    </a:moveTo>
                    <a:cubicBezTo>
                      <a:pt x="236" y="1"/>
                      <a:pt x="1" y="235"/>
                      <a:pt x="1" y="523"/>
                    </a:cubicBezTo>
                    <a:cubicBezTo>
                      <a:pt x="1" y="813"/>
                      <a:pt x="236" y="1047"/>
                      <a:pt x="525" y="1047"/>
                    </a:cubicBezTo>
                    <a:cubicBezTo>
                      <a:pt x="814" y="1047"/>
                      <a:pt x="1047" y="813"/>
                      <a:pt x="1047" y="523"/>
                    </a:cubicBezTo>
                    <a:cubicBezTo>
                      <a:pt x="1047" y="235"/>
                      <a:pt x="814" y="1"/>
                      <a:pt x="5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2" name="Google Shape;1812;p25"/>
            <p:cNvGrpSpPr/>
            <p:nvPr/>
          </p:nvGrpSpPr>
          <p:grpSpPr>
            <a:xfrm>
              <a:off x="5491155" y="4759807"/>
              <a:ext cx="312216" cy="294930"/>
              <a:chOff x="6615475" y="2334725"/>
              <a:chExt cx="233450" cy="220525"/>
            </a:xfrm>
          </p:grpSpPr>
          <p:sp>
            <p:nvSpPr>
              <p:cNvPr id="1813" name="Google Shape;1813;p25"/>
              <p:cNvSpPr/>
              <p:nvPr/>
            </p:nvSpPr>
            <p:spPr>
              <a:xfrm>
                <a:off x="6670550" y="2334725"/>
                <a:ext cx="66150" cy="10965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4386" extrusionOk="0">
                    <a:moveTo>
                      <a:pt x="431" y="0"/>
                    </a:moveTo>
                    <a:cubicBezTo>
                      <a:pt x="382" y="0"/>
                      <a:pt x="332" y="10"/>
                      <a:pt x="284" y="31"/>
                    </a:cubicBezTo>
                    <a:cubicBezTo>
                      <a:pt x="58" y="129"/>
                      <a:pt x="1" y="424"/>
                      <a:pt x="14" y="671"/>
                    </a:cubicBezTo>
                    <a:cubicBezTo>
                      <a:pt x="32" y="1002"/>
                      <a:pt x="121" y="1327"/>
                      <a:pt x="238" y="1639"/>
                    </a:cubicBezTo>
                    <a:cubicBezTo>
                      <a:pt x="440" y="2186"/>
                      <a:pt x="728" y="2702"/>
                      <a:pt x="1084" y="3165"/>
                    </a:cubicBezTo>
                    <a:cubicBezTo>
                      <a:pt x="1334" y="3489"/>
                      <a:pt x="1914" y="4288"/>
                      <a:pt x="2342" y="4378"/>
                    </a:cubicBezTo>
                    <a:cubicBezTo>
                      <a:pt x="2366" y="4383"/>
                      <a:pt x="2387" y="4385"/>
                      <a:pt x="2406" y="4385"/>
                    </a:cubicBezTo>
                    <a:cubicBezTo>
                      <a:pt x="2645" y="4385"/>
                      <a:pt x="2472" y="3996"/>
                      <a:pt x="2419" y="3794"/>
                    </a:cubicBezTo>
                    <a:cubicBezTo>
                      <a:pt x="2331" y="3456"/>
                      <a:pt x="2231" y="3121"/>
                      <a:pt x="2119" y="2790"/>
                    </a:cubicBezTo>
                    <a:cubicBezTo>
                      <a:pt x="1909" y="2170"/>
                      <a:pt x="1658" y="1563"/>
                      <a:pt x="1368" y="976"/>
                    </a:cubicBezTo>
                    <a:cubicBezTo>
                      <a:pt x="1244" y="726"/>
                      <a:pt x="1111" y="476"/>
                      <a:pt x="925" y="269"/>
                    </a:cubicBezTo>
                    <a:cubicBezTo>
                      <a:pt x="798" y="126"/>
                      <a:pt x="613" y="0"/>
                      <a:pt x="4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4" name="Google Shape;1814;p25"/>
              <p:cNvSpPr/>
              <p:nvPr/>
            </p:nvSpPr>
            <p:spPr>
              <a:xfrm>
                <a:off x="6723975" y="2335150"/>
                <a:ext cx="70525" cy="108050"/>
              </a:xfrm>
              <a:custGeom>
                <a:avLst/>
                <a:gdLst/>
                <a:ahLst/>
                <a:cxnLst/>
                <a:rect l="l" t="t" r="r" b="b"/>
                <a:pathLst>
                  <a:path w="2821" h="4322" extrusionOk="0">
                    <a:moveTo>
                      <a:pt x="2395" y="0"/>
                    </a:moveTo>
                    <a:cubicBezTo>
                      <a:pt x="2230" y="0"/>
                      <a:pt x="2054" y="90"/>
                      <a:pt x="1917" y="195"/>
                    </a:cubicBezTo>
                    <a:cubicBezTo>
                      <a:pt x="1653" y="396"/>
                      <a:pt x="1435" y="654"/>
                      <a:pt x="1243" y="925"/>
                    </a:cubicBezTo>
                    <a:lnTo>
                      <a:pt x="1244" y="925"/>
                    </a:lnTo>
                    <a:cubicBezTo>
                      <a:pt x="906" y="1402"/>
                      <a:pt x="643" y="1930"/>
                      <a:pt x="460" y="2485"/>
                    </a:cubicBezTo>
                    <a:cubicBezTo>
                      <a:pt x="334" y="2873"/>
                      <a:pt x="0" y="3805"/>
                      <a:pt x="168" y="4207"/>
                    </a:cubicBezTo>
                    <a:cubicBezTo>
                      <a:pt x="202" y="4290"/>
                      <a:pt x="244" y="4322"/>
                      <a:pt x="290" y="4322"/>
                    </a:cubicBezTo>
                    <a:cubicBezTo>
                      <a:pt x="421" y="4322"/>
                      <a:pt x="584" y="4068"/>
                      <a:pt x="694" y="3942"/>
                    </a:cubicBezTo>
                    <a:cubicBezTo>
                      <a:pt x="924" y="3679"/>
                      <a:pt x="1144" y="3407"/>
                      <a:pt x="1353" y="3129"/>
                    </a:cubicBezTo>
                    <a:cubicBezTo>
                      <a:pt x="1747" y="2605"/>
                      <a:pt x="2107" y="2056"/>
                      <a:pt x="2428" y="1486"/>
                    </a:cubicBezTo>
                    <a:cubicBezTo>
                      <a:pt x="2564" y="1242"/>
                      <a:pt x="2696" y="992"/>
                      <a:pt x="2762" y="721"/>
                    </a:cubicBezTo>
                    <a:cubicBezTo>
                      <a:pt x="2821" y="484"/>
                      <a:pt x="2805" y="186"/>
                      <a:pt x="2598" y="56"/>
                    </a:cubicBezTo>
                    <a:cubicBezTo>
                      <a:pt x="2535" y="17"/>
                      <a:pt x="2466" y="0"/>
                      <a:pt x="23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5" name="Google Shape;1815;p25"/>
              <p:cNvSpPr/>
              <p:nvPr/>
            </p:nvSpPr>
            <p:spPr>
              <a:xfrm>
                <a:off x="6723050" y="2426000"/>
                <a:ext cx="125875" cy="39100"/>
              </a:xfrm>
              <a:custGeom>
                <a:avLst/>
                <a:gdLst/>
                <a:ahLst/>
                <a:cxnLst/>
                <a:rect l="l" t="t" r="r" b="b"/>
                <a:pathLst>
                  <a:path w="5035" h="1564" extrusionOk="0">
                    <a:moveTo>
                      <a:pt x="2193" y="1"/>
                    </a:moveTo>
                    <a:cubicBezTo>
                      <a:pt x="2117" y="1"/>
                      <a:pt x="2041" y="2"/>
                      <a:pt x="1966" y="5"/>
                    </a:cubicBezTo>
                    <a:cubicBezTo>
                      <a:pt x="1557" y="21"/>
                      <a:pt x="569" y="32"/>
                      <a:pt x="249" y="328"/>
                    </a:cubicBezTo>
                    <a:cubicBezTo>
                      <a:pt x="0" y="559"/>
                      <a:pt x="469" y="650"/>
                      <a:pt x="680" y="730"/>
                    </a:cubicBezTo>
                    <a:cubicBezTo>
                      <a:pt x="1006" y="853"/>
                      <a:pt x="1338" y="966"/>
                      <a:pt x="1672" y="1066"/>
                    </a:cubicBezTo>
                    <a:cubicBezTo>
                      <a:pt x="2299" y="1254"/>
                      <a:pt x="2939" y="1401"/>
                      <a:pt x="3586" y="1504"/>
                    </a:cubicBezTo>
                    <a:cubicBezTo>
                      <a:pt x="3789" y="1536"/>
                      <a:pt x="3994" y="1564"/>
                      <a:pt x="4199" y="1564"/>
                    </a:cubicBezTo>
                    <a:cubicBezTo>
                      <a:pt x="4272" y="1564"/>
                      <a:pt x="4346" y="1560"/>
                      <a:pt x="4419" y="1552"/>
                    </a:cubicBezTo>
                    <a:cubicBezTo>
                      <a:pt x="4662" y="1524"/>
                      <a:pt x="4935" y="1405"/>
                      <a:pt x="4985" y="1167"/>
                    </a:cubicBezTo>
                    <a:cubicBezTo>
                      <a:pt x="5035" y="925"/>
                      <a:pt x="4827" y="708"/>
                      <a:pt x="4619" y="576"/>
                    </a:cubicBezTo>
                    <a:cubicBezTo>
                      <a:pt x="4337" y="399"/>
                      <a:pt x="4021" y="284"/>
                      <a:pt x="3699" y="197"/>
                    </a:cubicBezTo>
                    <a:cubicBezTo>
                      <a:pt x="3208" y="66"/>
                      <a:pt x="2701" y="1"/>
                      <a:pt x="21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6" name="Google Shape;1816;p25"/>
              <p:cNvSpPr/>
              <p:nvPr/>
            </p:nvSpPr>
            <p:spPr>
              <a:xfrm>
                <a:off x="6725275" y="2436375"/>
                <a:ext cx="77825" cy="103150"/>
              </a:xfrm>
              <a:custGeom>
                <a:avLst/>
                <a:gdLst/>
                <a:ahLst/>
                <a:cxnLst/>
                <a:rect l="l" t="t" r="r" b="b"/>
                <a:pathLst>
                  <a:path w="3113" h="4126" extrusionOk="0">
                    <a:moveTo>
                      <a:pt x="287" y="0"/>
                    </a:moveTo>
                    <a:cubicBezTo>
                      <a:pt x="0" y="0"/>
                      <a:pt x="233" y="388"/>
                      <a:pt x="312" y="591"/>
                    </a:cubicBezTo>
                    <a:cubicBezTo>
                      <a:pt x="439" y="916"/>
                      <a:pt x="579" y="1236"/>
                      <a:pt x="729" y="1552"/>
                    </a:cubicBezTo>
                    <a:cubicBezTo>
                      <a:pt x="1010" y="2143"/>
                      <a:pt x="1332" y="2716"/>
                      <a:pt x="1690" y="3264"/>
                    </a:cubicBezTo>
                    <a:cubicBezTo>
                      <a:pt x="1842" y="3498"/>
                      <a:pt x="2003" y="3730"/>
                      <a:pt x="2212" y="3915"/>
                    </a:cubicBezTo>
                    <a:cubicBezTo>
                      <a:pt x="2344" y="4030"/>
                      <a:pt x="2520" y="4126"/>
                      <a:pt x="2687" y="4126"/>
                    </a:cubicBezTo>
                    <a:cubicBezTo>
                      <a:pt x="2753" y="4126"/>
                      <a:pt x="2817" y="4111"/>
                      <a:pt x="2877" y="4076"/>
                    </a:cubicBezTo>
                    <a:cubicBezTo>
                      <a:pt x="3090" y="3950"/>
                      <a:pt x="3112" y="3652"/>
                      <a:pt x="3070" y="3408"/>
                    </a:cubicBezTo>
                    <a:cubicBezTo>
                      <a:pt x="3013" y="3081"/>
                      <a:pt x="2885" y="2769"/>
                      <a:pt x="2734" y="2473"/>
                    </a:cubicBezTo>
                    <a:cubicBezTo>
                      <a:pt x="2468" y="1953"/>
                      <a:pt x="2121" y="1475"/>
                      <a:pt x="1712" y="1057"/>
                    </a:cubicBezTo>
                    <a:cubicBezTo>
                      <a:pt x="1427" y="765"/>
                      <a:pt x="755" y="40"/>
                      <a:pt x="321" y="2"/>
                    </a:cubicBezTo>
                    <a:cubicBezTo>
                      <a:pt x="309" y="1"/>
                      <a:pt x="298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7" name="Google Shape;1817;p25"/>
              <p:cNvSpPr/>
              <p:nvPr/>
            </p:nvSpPr>
            <p:spPr>
              <a:xfrm>
                <a:off x="6677050" y="2441625"/>
                <a:ext cx="60175" cy="113625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4545" extrusionOk="0">
                    <a:moveTo>
                      <a:pt x="2068" y="0"/>
                    </a:moveTo>
                    <a:cubicBezTo>
                      <a:pt x="1935" y="0"/>
                      <a:pt x="1797" y="285"/>
                      <a:pt x="1700" y="426"/>
                    </a:cubicBezTo>
                    <a:cubicBezTo>
                      <a:pt x="1504" y="715"/>
                      <a:pt x="1318" y="1011"/>
                      <a:pt x="1143" y="1313"/>
                    </a:cubicBezTo>
                    <a:cubicBezTo>
                      <a:pt x="814" y="1878"/>
                      <a:pt x="522" y="2467"/>
                      <a:pt x="271" y="3071"/>
                    </a:cubicBezTo>
                    <a:cubicBezTo>
                      <a:pt x="165" y="3329"/>
                      <a:pt x="64" y="3593"/>
                      <a:pt x="29" y="3870"/>
                    </a:cubicBezTo>
                    <a:cubicBezTo>
                      <a:pt x="0" y="4112"/>
                      <a:pt x="52" y="4406"/>
                      <a:pt x="272" y="4510"/>
                    </a:cubicBezTo>
                    <a:cubicBezTo>
                      <a:pt x="323" y="4534"/>
                      <a:pt x="376" y="4545"/>
                      <a:pt x="430" y="4545"/>
                    </a:cubicBezTo>
                    <a:cubicBezTo>
                      <a:pt x="610" y="4545"/>
                      <a:pt x="795" y="4425"/>
                      <a:pt x="931" y="4292"/>
                    </a:cubicBezTo>
                    <a:cubicBezTo>
                      <a:pt x="1170" y="4059"/>
                      <a:pt x="1356" y="3779"/>
                      <a:pt x="1515" y="3486"/>
                    </a:cubicBezTo>
                    <a:cubicBezTo>
                      <a:pt x="1793" y="2973"/>
                      <a:pt x="1991" y="2418"/>
                      <a:pt x="2107" y="1844"/>
                    </a:cubicBezTo>
                    <a:cubicBezTo>
                      <a:pt x="2186" y="1445"/>
                      <a:pt x="2407" y="480"/>
                      <a:pt x="2192" y="100"/>
                    </a:cubicBezTo>
                    <a:cubicBezTo>
                      <a:pt x="2152" y="29"/>
                      <a:pt x="2110" y="0"/>
                      <a:pt x="20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8" name="Google Shape;1818;p25"/>
              <p:cNvSpPr/>
              <p:nvPr/>
            </p:nvSpPr>
            <p:spPr>
              <a:xfrm>
                <a:off x="6615475" y="2439800"/>
                <a:ext cx="122400" cy="37875"/>
              </a:xfrm>
              <a:custGeom>
                <a:avLst/>
                <a:gdLst/>
                <a:ahLst/>
                <a:cxnLst/>
                <a:rect l="l" t="t" r="r" b="b"/>
                <a:pathLst>
                  <a:path w="4896" h="1515" extrusionOk="0">
                    <a:moveTo>
                      <a:pt x="3854" y="1"/>
                    </a:moveTo>
                    <a:cubicBezTo>
                      <a:pt x="3634" y="1"/>
                      <a:pt x="3414" y="6"/>
                      <a:pt x="3194" y="15"/>
                    </a:cubicBezTo>
                    <a:cubicBezTo>
                      <a:pt x="2540" y="44"/>
                      <a:pt x="1888" y="115"/>
                      <a:pt x="1243" y="231"/>
                    </a:cubicBezTo>
                    <a:cubicBezTo>
                      <a:pt x="968" y="280"/>
                      <a:pt x="691" y="338"/>
                      <a:pt x="441" y="459"/>
                    </a:cubicBezTo>
                    <a:cubicBezTo>
                      <a:pt x="220" y="564"/>
                      <a:pt x="1" y="766"/>
                      <a:pt x="32" y="1009"/>
                    </a:cubicBezTo>
                    <a:cubicBezTo>
                      <a:pt x="65" y="1253"/>
                      <a:pt x="331" y="1390"/>
                      <a:pt x="572" y="1445"/>
                    </a:cubicBezTo>
                    <a:cubicBezTo>
                      <a:pt x="786" y="1495"/>
                      <a:pt x="1006" y="1514"/>
                      <a:pt x="1226" y="1514"/>
                    </a:cubicBezTo>
                    <a:cubicBezTo>
                      <a:pt x="1339" y="1514"/>
                      <a:pt x="1452" y="1509"/>
                      <a:pt x="1564" y="1501"/>
                    </a:cubicBezTo>
                    <a:cubicBezTo>
                      <a:pt x="2148" y="1459"/>
                      <a:pt x="2723" y="1325"/>
                      <a:pt x="3266" y="1113"/>
                    </a:cubicBezTo>
                    <a:cubicBezTo>
                      <a:pt x="3646" y="965"/>
                      <a:pt x="4576" y="629"/>
                      <a:pt x="4781" y="244"/>
                    </a:cubicBezTo>
                    <a:cubicBezTo>
                      <a:pt x="4895" y="30"/>
                      <a:pt x="4684" y="4"/>
                      <a:pt x="4472" y="4"/>
                    </a:cubicBezTo>
                    <a:cubicBezTo>
                      <a:pt x="4405" y="4"/>
                      <a:pt x="4337" y="6"/>
                      <a:pt x="4280" y="6"/>
                    </a:cubicBezTo>
                    <a:cubicBezTo>
                      <a:pt x="4267" y="6"/>
                      <a:pt x="4254" y="6"/>
                      <a:pt x="4242" y="6"/>
                    </a:cubicBezTo>
                    <a:cubicBezTo>
                      <a:pt x="4113" y="3"/>
                      <a:pt x="3983" y="1"/>
                      <a:pt x="385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9" name="Google Shape;1819;p25"/>
              <p:cNvSpPr/>
              <p:nvPr/>
            </p:nvSpPr>
            <p:spPr>
              <a:xfrm>
                <a:off x="6716875" y="2428425"/>
                <a:ext cx="262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1048" h="1048" extrusionOk="0">
                    <a:moveTo>
                      <a:pt x="525" y="1"/>
                    </a:moveTo>
                    <a:cubicBezTo>
                      <a:pt x="236" y="1"/>
                      <a:pt x="1" y="235"/>
                      <a:pt x="1" y="523"/>
                    </a:cubicBezTo>
                    <a:cubicBezTo>
                      <a:pt x="1" y="813"/>
                      <a:pt x="236" y="1047"/>
                      <a:pt x="525" y="1047"/>
                    </a:cubicBezTo>
                    <a:cubicBezTo>
                      <a:pt x="814" y="1047"/>
                      <a:pt x="1047" y="813"/>
                      <a:pt x="1047" y="523"/>
                    </a:cubicBezTo>
                    <a:cubicBezTo>
                      <a:pt x="1047" y="235"/>
                      <a:pt x="814" y="1"/>
                      <a:pt x="5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20" name="Google Shape;1820;p25"/>
            <p:cNvGrpSpPr/>
            <p:nvPr/>
          </p:nvGrpSpPr>
          <p:grpSpPr>
            <a:xfrm>
              <a:off x="3684105" y="4697457"/>
              <a:ext cx="312216" cy="294930"/>
              <a:chOff x="6615475" y="2334725"/>
              <a:chExt cx="233450" cy="220525"/>
            </a:xfrm>
          </p:grpSpPr>
          <p:sp>
            <p:nvSpPr>
              <p:cNvPr id="1821" name="Google Shape;1821;p25"/>
              <p:cNvSpPr/>
              <p:nvPr/>
            </p:nvSpPr>
            <p:spPr>
              <a:xfrm>
                <a:off x="6670550" y="2334725"/>
                <a:ext cx="66150" cy="10965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4386" extrusionOk="0">
                    <a:moveTo>
                      <a:pt x="431" y="0"/>
                    </a:moveTo>
                    <a:cubicBezTo>
                      <a:pt x="382" y="0"/>
                      <a:pt x="332" y="10"/>
                      <a:pt x="284" y="31"/>
                    </a:cubicBezTo>
                    <a:cubicBezTo>
                      <a:pt x="58" y="129"/>
                      <a:pt x="1" y="424"/>
                      <a:pt x="14" y="671"/>
                    </a:cubicBezTo>
                    <a:cubicBezTo>
                      <a:pt x="32" y="1002"/>
                      <a:pt x="121" y="1327"/>
                      <a:pt x="238" y="1639"/>
                    </a:cubicBezTo>
                    <a:cubicBezTo>
                      <a:pt x="440" y="2186"/>
                      <a:pt x="728" y="2702"/>
                      <a:pt x="1084" y="3165"/>
                    </a:cubicBezTo>
                    <a:cubicBezTo>
                      <a:pt x="1334" y="3489"/>
                      <a:pt x="1914" y="4288"/>
                      <a:pt x="2342" y="4378"/>
                    </a:cubicBezTo>
                    <a:cubicBezTo>
                      <a:pt x="2366" y="4383"/>
                      <a:pt x="2387" y="4385"/>
                      <a:pt x="2406" y="4385"/>
                    </a:cubicBezTo>
                    <a:cubicBezTo>
                      <a:pt x="2645" y="4385"/>
                      <a:pt x="2472" y="3996"/>
                      <a:pt x="2419" y="3794"/>
                    </a:cubicBezTo>
                    <a:cubicBezTo>
                      <a:pt x="2331" y="3456"/>
                      <a:pt x="2231" y="3121"/>
                      <a:pt x="2119" y="2790"/>
                    </a:cubicBezTo>
                    <a:cubicBezTo>
                      <a:pt x="1909" y="2170"/>
                      <a:pt x="1658" y="1563"/>
                      <a:pt x="1368" y="976"/>
                    </a:cubicBezTo>
                    <a:cubicBezTo>
                      <a:pt x="1244" y="726"/>
                      <a:pt x="1111" y="476"/>
                      <a:pt x="925" y="269"/>
                    </a:cubicBezTo>
                    <a:cubicBezTo>
                      <a:pt x="798" y="126"/>
                      <a:pt x="613" y="0"/>
                      <a:pt x="4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2" name="Google Shape;1822;p25"/>
              <p:cNvSpPr/>
              <p:nvPr/>
            </p:nvSpPr>
            <p:spPr>
              <a:xfrm>
                <a:off x="6723975" y="2335150"/>
                <a:ext cx="70525" cy="108050"/>
              </a:xfrm>
              <a:custGeom>
                <a:avLst/>
                <a:gdLst/>
                <a:ahLst/>
                <a:cxnLst/>
                <a:rect l="l" t="t" r="r" b="b"/>
                <a:pathLst>
                  <a:path w="2821" h="4322" extrusionOk="0">
                    <a:moveTo>
                      <a:pt x="2395" y="0"/>
                    </a:moveTo>
                    <a:cubicBezTo>
                      <a:pt x="2230" y="0"/>
                      <a:pt x="2054" y="90"/>
                      <a:pt x="1917" y="195"/>
                    </a:cubicBezTo>
                    <a:cubicBezTo>
                      <a:pt x="1653" y="396"/>
                      <a:pt x="1435" y="654"/>
                      <a:pt x="1243" y="925"/>
                    </a:cubicBezTo>
                    <a:lnTo>
                      <a:pt x="1244" y="925"/>
                    </a:lnTo>
                    <a:cubicBezTo>
                      <a:pt x="906" y="1402"/>
                      <a:pt x="643" y="1930"/>
                      <a:pt x="460" y="2485"/>
                    </a:cubicBezTo>
                    <a:cubicBezTo>
                      <a:pt x="334" y="2873"/>
                      <a:pt x="0" y="3805"/>
                      <a:pt x="168" y="4207"/>
                    </a:cubicBezTo>
                    <a:cubicBezTo>
                      <a:pt x="202" y="4290"/>
                      <a:pt x="244" y="4322"/>
                      <a:pt x="290" y="4322"/>
                    </a:cubicBezTo>
                    <a:cubicBezTo>
                      <a:pt x="421" y="4322"/>
                      <a:pt x="584" y="4068"/>
                      <a:pt x="694" y="3942"/>
                    </a:cubicBezTo>
                    <a:cubicBezTo>
                      <a:pt x="924" y="3679"/>
                      <a:pt x="1144" y="3407"/>
                      <a:pt x="1353" y="3129"/>
                    </a:cubicBezTo>
                    <a:cubicBezTo>
                      <a:pt x="1747" y="2605"/>
                      <a:pt x="2107" y="2056"/>
                      <a:pt x="2428" y="1486"/>
                    </a:cubicBezTo>
                    <a:cubicBezTo>
                      <a:pt x="2564" y="1242"/>
                      <a:pt x="2696" y="992"/>
                      <a:pt x="2762" y="721"/>
                    </a:cubicBezTo>
                    <a:cubicBezTo>
                      <a:pt x="2821" y="484"/>
                      <a:pt x="2805" y="186"/>
                      <a:pt x="2598" y="56"/>
                    </a:cubicBezTo>
                    <a:cubicBezTo>
                      <a:pt x="2535" y="17"/>
                      <a:pt x="2466" y="0"/>
                      <a:pt x="23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3" name="Google Shape;1823;p25"/>
              <p:cNvSpPr/>
              <p:nvPr/>
            </p:nvSpPr>
            <p:spPr>
              <a:xfrm>
                <a:off x="6723050" y="2426000"/>
                <a:ext cx="125875" cy="39100"/>
              </a:xfrm>
              <a:custGeom>
                <a:avLst/>
                <a:gdLst/>
                <a:ahLst/>
                <a:cxnLst/>
                <a:rect l="l" t="t" r="r" b="b"/>
                <a:pathLst>
                  <a:path w="5035" h="1564" extrusionOk="0">
                    <a:moveTo>
                      <a:pt x="2193" y="1"/>
                    </a:moveTo>
                    <a:cubicBezTo>
                      <a:pt x="2117" y="1"/>
                      <a:pt x="2041" y="2"/>
                      <a:pt x="1966" y="5"/>
                    </a:cubicBezTo>
                    <a:cubicBezTo>
                      <a:pt x="1557" y="21"/>
                      <a:pt x="569" y="32"/>
                      <a:pt x="249" y="328"/>
                    </a:cubicBezTo>
                    <a:cubicBezTo>
                      <a:pt x="0" y="559"/>
                      <a:pt x="469" y="650"/>
                      <a:pt x="680" y="730"/>
                    </a:cubicBezTo>
                    <a:cubicBezTo>
                      <a:pt x="1006" y="853"/>
                      <a:pt x="1338" y="966"/>
                      <a:pt x="1672" y="1066"/>
                    </a:cubicBezTo>
                    <a:cubicBezTo>
                      <a:pt x="2299" y="1254"/>
                      <a:pt x="2939" y="1401"/>
                      <a:pt x="3586" y="1504"/>
                    </a:cubicBezTo>
                    <a:cubicBezTo>
                      <a:pt x="3789" y="1536"/>
                      <a:pt x="3994" y="1564"/>
                      <a:pt x="4199" y="1564"/>
                    </a:cubicBezTo>
                    <a:cubicBezTo>
                      <a:pt x="4272" y="1564"/>
                      <a:pt x="4346" y="1560"/>
                      <a:pt x="4419" y="1552"/>
                    </a:cubicBezTo>
                    <a:cubicBezTo>
                      <a:pt x="4662" y="1524"/>
                      <a:pt x="4935" y="1405"/>
                      <a:pt x="4985" y="1167"/>
                    </a:cubicBezTo>
                    <a:cubicBezTo>
                      <a:pt x="5035" y="925"/>
                      <a:pt x="4827" y="708"/>
                      <a:pt x="4619" y="576"/>
                    </a:cubicBezTo>
                    <a:cubicBezTo>
                      <a:pt x="4337" y="399"/>
                      <a:pt x="4021" y="284"/>
                      <a:pt x="3699" y="197"/>
                    </a:cubicBezTo>
                    <a:cubicBezTo>
                      <a:pt x="3208" y="66"/>
                      <a:pt x="2701" y="1"/>
                      <a:pt x="21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4" name="Google Shape;1824;p25"/>
              <p:cNvSpPr/>
              <p:nvPr/>
            </p:nvSpPr>
            <p:spPr>
              <a:xfrm>
                <a:off x="6725275" y="2436375"/>
                <a:ext cx="77825" cy="103150"/>
              </a:xfrm>
              <a:custGeom>
                <a:avLst/>
                <a:gdLst/>
                <a:ahLst/>
                <a:cxnLst/>
                <a:rect l="l" t="t" r="r" b="b"/>
                <a:pathLst>
                  <a:path w="3113" h="4126" extrusionOk="0">
                    <a:moveTo>
                      <a:pt x="287" y="0"/>
                    </a:moveTo>
                    <a:cubicBezTo>
                      <a:pt x="0" y="0"/>
                      <a:pt x="233" y="388"/>
                      <a:pt x="312" y="591"/>
                    </a:cubicBezTo>
                    <a:cubicBezTo>
                      <a:pt x="439" y="916"/>
                      <a:pt x="579" y="1236"/>
                      <a:pt x="729" y="1552"/>
                    </a:cubicBezTo>
                    <a:cubicBezTo>
                      <a:pt x="1010" y="2143"/>
                      <a:pt x="1332" y="2716"/>
                      <a:pt x="1690" y="3264"/>
                    </a:cubicBezTo>
                    <a:cubicBezTo>
                      <a:pt x="1842" y="3498"/>
                      <a:pt x="2003" y="3730"/>
                      <a:pt x="2212" y="3915"/>
                    </a:cubicBezTo>
                    <a:cubicBezTo>
                      <a:pt x="2344" y="4030"/>
                      <a:pt x="2520" y="4126"/>
                      <a:pt x="2687" y="4126"/>
                    </a:cubicBezTo>
                    <a:cubicBezTo>
                      <a:pt x="2753" y="4126"/>
                      <a:pt x="2817" y="4111"/>
                      <a:pt x="2877" y="4076"/>
                    </a:cubicBezTo>
                    <a:cubicBezTo>
                      <a:pt x="3090" y="3950"/>
                      <a:pt x="3112" y="3652"/>
                      <a:pt x="3070" y="3408"/>
                    </a:cubicBezTo>
                    <a:cubicBezTo>
                      <a:pt x="3013" y="3081"/>
                      <a:pt x="2885" y="2769"/>
                      <a:pt x="2734" y="2473"/>
                    </a:cubicBezTo>
                    <a:cubicBezTo>
                      <a:pt x="2468" y="1953"/>
                      <a:pt x="2121" y="1475"/>
                      <a:pt x="1712" y="1057"/>
                    </a:cubicBezTo>
                    <a:cubicBezTo>
                      <a:pt x="1427" y="765"/>
                      <a:pt x="755" y="40"/>
                      <a:pt x="321" y="2"/>
                    </a:cubicBezTo>
                    <a:cubicBezTo>
                      <a:pt x="309" y="1"/>
                      <a:pt x="298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5" name="Google Shape;1825;p25"/>
              <p:cNvSpPr/>
              <p:nvPr/>
            </p:nvSpPr>
            <p:spPr>
              <a:xfrm>
                <a:off x="6677050" y="2441625"/>
                <a:ext cx="60175" cy="113625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4545" extrusionOk="0">
                    <a:moveTo>
                      <a:pt x="2068" y="0"/>
                    </a:moveTo>
                    <a:cubicBezTo>
                      <a:pt x="1935" y="0"/>
                      <a:pt x="1797" y="285"/>
                      <a:pt x="1700" y="426"/>
                    </a:cubicBezTo>
                    <a:cubicBezTo>
                      <a:pt x="1504" y="715"/>
                      <a:pt x="1318" y="1011"/>
                      <a:pt x="1143" y="1313"/>
                    </a:cubicBezTo>
                    <a:cubicBezTo>
                      <a:pt x="814" y="1878"/>
                      <a:pt x="522" y="2467"/>
                      <a:pt x="271" y="3071"/>
                    </a:cubicBezTo>
                    <a:cubicBezTo>
                      <a:pt x="165" y="3329"/>
                      <a:pt x="64" y="3593"/>
                      <a:pt x="29" y="3870"/>
                    </a:cubicBezTo>
                    <a:cubicBezTo>
                      <a:pt x="0" y="4112"/>
                      <a:pt x="52" y="4406"/>
                      <a:pt x="272" y="4510"/>
                    </a:cubicBezTo>
                    <a:cubicBezTo>
                      <a:pt x="323" y="4534"/>
                      <a:pt x="376" y="4545"/>
                      <a:pt x="430" y="4545"/>
                    </a:cubicBezTo>
                    <a:cubicBezTo>
                      <a:pt x="610" y="4545"/>
                      <a:pt x="795" y="4425"/>
                      <a:pt x="931" y="4292"/>
                    </a:cubicBezTo>
                    <a:cubicBezTo>
                      <a:pt x="1170" y="4059"/>
                      <a:pt x="1356" y="3779"/>
                      <a:pt x="1515" y="3486"/>
                    </a:cubicBezTo>
                    <a:cubicBezTo>
                      <a:pt x="1793" y="2973"/>
                      <a:pt x="1991" y="2418"/>
                      <a:pt x="2107" y="1844"/>
                    </a:cubicBezTo>
                    <a:cubicBezTo>
                      <a:pt x="2186" y="1445"/>
                      <a:pt x="2407" y="480"/>
                      <a:pt x="2192" y="100"/>
                    </a:cubicBezTo>
                    <a:cubicBezTo>
                      <a:pt x="2152" y="29"/>
                      <a:pt x="2110" y="0"/>
                      <a:pt x="20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6" name="Google Shape;1826;p25"/>
              <p:cNvSpPr/>
              <p:nvPr/>
            </p:nvSpPr>
            <p:spPr>
              <a:xfrm>
                <a:off x="6615475" y="2439800"/>
                <a:ext cx="122400" cy="37875"/>
              </a:xfrm>
              <a:custGeom>
                <a:avLst/>
                <a:gdLst/>
                <a:ahLst/>
                <a:cxnLst/>
                <a:rect l="l" t="t" r="r" b="b"/>
                <a:pathLst>
                  <a:path w="4896" h="1515" extrusionOk="0">
                    <a:moveTo>
                      <a:pt x="3854" y="1"/>
                    </a:moveTo>
                    <a:cubicBezTo>
                      <a:pt x="3634" y="1"/>
                      <a:pt x="3414" y="6"/>
                      <a:pt x="3194" y="15"/>
                    </a:cubicBezTo>
                    <a:cubicBezTo>
                      <a:pt x="2540" y="44"/>
                      <a:pt x="1888" y="115"/>
                      <a:pt x="1243" y="231"/>
                    </a:cubicBezTo>
                    <a:cubicBezTo>
                      <a:pt x="968" y="280"/>
                      <a:pt x="691" y="338"/>
                      <a:pt x="441" y="459"/>
                    </a:cubicBezTo>
                    <a:cubicBezTo>
                      <a:pt x="220" y="564"/>
                      <a:pt x="1" y="766"/>
                      <a:pt x="32" y="1009"/>
                    </a:cubicBezTo>
                    <a:cubicBezTo>
                      <a:pt x="65" y="1253"/>
                      <a:pt x="331" y="1390"/>
                      <a:pt x="572" y="1445"/>
                    </a:cubicBezTo>
                    <a:cubicBezTo>
                      <a:pt x="786" y="1495"/>
                      <a:pt x="1006" y="1514"/>
                      <a:pt x="1226" y="1514"/>
                    </a:cubicBezTo>
                    <a:cubicBezTo>
                      <a:pt x="1339" y="1514"/>
                      <a:pt x="1452" y="1509"/>
                      <a:pt x="1564" y="1501"/>
                    </a:cubicBezTo>
                    <a:cubicBezTo>
                      <a:pt x="2148" y="1459"/>
                      <a:pt x="2723" y="1325"/>
                      <a:pt x="3266" y="1113"/>
                    </a:cubicBezTo>
                    <a:cubicBezTo>
                      <a:pt x="3646" y="965"/>
                      <a:pt x="4576" y="629"/>
                      <a:pt x="4781" y="244"/>
                    </a:cubicBezTo>
                    <a:cubicBezTo>
                      <a:pt x="4895" y="30"/>
                      <a:pt x="4684" y="4"/>
                      <a:pt x="4472" y="4"/>
                    </a:cubicBezTo>
                    <a:cubicBezTo>
                      <a:pt x="4405" y="4"/>
                      <a:pt x="4337" y="6"/>
                      <a:pt x="4280" y="6"/>
                    </a:cubicBezTo>
                    <a:cubicBezTo>
                      <a:pt x="4267" y="6"/>
                      <a:pt x="4254" y="6"/>
                      <a:pt x="4242" y="6"/>
                    </a:cubicBezTo>
                    <a:cubicBezTo>
                      <a:pt x="4113" y="3"/>
                      <a:pt x="3983" y="1"/>
                      <a:pt x="385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7" name="Google Shape;1827;p25"/>
              <p:cNvSpPr/>
              <p:nvPr/>
            </p:nvSpPr>
            <p:spPr>
              <a:xfrm>
                <a:off x="6716875" y="2428425"/>
                <a:ext cx="262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1048" h="1048" extrusionOk="0">
                    <a:moveTo>
                      <a:pt x="525" y="1"/>
                    </a:moveTo>
                    <a:cubicBezTo>
                      <a:pt x="236" y="1"/>
                      <a:pt x="1" y="235"/>
                      <a:pt x="1" y="523"/>
                    </a:cubicBezTo>
                    <a:cubicBezTo>
                      <a:pt x="1" y="813"/>
                      <a:pt x="236" y="1047"/>
                      <a:pt x="525" y="1047"/>
                    </a:cubicBezTo>
                    <a:cubicBezTo>
                      <a:pt x="814" y="1047"/>
                      <a:pt x="1047" y="813"/>
                      <a:pt x="1047" y="523"/>
                    </a:cubicBezTo>
                    <a:cubicBezTo>
                      <a:pt x="1047" y="235"/>
                      <a:pt x="814" y="1"/>
                      <a:pt x="5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28" name="Google Shape;1828;p25"/>
            <p:cNvGrpSpPr/>
            <p:nvPr/>
          </p:nvGrpSpPr>
          <p:grpSpPr>
            <a:xfrm>
              <a:off x="521480" y="4277532"/>
              <a:ext cx="312216" cy="294930"/>
              <a:chOff x="6615475" y="2334725"/>
              <a:chExt cx="233450" cy="220525"/>
            </a:xfrm>
          </p:grpSpPr>
          <p:sp>
            <p:nvSpPr>
              <p:cNvPr id="1829" name="Google Shape;1829;p25"/>
              <p:cNvSpPr/>
              <p:nvPr/>
            </p:nvSpPr>
            <p:spPr>
              <a:xfrm>
                <a:off x="6670550" y="2334725"/>
                <a:ext cx="66150" cy="10965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4386" extrusionOk="0">
                    <a:moveTo>
                      <a:pt x="431" y="0"/>
                    </a:moveTo>
                    <a:cubicBezTo>
                      <a:pt x="382" y="0"/>
                      <a:pt x="332" y="10"/>
                      <a:pt x="284" y="31"/>
                    </a:cubicBezTo>
                    <a:cubicBezTo>
                      <a:pt x="58" y="129"/>
                      <a:pt x="1" y="424"/>
                      <a:pt x="14" y="671"/>
                    </a:cubicBezTo>
                    <a:cubicBezTo>
                      <a:pt x="32" y="1002"/>
                      <a:pt x="121" y="1327"/>
                      <a:pt x="238" y="1639"/>
                    </a:cubicBezTo>
                    <a:cubicBezTo>
                      <a:pt x="440" y="2186"/>
                      <a:pt x="728" y="2702"/>
                      <a:pt x="1084" y="3165"/>
                    </a:cubicBezTo>
                    <a:cubicBezTo>
                      <a:pt x="1334" y="3489"/>
                      <a:pt x="1914" y="4288"/>
                      <a:pt x="2342" y="4378"/>
                    </a:cubicBezTo>
                    <a:cubicBezTo>
                      <a:pt x="2366" y="4383"/>
                      <a:pt x="2387" y="4385"/>
                      <a:pt x="2406" y="4385"/>
                    </a:cubicBezTo>
                    <a:cubicBezTo>
                      <a:pt x="2645" y="4385"/>
                      <a:pt x="2472" y="3996"/>
                      <a:pt x="2419" y="3794"/>
                    </a:cubicBezTo>
                    <a:cubicBezTo>
                      <a:pt x="2331" y="3456"/>
                      <a:pt x="2231" y="3121"/>
                      <a:pt x="2119" y="2790"/>
                    </a:cubicBezTo>
                    <a:cubicBezTo>
                      <a:pt x="1909" y="2170"/>
                      <a:pt x="1658" y="1563"/>
                      <a:pt x="1368" y="976"/>
                    </a:cubicBezTo>
                    <a:cubicBezTo>
                      <a:pt x="1244" y="726"/>
                      <a:pt x="1111" y="476"/>
                      <a:pt x="925" y="269"/>
                    </a:cubicBezTo>
                    <a:cubicBezTo>
                      <a:pt x="798" y="126"/>
                      <a:pt x="613" y="0"/>
                      <a:pt x="4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0" name="Google Shape;1830;p25"/>
              <p:cNvSpPr/>
              <p:nvPr/>
            </p:nvSpPr>
            <p:spPr>
              <a:xfrm>
                <a:off x="6723975" y="2335150"/>
                <a:ext cx="70525" cy="108050"/>
              </a:xfrm>
              <a:custGeom>
                <a:avLst/>
                <a:gdLst/>
                <a:ahLst/>
                <a:cxnLst/>
                <a:rect l="l" t="t" r="r" b="b"/>
                <a:pathLst>
                  <a:path w="2821" h="4322" extrusionOk="0">
                    <a:moveTo>
                      <a:pt x="2395" y="0"/>
                    </a:moveTo>
                    <a:cubicBezTo>
                      <a:pt x="2230" y="0"/>
                      <a:pt x="2054" y="90"/>
                      <a:pt x="1917" y="195"/>
                    </a:cubicBezTo>
                    <a:cubicBezTo>
                      <a:pt x="1653" y="396"/>
                      <a:pt x="1435" y="654"/>
                      <a:pt x="1243" y="925"/>
                    </a:cubicBezTo>
                    <a:lnTo>
                      <a:pt x="1244" y="925"/>
                    </a:lnTo>
                    <a:cubicBezTo>
                      <a:pt x="906" y="1402"/>
                      <a:pt x="643" y="1930"/>
                      <a:pt x="460" y="2485"/>
                    </a:cubicBezTo>
                    <a:cubicBezTo>
                      <a:pt x="334" y="2873"/>
                      <a:pt x="0" y="3805"/>
                      <a:pt x="168" y="4207"/>
                    </a:cubicBezTo>
                    <a:cubicBezTo>
                      <a:pt x="202" y="4290"/>
                      <a:pt x="244" y="4322"/>
                      <a:pt x="290" y="4322"/>
                    </a:cubicBezTo>
                    <a:cubicBezTo>
                      <a:pt x="421" y="4322"/>
                      <a:pt x="584" y="4068"/>
                      <a:pt x="694" y="3942"/>
                    </a:cubicBezTo>
                    <a:cubicBezTo>
                      <a:pt x="924" y="3679"/>
                      <a:pt x="1144" y="3407"/>
                      <a:pt x="1353" y="3129"/>
                    </a:cubicBezTo>
                    <a:cubicBezTo>
                      <a:pt x="1747" y="2605"/>
                      <a:pt x="2107" y="2056"/>
                      <a:pt x="2428" y="1486"/>
                    </a:cubicBezTo>
                    <a:cubicBezTo>
                      <a:pt x="2564" y="1242"/>
                      <a:pt x="2696" y="992"/>
                      <a:pt x="2762" y="721"/>
                    </a:cubicBezTo>
                    <a:cubicBezTo>
                      <a:pt x="2821" y="484"/>
                      <a:pt x="2805" y="186"/>
                      <a:pt x="2598" y="56"/>
                    </a:cubicBezTo>
                    <a:cubicBezTo>
                      <a:pt x="2535" y="17"/>
                      <a:pt x="2466" y="0"/>
                      <a:pt x="23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1" name="Google Shape;1831;p25"/>
              <p:cNvSpPr/>
              <p:nvPr/>
            </p:nvSpPr>
            <p:spPr>
              <a:xfrm>
                <a:off x="6723050" y="2426000"/>
                <a:ext cx="125875" cy="39100"/>
              </a:xfrm>
              <a:custGeom>
                <a:avLst/>
                <a:gdLst/>
                <a:ahLst/>
                <a:cxnLst/>
                <a:rect l="l" t="t" r="r" b="b"/>
                <a:pathLst>
                  <a:path w="5035" h="1564" extrusionOk="0">
                    <a:moveTo>
                      <a:pt x="2193" y="1"/>
                    </a:moveTo>
                    <a:cubicBezTo>
                      <a:pt x="2117" y="1"/>
                      <a:pt x="2041" y="2"/>
                      <a:pt x="1966" y="5"/>
                    </a:cubicBezTo>
                    <a:cubicBezTo>
                      <a:pt x="1557" y="21"/>
                      <a:pt x="569" y="32"/>
                      <a:pt x="249" y="328"/>
                    </a:cubicBezTo>
                    <a:cubicBezTo>
                      <a:pt x="0" y="559"/>
                      <a:pt x="469" y="650"/>
                      <a:pt x="680" y="730"/>
                    </a:cubicBezTo>
                    <a:cubicBezTo>
                      <a:pt x="1006" y="853"/>
                      <a:pt x="1338" y="966"/>
                      <a:pt x="1672" y="1066"/>
                    </a:cubicBezTo>
                    <a:cubicBezTo>
                      <a:pt x="2299" y="1254"/>
                      <a:pt x="2939" y="1401"/>
                      <a:pt x="3586" y="1504"/>
                    </a:cubicBezTo>
                    <a:cubicBezTo>
                      <a:pt x="3789" y="1536"/>
                      <a:pt x="3994" y="1564"/>
                      <a:pt x="4199" y="1564"/>
                    </a:cubicBezTo>
                    <a:cubicBezTo>
                      <a:pt x="4272" y="1564"/>
                      <a:pt x="4346" y="1560"/>
                      <a:pt x="4419" y="1552"/>
                    </a:cubicBezTo>
                    <a:cubicBezTo>
                      <a:pt x="4662" y="1524"/>
                      <a:pt x="4935" y="1405"/>
                      <a:pt x="4985" y="1167"/>
                    </a:cubicBezTo>
                    <a:cubicBezTo>
                      <a:pt x="5035" y="925"/>
                      <a:pt x="4827" y="708"/>
                      <a:pt x="4619" y="576"/>
                    </a:cubicBezTo>
                    <a:cubicBezTo>
                      <a:pt x="4337" y="399"/>
                      <a:pt x="4021" y="284"/>
                      <a:pt x="3699" y="197"/>
                    </a:cubicBezTo>
                    <a:cubicBezTo>
                      <a:pt x="3208" y="66"/>
                      <a:pt x="2701" y="1"/>
                      <a:pt x="21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2" name="Google Shape;1832;p25"/>
              <p:cNvSpPr/>
              <p:nvPr/>
            </p:nvSpPr>
            <p:spPr>
              <a:xfrm>
                <a:off x="6725275" y="2436375"/>
                <a:ext cx="77825" cy="103150"/>
              </a:xfrm>
              <a:custGeom>
                <a:avLst/>
                <a:gdLst/>
                <a:ahLst/>
                <a:cxnLst/>
                <a:rect l="l" t="t" r="r" b="b"/>
                <a:pathLst>
                  <a:path w="3113" h="4126" extrusionOk="0">
                    <a:moveTo>
                      <a:pt x="287" y="0"/>
                    </a:moveTo>
                    <a:cubicBezTo>
                      <a:pt x="0" y="0"/>
                      <a:pt x="233" y="388"/>
                      <a:pt x="312" y="591"/>
                    </a:cubicBezTo>
                    <a:cubicBezTo>
                      <a:pt x="439" y="916"/>
                      <a:pt x="579" y="1236"/>
                      <a:pt x="729" y="1552"/>
                    </a:cubicBezTo>
                    <a:cubicBezTo>
                      <a:pt x="1010" y="2143"/>
                      <a:pt x="1332" y="2716"/>
                      <a:pt x="1690" y="3264"/>
                    </a:cubicBezTo>
                    <a:cubicBezTo>
                      <a:pt x="1842" y="3498"/>
                      <a:pt x="2003" y="3730"/>
                      <a:pt x="2212" y="3915"/>
                    </a:cubicBezTo>
                    <a:cubicBezTo>
                      <a:pt x="2344" y="4030"/>
                      <a:pt x="2520" y="4126"/>
                      <a:pt x="2687" y="4126"/>
                    </a:cubicBezTo>
                    <a:cubicBezTo>
                      <a:pt x="2753" y="4126"/>
                      <a:pt x="2817" y="4111"/>
                      <a:pt x="2877" y="4076"/>
                    </a:cubicBezTo>
                    <a:cubicBezTo>
                      <a:pt x="3090" y="3950"/>
                      <a:pt x="3112" y="3652"/>
                      <a:pt x="3070" y="3408"/>
                    </a:cubicBezTo>
                    <a:cubicBezTo>
                      <a:pt x="3013" y="3081"/>
                      <a:pt x="2885" y="2769"/>
                      <a:pt x="2734" y="2473"/>
                    </a:cubicBezTo>
                    <a:cubicBezTo>
                      <a:pt x="2468" y="1953"/>
                      <a:pt x="2121" y="1475"/>
                      <a:pt x="1712" y="1057"/>
                    </a:cubicBezTo>
                    <a:cubicBezTo>
                      <a:pt x="1427" y="765"/>
                      <a:pt x="755" y="40"/>
                      <a:pt x="321" y="2"/>
                    </a:cubicBezTo>
                    <a:cubicBezTo>
                      <a:pt x="309" y="1"/>
                      <a:pt x="298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3" name="Google Shape;1833;p25"/>
              <p:cNvSpPr/>
              <p:nvPr/>
            </p:nvSpPr>
            <p:spPr>
              <a:xfrm>
                <a:off x="6677050" y="2441625"/>
                <a:ext cx="60175" cy="113625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4545" extrusionOk="0">
                    <a:moveTo>
                      <a:pt x="2068" y="0"/>
                    </a:moveTo>
                    <a:cubicBezTo>
                      <a:pt x="1935" y="0"/>
                      <a:pt x="1797" y="285"/>
                      <a:pt x="1700" y="426"/>
                    </a:cubicBezTo>
                    <a:cubicBezTo>
                      <a:pt x="1504" y="715"/>
                      <a:pt x="1318" y="1011"/>
                      <a:pt x="1143" y="1313"/>
                    </a:cubicBezTo>
                    <a:cubicBezTo>
                      <a:pt x="814" y="1878"/>
                      <a:pt x="522" y="2467"/>
                      <a:pt x="271" y="3071"/>
                    </a:cubicBezTo>
                    <a:cubicBezTo>
                      <a:pt x="165" y="3329"/>
                      <a:pt x="64" y="3593"/>
                      <a:pt x="29" y="3870"/>
                    </a:cubicBezTo>
                    <a:cubicBezTo>
                      <a:pt x="0" y="4112"/>
                      <a:pt x="52" y="4406"/>
                      <a:pt x="272" y="4510"/>
                    </a:cubicBezTo>
                    <a:cubicBezTo>
                      <a:pt x="323" y="4534"/>
                      <a:pt x="376" y="4545"/>
                      <a:pt x="430" y="4545"/>
                    </a:cubicBezTo>
                    <a:cubicBezTo>
                      <a:pt x="610" y="4545"/>
                      <a:pt x="795" y="4425"/>
                      <a:pt x="931" y="4292"/>
                    </a:cubicBezTo>
                    <a:cubicBezTo>
                      <a:pt x="1170" y="4059"/>
                      <a:pt x="1356" y="3779"/>
                      <a:pt x="1515" y="3486"/>
                    </a:cubicBezTo>
                    <a:cubicBezTo>
                      <a:pt x="1793" y="2973"/>
                      <a:pt x="1991" y="2418"/>
                      <a:pt x="2107" y="1844"/>
                    </a:cubicBezTo>
                    <a:cubicBezTo>
                      <a:pt x="2186" y="1445"/>
                      <a:pt x="2407" y="480"/>
                      <a:pt x="2192" y="100"/>
                    </a:cubicBezTo>
                    <a:cubicBezTo>
                      <a:pt x="2152" y="29"/>
                      <a:pt x="2110" y="0"/>
                      <a:pt x="20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4" name="Google Shape;1834;p25"/>
              <p:cNvSpPr/>
              <p:nvPr/>
            </p:nvSpPr>
            <p:spPr>
              <a:xfrm>
                <a:off x="6615475" y="2439800"/>
                <a:ext cx="122400" cy="37875"/>
              </a:xfrm>
              <a:custGeom>
                <a:avLst/>
                <a:gdLst/>
                <a:ahLst/>
                <a:cxnLst/>
                <a:rect l="l" t="t" r="r" b="b"/>
                <a:pathLst>
                  <a:path w="4896" h="1515" extrusionOk="0">
                    <a:moveTo>
                      <a:pt x="3854" y="1"/>
                    </a:moveTo>
                    <a:cubicBezTo>
                      <a:pt x="3634" y="1"/>
                      <a:pt x="3414" y="6"/>
                      <a:pt x="3194" y="15"/>
                    </a:cubicBezTo>
                    <a:cubicBezTo>
                      <a:pt x="2540" y="44"/>
                      <a:pt x="1888" y="115"/>
                      <a:pt x="1243" y="231"/>
                    </a:cubicBezTo>
                    <a:cubicBezTo>
                      <a:pt x="968" y="280"/>
                      <a:pt x="691" y="338"/>
                      <a:pt x="441" y="459"/>
                    </a:cubicBezTo>
                    <a:cubicBezTo>
                      <a:pt x="220" y="564"/>
                      <a:pt x="1" y="766"/>
                      <a:pt x="32" y="1009"/>
                    </a:cubicBezTo>
                    <a:cubicBezTo>
                      <a:pt x="65" y="1253"/>
                      <a:pt x="331" y="1390"/>
                      <a:pt x="572" y="1445"/>
                    </a:cubicBezTo>
                    <a:cubicBezTo>
                      <a:pt x="786" y="1495"/>
                      <a:pt x="1006" y="1514"/>
                      <a:pt x="1226" y="1514"/>
                    </a:cubicBezTo>
                    <a:cubicBezTo>
                      <a:pt x="1339" y="1514"/>
                      <a:pt x="1452" y="1509"/>
                      <a:pt x="1564" y="1501"/>
                    </a:cubicBezTo>
                    <a:cubicBezTo>
                      <a:pt x="2148" y="1459"/>
                      <a:pt x="2723" y="1325"/>
                      <a:pt x="3266" y="1113"/>
                    </a:cubicBezTo>
                    <a:cubicBezTo>
                      <a:pt x="3646" y="965"/>
                      <a:pt x="4576" y="629"/>
                      <a:pt x="4781" y="244"/>
                    </a:cubicBezTo>
                    <a:cubicBezTo>
                      <a:pt x="4895" y="30"/>
                      <a:pt x="4684" y="4"/>
                      <a:pt x="4472" y="4"/>
                    </a:cubicBezTo>
                    <a:cubicBezTo>
                      <a:pt x="4405" y="4"/>
                      <a:pt x="4337" y="6"/>
                      <a:pt x="4280" y="6"/>
                    </a:cubicBezTo>
                    <a:cubicBezTo>
                      <a:pt x="4267" y="6"/>
                      <a:pt x="4254" y="6"/>
                      <a:pt x="4242" y="6"/>
                    </a:cubicBezTo>
                    <a:cubicBezTo>
                      <a:pt x="4113" y="3"/>
                      <a:pt x="3983" y="1"/>
                      <a:pt x="385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5" name="Google Shape;1835;p25"/>
              <p:cNvSpPr/>
              <p:nvPr/>
            </p:nvSpPr>
            <p:spPr>
              <a:xfrm>
                <a:off x="6716875" y="2428425"/>
                <a:ext cx="262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1048" h="1048" extrusionOk="0">
                    <a:moveTo>
                      <a:pt x="525" y="1"/>
                    </a:moveTo>
                    <a:cubicBezTo>
                      <a:pt x="236" y="1"/>
                      <a:pt x="1" y="235"/>
                      <a:pt x="1" y="523"/>
                    </a:cubicBezTo>
                    <a:cubicBezTo>
                      <a:pt x="1" y="813"/>
                      <a:pt x="236" y="1047"/>
                      <a:pt x="525" y="1047"/>
                    </a:cubicBezTo>
                    <a:cubicBezTo>
                      <a:pt x="814" y="1047"/>
                      <a:pt x="1047" y="813"/>
                      <a:pt x="1047" y="523"/>
                    </a:cubicBezTo>
                    <a:cubicBezTo>
                      <a:pt x="1047" y="235"/>
                      <a:pt x="814" y="1"/>
                      <a:pt x="5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36" name="Google Shape;1836;p25"/>
            <p:cNvSpPr/>
            <p:nvPr/>
          </p:nvSpPr>
          <p:spPr>
            <a:xfrm>
              <a:off x="5738799" y="123624"/>
              <a:ext cx="1232853" cy="294919"/>
            </a:xfrm>
            <a:custGeom>
              <a:avLst/>
              <a:gdLst/>
              <a:ahLst/>
              <a:cxnLst/>
              <a:rect l="l" t="t" r="r" b="b"/>
              <a:pathLst>
                <a:path w="20425" h="4886" extrusionOk="0">
                  <a:moveTo>
                    <a:pt x="12664" y="1"/>
                  </a:moveTo>
                  <a:cubicBezTo>
                    <a:pt x="11339" y="1"/>
                    <a:pt x="10009" y="275"/>
                    <a:pt x="8789" y="793"/>
                  </a:cubicBezTo>
                  <a:cubicBezTo>
                    <a:pt x="7237" y="1452"/>
                    <a:pt x="5817" y="2528"/>
                    <a:pt x="5014" y="4009"/>
                  </a:cubicBezTo>
                  <a:cubicBezTo>
                    <a:pt x="4409" y="3635"/>
                    <a:pt x="3695" y="3439"/>
                    <a:pt x="2983" y="3439"/>
                  </a:cubicBezTo>
                  <a:cubicBezTo>
                    <a:pt x="2643" y="3439"/>
                    <a:pt x="2303" y="3484"/>
                    <a:pt x="1975" y="3575"/>
                  </a:cubicBezTo>
                  <a:cubicBezTo>
                    <a:pt x="1200" y="3790"/>
                    <a:pt x="502" y="4258"/>
                    <a:pt x="0" y="4885"/>
                  </a:cubicBezTo>
                  <a:lnTo>
                    <a:pt x="20425" y="4885"/>
                  </a:lnTo>
                  <a:cubicBezTo>
                    <a:pt x="19556" y="2862"/>
                    <a:pt x="17776" y="1262"/>
                    <a:pt x="15698" y="516"/>
                  </a:cubicBezTo>
                  <a:cubicBezTo>
                    <a:pt x="14726" y="167"/>
                    <a:pt x="13696" y="1"/>
                    <a:pt x="126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62405000"/>
      </p:ext>
    </p:extLst>
  </p:cSld>
  <p:clrMapOvr>
    <a:masterClrMapping/>
  </p:clrMapOvr>
  <p:transition spd="slow" advClick="0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8" name="Google Shape;1838;p26"/>
          <p:cNvGrpSpPr/>
          <p:nvPr/>
        </p:nvGrpSpPr>
        <p:grpSpPr>
          <a:xfrm>
            <a:off x="-784466" y="0"/>
            <a:ext cx="13019831" cy="7297309"/>
            <a:chOff x="-588350" y="0"/>
            <a:chExt cx="9764873" cy="5472982"/>
          </a:xfrm>
        </p:grpSpPr>
        <p:sp>
          <p:nvSpPr>
            <p:cNvPr id="1839" name="Google Shape;1839;p26"/>
            <p:cNvSpPr/>
            <p:nvPr/>
          </p:nvSpPr>
          <p:spPr>
            <a:xfrm>
              <a:off x="-59025" y="904127"/>
              <a:ext cx="947042" cy="947137"/>
            </a:xfrm>
            <a:custGeom>
              <a:avLst/>
              <a:gdLst/>
              <a:ahLst/>
              <a:cxnLst/>
              <a:rect l="l" t="t" r="r" b="b"/>
              <a:pathLst>
                <a:path w="9982" h="9983" extrusionOk="0">
                  <a:moveTo>
                    <a:pt x="4991" y="1"/>
                  </a:moveTo>
                  <a:cubicBezTo>
                    <a:pt x="2234" y="1"/>
                    <a:pt x="0" y="2235"/>
                    <a:pt x="0" y="4992"/>
                  </a:cubicBezTo>
                  <a:cubicBezTo>
                    <a:pt x="0" y="7748"/>
                    <a:pt x="2234" y="9982"/>
                    <a:pt x="4991" y="9982"/>
                  </a:cubicBezTo>
                  <a:cubicBezTo>
                    <a:pt x="7748" y="9982"/>
                    <a:pt x="9982" y="7748"/>
                    <a:pt x="9982" y="4992"/>
                  </a:cubicBezTo>
                  <a:cubicBezTo>
                    <a:pt x="9982" y="2235"/>
                    <a:pt x="7748" y="1"/>
                    <a:pt x="49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26"/>
            <p:cNvSpPr/>
            <p:nvPr/>
          </p:nvSpPr>
          <p:spPr>
            <a:xfrm>
              <a:off x="-588350" y="2165258"/>
              <a:ext cx="1530824" cy="276920"/>
            </a:xfrm>
            <a:custGeom>
              <a:avLst/>
              <a:gdLst/>
              <a:ahLst/>
              <a:cxnLst/>
              <a:rect l="l" t="t" r="r" b="b"/>
              <a:pathLst>
                <a:path w="38066" h="6886" extrusionOk="0">
                  <a:moveTo>
                    <a:pt x="14862" y="0"/>
                  </a:moveTo>
                  <a:cubicBezTo>
                    <a:pt x="13563" y="0"/>
                    <a:pt x="12254" y="348"/>
                    <a:pt x="11111" y="975"/>
                  </a:cubicBezTo>
                  <a:cubicBezTo>
                    <a:pt x="9236" y="2005"/>
                    <a:pt x="7796" y="3733"/>
                    <a:pt x="6896" y="5674"/>
                  </a:cubicBezTo>
                  <a:cubicBezTo>
                    <a:pt x="5746" y="4549"/>
                    <a:pt x="4135" y="3931"/>
                    <a:pt x="2529" y="3931"/>
                  </a:cubicBezTo>
                  <a:cubicBezTo>
                    <a:pt x="1908" y="3931"/>
                    <a:pt x="1289" y="4024"/>
                    <a:pt x="697" y="4214"/>
                  </a:cubicBezTo>
                  <a:cubicBezTo>
                    <a:pt x="459" y="4292"/>
                    <a:pt x="226" y="4385"/>
                    <a:pt x="0" y="4492"/>
                  </a:cubicBezTo>
                  <a:lnTo>
                    <a:pt x="0" y="6885"/>
                  </a:lnTo>
                  <a:lnTo>
                    <a:pt x="38066" y="6885"/>
                  </a:lnTo>
                  <a:cubicBezTo>
                    <a:pt x="36910" y="4747"/>
                    <a:pt x="34867" y="3090"/>
                    <a:pt x="32519" y="2449"/>
                  </a:cubicBezTo>
                  <a:cubicBezTo>
                    <a:pt x="31769" y="2245"/>
                    <a:pt x="30994" y="2145"/>
                    <a:pt x="30218" y="2145"/>
                  </a:cubicBezTo>
                  <a:cubicBezTo>
                    <a:pt x="28158" y="2145"/>
                    <a:pt x="26095" y="2846"/>
                    <a:pt x="24496" y="4148"/>
                  </a:cubicBezTo>
                  <a:cubicBezTo>
                    <a:pt x="23844" y="4679"/>
                    <a:pt x="23262" y="5310"/>
                    <a:pt x="22869" y="6054"/>
                  </a:cubicBezTo>
                  <a:cubicBezTo>
                    <a:pt x="21412" y="3805"/>
                    <a:pt x="19800" y="1424"/>
                    <a:pt x="17306" y="449"/>
                  </a:cubicBezTo>
                  <a:cubicBezTo>
                    <a:pt x="16526" y="144"/>
                    <a:pt x="15697" y="0"/>
                    <a:pt x="148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26"/>
            <p:cNvSpPr/>
            <p:nvPr/>
          </p:nvSpPr>
          <p:spPr>
            <a:xfrm>
              <a:off x="0" y="0"/>
              <a:ext cx="2543517" cy="1310758"/>
            </a:xfrm>
            <a:custGeom>
              <a:avLst/>
              <a:gdLst/>
              <a:ahLst/>
              <a:cxnLst/>
              <a:rect l="l" t="t" r="r" b="b"/>
              <a:pathLst>
                <a:path w="29544" h="15225" extrusionOk="0">
                  <a:moveTo>
                    <a:pt x="0" y="0"/>
                  </a:moveTo>
                  <a:lnTo>
                    <a:pt x="0" y="15224"/>
                  </a:lnTo>
                  <a:cubicBezTo>
                    <a:pt x="2277" y="14714"/>
                    <a:pt x="4460" y="13542"/>
                    <a:pt x="5472" y="11485"/>
                  </a:cubicBezTo>
                  <a:cubicBezTo>
                    <a:pt x="6537" y="12714"/>
                    <a:pt x="8168" y="13386"/>
                    <a:pt x="9789" y="13386"/>
                  </a:cubicBezTo>
                  <a:cubicBezTo>
                    <a:pt x="10635" y="13386"/>
                    <a:pt x="11478" y="13203"/>
                    <a:pt x="12235" y="12821"/>
                  </a:cubicBezTo>
                  <a:cubicBezTo>
                    <a:pt x="14445" y="11707"/>
                    <a:pt x="15723" y="9002"/>
                    <a:pt x="15181" y="6588"/>
                  </a:cubicBezTo>
                  <a:lnTo>
                    <a:pt x="15181" y="6588"/>
                  </a:lnTo>
                  <a:cubicBezTo>
                    <a:pt x="16233" y="7090"/>
                    <a:pt x="17406" y="7385"/>
                    <a:pt x="18567" y="7385"/>
                  </a:cubicBezTo>
                  <a:cubicBezTo>
                    <a:pt x="19302" y="7385"/>
                    <a:pt x="20033" y="7267"/>
                    <a:pt x="20724" y="7007"/>
                  </a:cubicBezTo>
                  <a:cubicBezTo>
                    <a:pt x="22507" y="6337"/>
                    <a:pt x="23937" y="4625"/>
                    <a:pt x="23978" y="2720"/>
                  </a:cubicBezTo>
                  <a:cubicBezTo>
                    <a:pt x="24396" y="2848"/>
                    <a:pt x="24832" y="2909"/>
                    <a:pt x="25269" y="2909"/>
                  </a:cubicBezTo>
                  <a:cubicBezTo>
                    <a:pt x="25792" y="2909"/>
                    <a:pt x="26315" y="2821"/>
                    <a:pt x="26810" y="2650"/>
                  </a:cubicBezTo>
                  <a:cubicBezTo>
                    <a:pt x="26811" y="2649"/>
                    <a:pt x="26812" y="2649"/>
                    <a:pt x="26812" y="2649"/>
                  </a:cubicBezTo>
                  <a:cubicBezTo>
                    <a:pt x="26998" y="2584"/>
                    <a:pt x="27181" y="2508"/>
                    <a:pt x="27358" y="2420"/>
                  </a:cubicBezTo>
                  <a:cubicBezTo>
                    <a:pt x="27384" y="2407"/>
                    <a:pt x="27411" y="2394"/>
                    <a:pt x="27437" y="2382"/>
                  </a:cubicBezTo>
                  <a:cubicBezTo>
                    <a:pt x="27467" y="2364"/>
                    <a:pt x="27499" y="2347"/>
                    <a:pt x="27531" y="2330"/>
                  </a:cubicBezTo>
                  <a:cubicBezTo>
                    <a:pt x="27810" y="2177"/>
                    <a:pt x="28071" y="1994"/>
                    <a:pt x="28310" y="1784"/>
                  </a:cubicBezTo>
                  <a:cubicBezTo>
                    <a:pt x="28860" y="1303"/>
                    <a:pt x="29279" y="682"/>
                    <a:pt x="29543" y="1"/>
                  </a:cubicBezTo>
                  <a:lnTo>
                    <a:pt x="2954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26"/>
            <p:cNvSpPr/>
            <p:nvPr/>
          </p:nvSpPr>
          <p:spPr>
            <a:xfrm>
              <a:off x="6344366" y="0"/>
              <a:ext cx="2799595" cy="1149245"/>
            </a:xfrm>
            <a:custGeom>
              <a:avLst/>
              <a:gdLst/>
              <a:ahLst/>
              <a:cxnLst/>
              <a:rect l="l" t="t" r="r" b="b"/>
              <a:pathLst>
                <a:path w="40499" h="16625" extrusionOk="0">
                  <a:moveTo>
                    <a:pt x="1" y="1"/>
                  </a:moveTo>
                  <a:cubicBezTo>
                    <a:pt x="331" y="337"/>
                    <a:pt x="693" y="642"/>
                    <a:pt x="1079" y="910"/>
                  </a:cubicBezTo>
                  <a:cubicBezTo>
                    <a:pt x="1628" y="1290"/>
                    <a:pt x="2219" y="1598"/>
                    <a:pt x="2839" y="1836"/>
                  </a:cubicBezTo>
                  <a:cubicBezTo>
                    <a:pt x="3137" y="1953"/>
                    <a:pt x="3444" y="2053"/>
                    <a:pt x="3755" y="2136"/>
                  </a:cubicBezTo>
                  <a:lnTo>
                    <a:pt x="3904" y="2175"/>
                  </a:lnTo>
                  <a:cubicBezTo>
                    <a:pt x="4281" y="2269"/>
                    <a:pt x="4665" y="2341"/>
                    <a:pt x="5050" y="2388"/>
                  </a:cubicBezTo>
                  <a:cubicBezTo>
                    <a:pt x="5094" y="2395"/>
                    <a:pt x="5139" y="2401"/>
                    <a:pt x="5184" y="2404"/>
                  </a:cubicBezTo>
                  <a:cubicBezTo>
                    <a:pt x="5559" y="2447"/>
                    <a:pt x="5936" y="2468"/>
                    <a:pt x="6314" y="2468"/>
                  </a:cubicBezTo>
                  <a:cubicBezTo>
                    <a:pt x="6618" y="2468"/>
                    <a:pt x="6922" y="2455"/>
                    <a:pt x="7224" y="2428"/>
                  </a:cubicBezTo>
                  <a:cubicBezTo>
                    <a:pt x="7337" y="2418"/>
                    <a:pt x="7452" y="2407"/>
                    <a:pt x="7565" y="2407"/>
                  </a:cubicBezTo>
                  <a:cubicBezTo>
                    <a:pt x="7690" y="2407"/>
                    <a:pt x="7813" y="2420"/>
                    <a:pt x="7927" y="2463"/>
                  </a:cubicBezTo>
                  <a:cubicBezTo>
                    <a:pt x="7949" y="2471"/>
                    <a:pt x="7970" y="2480"/>
                    <a:pt x="7992" y="2490"/>
                  </a:cubicBezTo>
                  <a:cubicBezTo>
                    <a:pt x="8015" y="2501"/>
                    <a:pt x="8036" y="2514"/>
                    <a:pt x="8057" y="2526"/>
                  </a:cubicBezTo>
                  <a:cubicBezTo>
                    <a:pt x="8077" y="2539"/>
                    <a:pt x="8095" y="2553"/>
                    <a:pt x="8114" y="2566"/>
                  </a:cubicBezTo>
                  <a:cubicBezTo>
                    <a:pt x="8352" y="2750"/>
                    <a:pt x="8469" y="3073"/>
                    <a:pt x="8571" y="3366"/>
                  </a:cubicBezTo>
                  <a:cubicBezTo>
                    <a:pt x="9417" y="5828"/>
                    <a:pt x="10683" y="8186"/>
                    <a:pt x="12541" y="10006"/>
                  </a:cubicBezTo>
                  <a:cubicBezTo>
                    <a:pt x="14401" y="11826"/>
                    <a:pt x="16896" y="13073"/>
                    <a:pt x="19499" y="13116"/>
                  </a:cubicBezTo>
                  <a:cubicBezTo>
                    <a:pt x="19547" y="13117"/>
                    <a:pt x="19596" y="13117"/>
                    <a:pt x="19644" y="13117"/>
                  </a:cubicBezTo>
                  <a:cubicBezTo>
                    <a:pt x="20846" y="13117"/>
                    <a:pt x="22020" y="12870"/>
                    <a:pt x="23150" y="12462"/>
                  </a:cubicBezTo>
                  <a:cubicBezTo>
                    <a:pt x="23964" y="12169"/>
                    <a:pt x="24754" y="11791"/>
                    <a:pt x="25516" y="11363"/>
                  </a:cubicBezTo>
                  <a:cubicBezTo>
                    <a:pt x="25565" y="11334"/>
                    <a:pt x="25615" y="11307"/>
                    <a:pt x="25663" y="11278"/>
                  </a:cubicBezTo>
                  <a:cubicBezTo>
                    <a:pt x="26214" y="10964"/>
                    <a:pt x="26750" y="10623"/>
                    <a:pt x="27269" y="10268"/>
                  </a:cubicBezTo>
                  <a:cubicBezTo>
                    <a:pt x="27342" y="10447"/>
                    <a:pt x="27421" y="10621"/>
                    <a:pt x="27511" y="10791"/>
                  </a:cubicBezTo>
                  <a:cubicBezTo>
                    <a:pt x="27529" y="10830"/>
                    <a:pt x="27550" y="10869"/>
                    <a:pt x="27571" y="10907"/>
                  </a:cubicBezTo>
                  <a:cubicBezTo>
                    <a:pt x="27972" y="11648"/>
                    <a:pt x="28515" y="12298"/>
                    <a:pt x="29145" y="12867"/>
                  </a:cubicBezTo>
                  <a:cubicBezTo>
                    <a:pt x="30142" y="13770"/>
                    <a:pt x="31357" y="14475"/>
                    <a:pt x="32583" y="15035"/>
                  </a:cubicBezTo>
                  <a:cubicBezTo>
                    <a:pt x="34641" y="15974"/>
                    <a:pt x="36900" y="16625"/>
                    <a:pt x="39140" y="16625"/>
                  </a:cubicBezTo>
                  <a:cubicBezTo>
                    <a:pt x="39594" y="16625"/>
                    <a:pt x="40048" y="16598"/>
                    <a:pt x="40498" y="16542"/>
                  </a:cubicBezTo>
                  <a:lnTo>
                    <a:pt x="4049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26"/>
            <p:cNvSpPr/>
            <p:nvPr/>
          </p:nvSpPr>
          <p:spPr>
            <a:xfrm>
              <a:off x="7770083" y="2106517"/>
              <a:ext cx="1406439" cy="271210"/>
            </a:xfrm>
            <a:custGeom>
              <a:avLst/>
              <a:gdLst/>
              <a:ahLst/>
              <a:cxnLst/>
              <a:rect l="l" t="t" r="r" b="b"/>
              <a:pathLst>
                <a:path w="34973" h="6744" extrusionOk="0">
                  <a:moveTo>
                    <a:pt x="15532" y="1"/>
                  </a:moveTo>
                  <a:cubicBezTo>
                    <a:pt x="12024" y="1"/>
                    <a:pt x="8586" y="2203"/>
                    <a:pt x="7164" y="5419"/>
                  </a:cubicBezTo>
                  <a:cubicBezTo>
                    <a:pt x="6327" y="4614"/>
                    <a:pt x="5162" y="4180"/>
                    <a:pt x="4002" y="4180"/>
                  </a:cubicBezTo>
                  <a:cubicBezTo>
                    <a:pt x="3408" y="4180"/>
                    <a:pt x="2816" y="4294"/>
                    <a:pt x="2270" y="4529"/>
                  </a:cubicBezTo>
                  <a:cubicBezTo>
                    <a:pt x="1276" y="4956"/>
                    <a:pt x="470" y="5770"/>
                    <a:pt x="1" y="6744"/>
                  </a:cubicBezTo>
                  <a:lnTo>
                    <a:pt x="34972" y="6744"/>
                  </a:lnTo>
                  <a:lnTo>
                    <a:pt x="34972" y="4685"/>
                  </a:lnTo>
                  <a:cubicBezTo>
                    <a:pt x="33852" y="4295"/>
                    <a:pt x="32659" y="4103"/>
                    <a:pt x="31472" y="4043"/>
                  </a:cubicBezTo>
                  <a:cubicBezTo>
                    <a:pt x="31238" y="4031"/>
                    <a:pt x="31003" y="4025"/>
                    <a:pt x="30766" y="4025"/>
                  </a:cubicBezTo>
                  <a:cubicBezTo>
                    <a:pt x="28340" y="4025"/>
                    <a:pt x="25831" y="4674"/>
                    <a:pt x="24182" y="6424"/>
                  </a:cubicBezTo>
                  <a:cubicBezTo>
                    <a:pt x="23101" y="2905"/>
                    <a:pt x="19696" y="231"/>
                    <a:pt x="16022" y="15"/>
                  </a:cubicBezTo>
                  <a:cubicBezTo>
                    <a:pt x="15858" y="5"/>
                    <a:pt x="15695" y="1"/>
                    <a:pt x="155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26"/>
            <p:cNvSpPr/>
            <p:nvPr/>
          </p:nvSpPr>
          <p:spPr>
            <a:xfrm>
              <a:off x="232725" y="233025"/>
              <a:ext cx="8695500" cy="46929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5" name="Google Shape;1845;p26"/>
            <p:cNvSpPr/>
            <p:nvPr/>
          </p:nvSpPr>
          <p:spPr>
            <a:xfrm>
              <a:off x="50" y="3420926"/>
              <a:ext cx="9143944" cy="1722574"/>
            </a:xfrm>
            <a:custGeom>
              <a:avLst/>
              <a:gdLst/>
              <a:ahLst/>
              <a:cxnLst/>
              <a:rect l="l" t="t" r="r" b="b"/>
              <a:pathLst>
                <a:path w="91756" h="31099" extrusionOk="0">
                  <a:moveTo>
                    <a:pt x="91755" y="1"/>
                  </a:moveTo>
                  <a:cubicBezTo>
                    <a:pt x="90380" y="264"/>
                    <a:pt x="89068" y="840"/>
                    <a:pt x="87981" y="1729"/>
                  </a:cubicBezTo>
                  <a:cubicBezTo>
                    <a:pt x="87047" y="875"/>
                    <a:pt x="85779" y="411"/>
                    <a:pt x="84515" y="411"/>
                  </a:cubicBezTo>
                  <a:cubicBezTo>
                    <a:pt x="83998" y="411"/>
                    <a:pt x="83481" y="489"/>
                    <a:pt x="82988" y="650"/>
                  </a:cubicBezTo>
                  <a:cubicBezTo>
                    <a:pt x="81293" y="1203"/>
                    <a:pt x="79947" y="2716"/>
                    <a:pt x="79595" y="4464"/>
                  </a:cubicBezTo>
                  <a:cubicBezTo>
                    <a:pt x="78679" y="3375"/>
                    <a:pt x="77256" y="2748"/>
                    <a:pt x="75838" y="2748"/>
                  </a:cubicBezTo>
                  <a:cubicBezTo>
                    <a:pt x="75451" y="2748"/>
                    <a:pt x="75065" y="2795"/>
                    <a:pt x="74689" y="2891"/>
                  </a:cubicBezTo>
                  <a:cubicBezTo>
                    <a:pt x="72935" y="3340"/>
                    <a:pt x="71501" y="4855"/>
                    <a:pt x="71147" y="6631"/>
                  </a:cubicBezTo>
                  <a:cubicBezTo>
                    <a:pt x="70222" y="6155"/>
                    <a:pt x="69183" y="5920"/>
                    <a:pt x="68143" y="5920"/>
                  </a:cubicBezTo>
                  <a:cubicBezTo>
                    <a:pt x="66845" y="5920"/>
                    <a:pt x="65545" y="6286"/>
                    <a:pt x="64464" y="7005"/>
                  </a:cubicBezTo>
                  <a:cubicBezTo>
                    <a:pt x="62516" y="8304"/>
                    <a:pt x="61354" y="10697"/>
                    <a:pt x="61541" y="13030"/>
                  </a:cubicBezTo>
                  <a:cubicBezTo>
                    <a:pt x="60777" y="12465"/>
                    <a:pt x="59852" y="12206"/>
                    <a:pt x="58916" y="12206"/>
                  </a:cubicBezTo>
                  <a:cubicBezTo>
                    <a:pt x="56922" y="12206"/>
                    <a:pt x="54876" y="13382"/>
                    <a:pt x="54208" y="15291"/>
                  </a:cubicBezTo>
                  <a:cubicBezTo>
                    <a:pt x="53119" y="14460"/>
                    <a:pt x="51768" y="14068"/>
                    <a:pt x="50407" y="14068"/>
                  </a:cubicBezTo>
                  <a:cubicBezTo>
                    <a:pt x="48163" y="14068"/>
                    <a:pt x="45891" y="15133"/>
                    <a:pt x="44707" y="17056"/>
                  </a:cubicBezTo>
                  <a:cubicBezTo>
                    <a:pt x="43223" y="15628"/>
                    <a:pt x="41165" y="14829"/>
                    <a:pt x="39108" y="14829"/>
                  </a:cubicBezTo>
                  <a:cubicBezTo>
                    <a:pt x="38618" y="14829"/>
                    <a:pt x="38128" y="14874"/>
                    <a:pt x="37646" y="14967"/>
                  </a:cubicBezTo>
                  <a:cubicBezTo>
                    <a:pt x="35143" y="15453"/>
                    <a:pt x="32920" y="17212"/>
                    <a:pt x="31875" y="19539"/>
                  </a:cubicBezTo>
                  <a:cubicBezTo>
                    <a:pt x="30976" y="18266"/>
                    <a:pt x="29421" y="17613"/>
                    <a:pt x="27872" y="17613"/>
                  </a:cubicBezTo>
                  <a:cubicBezTo>
                    <a:pt x="26496" y="17613"/>
                    <a:pt x="25125" y="18128"/>
                    <a:pt x="24224" y="19180"/>
                  </a:cubicBezTo>
                  <a:cubicBezTo>
                    <a:pt x="24170" y="17394"/>
                    <a:pt x="23045" y="15683"/>
                    <a:pt x="21429" y="14924"/>
                  </a:cubicBezTo>
                  <a:cubicBezTo>
                    <a:pt x="20794" y="14627"/>
                    <a:pt x="20095" y="14482"/>
                    <a:pt x="19395" y="14482"/>
                  </a:cubicBezTo>
                  <a:cubicBezTo>
                    <a:pt x="18312" y="14482"/>
                    <a:pt x="17225" y="14830"/>
                    <a:pt x="16371" y="15499"/>
                  </a:cubicBezTo>
                  <a:cubicBezTo>
                    <a:pt x="16237" y="13539"/>
                    <a:pt x="14856" y="11722"/>
                    <a:pt x="13003" y="11069"/>
                  </a:cubicBezTo>
                  <a:cubicBezTo>
                    <a:pt x="12481" y="10885"/>
                    <a:pt x="11929" y="10796"/>
                    <a:pt x="11377" y="10796"/>
                  </a:cubicBezTo>
                  <a:cubicBezTo>
                    <a:pt x="9972" y="10796"/>
                    <a:pt x="8559" y="11370"/>
                    <a:pt x="7602" y="12404"/>
                  </a:cubicBezTo>
                  <a:cubicBezTo>
                    <a:pt x="6199" y="11332"/>
                    <a:pt x="4437" y="10798"/>
                    <a:pt x="2675" y="10798"/>
                  </a:cubicBezTo>
                  <a:cubicBezTo>
                    <a:pt x="1768" y="10798"/>
                    <a:pt x="860" y="10939"/>
                    <a:pt x="1" y="11223"/>
                  </a:cubicBezTo>
                  <a:lnTo>
                    <a:pt x="1" y="31098"/>
                  </a:lnTo>
                  <a:lnTo>
                    <a:pt x="91755" y="31098"/>
                  </a:lnTo>
                  <a:lnTo>
                    <a:pt x="91755" y="1"/>
                  </a:lnTo>
                  <a:close/>
                </a:path>
              </a:pathLst>
            </a:custGeom>
            <a:solidFill>
              <a:srgbClr val="B6DFA0">
                <a:alpha val="506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26"/>
            <p:cNvSpPr/>
            <p:nvPr/>
          </p:nvSpPr>
          <p:spPr>
            <a:xfrm flipH="1">
              <a:off x="6" y="4427775"/>
              <a:ext cx="9144044" cy="715669"/>
            </a:xfrm>
            <a:custGeom>
              <a:avLst/>
              <a:gdLst/>
              <a:ahLst/>
              <a:cxnLst/>
              <a:rect l="l" t="t" r="r" b="b"/>
              <a:pathLst>
                <a:path w="91757" h="35181" extrusionOk="0">
                  <a:moveTo>
                    <a:pt x="91756" y="1"/>
                  </a:moveTo>
                  <a:cubicBezTo>
                    <a:pt x="81350" y="2798"/>
                    <a:pt x="70825" y="5155"/>
                    <a:pt x="60221" y="7066"/>
                  </a:cubicBezTo>
                  <a:cubicBezTo>
                    <a:pt x="49989" y="8910"/>
                    <a:pt x="39684" y="10339"/>
                    <a:pt x="29336" y="11347"/>
                  </a:cubicBezTo>
                  <a:cubicBezTo>
                    <a:pt x="19584" y="12300"/>
                    <a:pt x="9797" y="12878"/>
                    <a:pt x="1" y="13080"/>
                  </a:cubicBezTo>
                  <a:lnTo>
                    <a:pt x="1" y="35181"/>
                  </a:lnTo>
                  <a:lnTo>
                    <a:pt x="91756" y="35181"/>
                  </a:lnTo>
                  <a:lnTo>
                    <a:pt x="917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26"/>
            <p:cNvSpPr/>
            <p:nvPr/>
          </p:nvSpPr>
          <p:spPr>
            <a:xfrm>
              <a:off x="0" y="4427775"/>
              <a:ext cx="9144044" cy="715669"/>
            </a:xfrm>
            <a:custGeom>
              <a:avLst/>
              <a:gdLst/>
              <a:ahLst/>
              <a:cxnLst/>
              <a:rect l="l" t="t" r="r" b="b"/>
              <a:pathLst>
                <a:path w="91757" h="35181" extrusionOk="0">
                  <a:moveTo>
                    <a:pt x="91756" y="1"/>
                  </a:moveTo>
                  <a:cubicBezTo>
                    <a:pt x="81350" y="2798"/>
                    <a:pt x="70825" y="5155"/>
                    <a:pt x="60221" y="7066"/>
                  </a:cubicBezTo>
                  <a:cubicBezTo>
                    <a:pt x="49989" y="8910"/>
                    <a:pt x="39684" y="10339"/>
                    <a:pt x="29336" y="11347"/>
                  </a:cubicBezTo>
                  <a:cubicBezTo>
                    <a:pt x="19584" y="12300"/>
                    <a:pt x="9797" y="12878"/>
                    <a:pt x="1" y="13080"/>
                  </a:cubicBezTo>
                  <a:lnTo>
                    <a:pt x="1" y="35181"/>
                  </a:lnTo>
                  <a:lnTo>
                    <a:pt x="91756" y="35181"/>
                  </a:lnTo>
                  <a:lnTo>
                    <a:pt x="917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26"/>
            <p:cNvSpPr/>
            <p:nvPr/>
          </p:nvSpPr>
          <p:spPr>
            <a:xfrm>
              <a:off x="0" y="4002017"/>
              <a:ext cx="3584678" cy="1141463"/>
            </a:xfrm>
            <a:custGeom>
              <a:avLst/>
              <a:gdLst/>
              <a:ahLst/>
              <a:cxnLst/>
              <a:rect l="l" t="t" r="r" b="b"/>
              <a:pathLst>
                <a:path w="44580" h="19128" extrusionOk="0">
                  <a:moveTo>
                    <a:pt x="2451" y="1"/>
                  </a:moveTo>
                  <a:cubicBezTo>
                    <a:pt x="2213" y="1"/>
                    <a:pt x="1975" y="11"/>
                    <a:pt x="1739" y="33"/>
                  </a:cubicBezTo>
                  <a:cubicBezTo>
                    <a:pt x="1141" y="89"/>
                    <a:pt x="555" y="214"/>
                    <a:pt x="1" y="416"/>
                  </a:cubicBezTo>
                  <a:lnTo>
                    <a:pt x="1" y="19128"/>
                  </a:lnTo>
                  <a:lnTo>
                    <a:pt x="44579" y="19128"/>
                  </a:lnTo>
                  <a:cubicBezTo>
                    <a:pt x="43161" y="17423"/>
                    <a:pt x="41216" y="16155"/>
                    <a:pt x="39071" y="15590"/>
                  </a:cubicBezTo>
                  <a:cubicBezTo>
                    <a:pt x="38203" y="15361"/>
                    <a:pt x="37306" y="15249"/>
                    <a:pt x="36409" y="15249"/>
                  </a:cubicBezTo>
                  <a:cubicBezTo>
                    <a:pt x="35512" y="15249"/>
                    <a:pt x="34614" y="15361"/>
                    <a:pt x="33744" y="15580"/>
                  </a:cubicBezTo>
                  <a:cubicBezTo>
                    <a:pt x="32458" y="15902"/>
                    <a:pt x="31232" y="16458"/>
                    <a:pt x="30154" y="17228"/>
                  </a:cubicBezTo>
                  <a:cubicBezTo>
                    <a:pt x="30041" y="16737"/>
                    <a:pt x="29891" y="16256"/>
                    <a:pt x="29711" y="15788"/>
                  </a:cubicBezTo>
                  <a:cubicBezTo>
                    <a:pt x="29461" y="15137"/>
                    <a:pt x="29146" y="14514"/>
                    <a:pt x="28777" y="13922"/>
                  </a:cubicBezTo>
                  <a:cubicBezTo>
                    <a:pt x="28737" y="13854"/>
                    <a:pt x="28695" y="13789"/>
                    <a:pt x="28652" y="13723"/>
                  </a:cubicBezTo>
                  <a:cubicBezTo>
                    <a:pt x="27991" y="12709"/>
                    <a:pt x="27171" y="11800"/>
                    <a:pt x="26232" y="11039"/>
                  </a:cubicBezTo>
                  <a:cubicBezTo>
                    <a:pt x="25870" y="10745"/>
                    <a:pt x="25490" y="10475"/>
                    <a:pt x="25095" y="10228"/>
                  </a:cubicBezTo>
                  <a:cubicBezTo>
                    <a:pt x="24376" y="9779"/>
                    <a:pt x="23605" y="9414"/>
                    <a:pt x="22798" y="9145"/>
                  </a:cubicBezTo>
                  <a:cubicBezTo>
                    <a:pt x="21837" y="8825"/>
                    <a:pt x="20832" y="8648"/>
                    <a:pt x="19823" y="8607"/>
                  </a:cubicBezTo>
                  <a:cubicBezTo>
                    <a:pt x="19789" y="8606"/>
                    <a:pt x="19756" y="8605"/>
                    <a:pt x="19724" y="8605"/>
                  </a:cubicBezTo>
                  <a:cubicBezTo>
                    <a:pt x="19613" y="8600"/>
                    <a:pt x="19504" y="8598"/>
                    <a:pt x="19393" y="8598"/>
                  </a:cubicBezTo>
                  <a:cubicBezTo>
                    <a:pt x="19355" y="8598"/>
                    <a:pt x="19317" y="8598"/>
                    <a:pt x="19278" y="8599"/>
                  </a:cubicBezTo>
                  <a:lnTo>
                    <a:pt x="19277" y="8599"/>
                  </a:lnTo>
                  <a:cubicBezTo>
                    <a:pt x="18457" y="8605"/>
                    <a:pt x="17639" y="8699"/>
                    <a:pt x="16837" y="8877"/>
                  </a:cubicBezTo>
                  <a:cubicBezTo>
                    <a:pt x="15089" y="9266"/>
                    <a:pt x="13433" y="10059"/>
                    <a:pt x="12064" y="11218"/>
                  </a:cubicBezTo>
                  <a:cubicBezTo>
                    <a:pt x="11918" y="9982"/>
                    <a:pt x="11663" y="8734"/>
                    <a:pt x="11278" y="7539"/>
                  </a:cubicBezTo>
                  <a:cubicBezTo>
                    <a:pt x="10974" y="6596"/>
                    <a:pt x="10588" y="5687"/>
                    <a:pt x="10107" y="4839"/>
                  </a:cubicBezTo>
                  <a:cubicBezTo>
                    <a:pt x="9728" y="4166"/>
                    <a:pt x="9287" y="3533"/>
                    <a:pt x="8780" y="2955"/>
                  </a:cubicBezTo>
                  <a:cubicBezTo>
                    <a:pt x="8515" y="2650"/>
                    <a:pt x="8229" y="2361"/>
                    <a:pt x="7926" y="2090"/>
                  </a:cubicBezTo>
                  <a:cubicBezTo>
                    <a:pt x="7764" y="1946"/>
                    <a:pt x="7599" y="1808"/>
                    <a:pt x="7428" y="1674"/>
                  </a:cubicBezTo>
                  <a:cubicBezTo>
                    <a:pt x="6977" y="1325"/>
                    <a:pt x="6483" y="1027"/>
                    <a:pt x="5961" y="784"/>
                  </a:cubicBezTo>
                  <a:cubicBezTo>
                    <a:pt x="5669" y="647"/>
                    <a:pt x="5366" y="528"/>
                    <a:pt x="5058" y="425"/>
                  </a:cubicBezTo>
                  <a:cubicBezTo>
                    <a:pt x="4825" y="347"/>
                    <a:pt x="4588" y="281"/>
                    <a:pt x="4348" y="225"/>
                  </a:cubicBezTo>
                  <a:cubicBezTo>
                    <a:pt x="3723" y="77"/>
                    <a:pt x="3084" y="1"/>
                    <a:pt x="24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49" name="Google Shape;1849;p26"/>
            <p:cNvGrpSpPr/>
            <p:nvPr/>
          </p:nvGrpSpPr>
          <p:grpSpPr>
            <a:xfrm>
              <a:off x="623176" y="4582290"/>
              <a:ext cx="307957" cy="890693"/>
              <a:chOff x="3807950" y="2009475"/>
              <a:chExt cx="199325" cy="576500"/>
            </a:xfrm>
          </p:grpSpPr>
          <p:sp>
            <p:nvSpPr>
              <p:cNvPr id="1850" name="Google Shape;1850;p26"/>
              <p:cNvSpPr/>
              <p:nvPr/>
            </p:nvSpPr>
            <p:spPr>
              <a:xfrm>
                <a:off x="3820850" y="2009475"/>
                <a:ext cx="186425" cy="122875"/>
              </a:xfrm>
              <a:custGeom>
                <a:avLst/>
                <a:gdLst/>
                <a:ahLst/>
                <a:cxnLst/>
                <a:rect l="l" t="t" r="r" b="b"/>
                <a:pathLst>
                  <a:path w="7457" h="4915" extrusionOk="0">
                    <a:moveTo>
                      <a:pt x="2852" y="1"/>
                    </a:moveTo>
                    <a:cubicBezTo>
                      <a:pt x="2845" y="1"/>
                      <a:pt x="2837" y="1"/>
                      <a:pt x="2829" y="3"/>
                    </a:cubicBezTo>
                    <a:cubicBezTo>
                      <a:pt x="2423" y="84"/>
                      <a:pt x="2789" y="3292"/>
                      <a:pt x="2789" y="3292"/>
                    </a:cubicBezTo>
                    <a:cubicBezTo>
                      <a:pt x="2789" y="3292"/>
                      <a:pt x="1094" y="692"/>
                      <a:pt x="462" y="692"/>
                    </a:cubicBezTo>
                    <a:cubicBezTo>
                      <a:pt x="452" y="692"/>
                      <a:pt x="443" y="693"/>
                      <a:pt x="434" y="694"/>
                    </a:cubicBezTo>
                    <a:cubicBezTo>
                      <a:pt x="1" y="751"/>
                      <a:pt x="1455" y="2777"/>
                      <a:pt x="2332" y="3944"/>
                    </a:cubicBezTo>
                    <a:cubicBezTo>
                      <a:pt x="2691" y="4420"/>
                      <a:pt x="2952" y="4753"/>
                      <a:pt x="2952" y="4753"/>
                    </a:cubicBezTo>
                    <a:lnTo>
                      <a:pt x="4228" y="4803"/>
                    </a:lnTo>
                    <a:lnTo>
                      <a:pt x="7132" y="4915"/>
                    </a:lnTo>
                    <a:cubicBezTo>
                      <a:pt x="7081" y="4301"/>
                      <a:pt x="6111" y="4187"/>
                      <a:pt x="5401" y="4187"/>
                    </a:cubicBezTo>
                    <a:cubicBezTo>
                      <a:pt x="4984" y="4187"/>
                      <a:pt x="4656" y="4226"/>
                      <a:pt x="4656" y="4226"/>
                    </a:cubicBezTo>
                    <a:cubicBezTo>
                      <a:pt x="4656" y="4226"/>
                      <a:pt x="7456" y="2804"/>
                      <a:pt x="7011" y="2196"/>
                    </a:cubicBezTo>
                    <a:cubicBezTo>
                      <a:pt x="6952" y="2116"/>
                      <a:pt x="6863" y="2082"/>
                      <a:pt x="6752" y="2082"/>
                    </a:cubicBezTo>
                    <a:cubicBezTo>
                      <a:pt x="6021" y="2082"/>
                      <a:pt x="4344" y="3568"/>
                      <a:pt x="4292" y="3615"/>
                    </a:cubicBezTo>
                    <a:cubicBezTo>
                      <a:pt x="4335" y="3533"/>
                      <a:pt x="5948" y="488"/>
                      <a:pt x="5386" y="207"/>
                    </a:cubicBezTo>
                    <a:cubicBezTo>
                      <a:pt x="5364" y="195"/>
                      <a:pt x="5341" y="190"/>
                      <a:pt x="5317" y="190"/>
                    </a:cubicBezTo>
                    <a:cubicBezTo>
                      <a:pt x="4725" y="190"/>
                      <a:pt x="3600" y="3414"/>
                      <a:pt x="3600" y="3414"/>
                    </a:cubicBezTo>
                    <a:cubicBezTo>
                      <a:pt x="3639" y="2019"/>
                      <a:pt x="3251" y="1"/>
                      <a:pt x="28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1" name="Google Shape;1851;p26"/>
              <p:cNvSpPr/>
              <p:nvPr/>
            </p:nvSpPr>
            <p:spPr>
              <a:xfrm>
                <a:off x="3879150" y="2107775"/>
                <a:ext cx="47400" cy="21775"/>
              </a:xfrm>
              <a:custGeom>
                <a:avLst/>
                <a:gdLst/>
                <a:ahLst/>
                <a:cxnLst/>
                <a:rect l="l" t="t" r="r" b="b"/>
                <a:pathLst>
                  <a:path w="1896" h="871" extrusionOk="0">
                    <a:moveTo>
                      <a:pt x="330" y="0"/>
                    </a:moveTo>
                    <a:cubicBezTo>
                      <a:pt x="208" y="0"/>
                      <a:pt x="95" y="5"/>
                      <a:pt x="0" y="12"/>
                    </a:cubicBezTo>
                    <a:cubicBezTo>
                      <a:pt x="359" y="488"/>
                      <a:pt x="620" y="821"/>
                      <a:pt x="620" y="821"/>
                    </a:cubicBezTo>
                    <a:lnTo>
                      <a:pt x="1896" y="871"/>
                    </a:lnTo>
                    <a:cubicBezTo>
                      <a:pt x="1706" y="613"/>
                      <a:pt x="1374" y="219"/>
                      <a:pt x="1055" y="100"/>
                    </a:cubicBezTo>
                    <a:cubicBezTo>
                      <a:pt x="845" y="22"/>
                      <a:pt x="572" y="0"/>
                      <a:pt x="3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2" name="Google Shape;1852;p26"/>
              <p:cNvSpPr/>
              <p:nvPr/>
            </p:nvSpPr>
            <p:spPr>
              <a:xfrm>
                <a:off x="3807950" y="2118150"/>
                <a:ext cx="90900" cy="467825"/>
              </a:xfrm>
              <a:custGeom>
                <a:avLst/>
                <a:gdLst/>
                <a:ahLst/>
                <a:cxnLst/>
                <a:rect l="l" t="t" r="r" b="b"/>
                <a:pathLst>
                  <a:path w="3636" h="18713" fill="none" extrusionOk="0">
                    <a:moveTo>
                      <a:pt x="3636" y="1"/>
                    </a:moveTo>
                    <a:cubicBezTo>
                      <a:pt x="3312" y="1795"/>
                      <a:pt x="2714" y="3525"/>
                      <a:pt x="2218" y="5279"/>
                    </a:cubicBezTo>
                    <a:cubicBezTo>
                      <a:pt x="978" y="9652"/>
                      <a:pt x="361" y="14181"/>
                      <a:pt x="0" y="18712"/>
                    </a:cubicBezTo>
                  </a:path>
                </a:pathLst>
              </a:custGeom>
              <a:solidFill>
                <a:schemeClr val="dk1"/>
              </a:solidFill>
              <a:ln w="3825" cap="flat" cmpd="sng">
                <a:solidFill>
                  <a:schemeClr val="dk1"/>
                </a:solidFill>
                <a:prstDash val="solid"/>
                <a:miter lim="12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53" name="Google Shape;1853;p26"/>
            <p:cNvGrpSpPr/>
            <p:nvPr/>
          </p:nvGrpSpPr>
          <p:grpSpPr>
            <a:xfrm>
              <a:off x="-6" y="4307773"/>
              <a:ext cx="623176" cy="835729"/>
              <a:chOff x="4079450" y="2661600"/>
              <a:chExt cx="403350" cy="540925"/>
            </a:xfrm>
          </p:grpSpPr>
          <p:sp>
            <p:nvSpPr>
              <p:cNvPr id="1854" name="Google Shape;1854;p26"/>
              <p:cNvSpPr/>
              <p:nvPr/>
            </p:nvSpPr>
            <p:spPr>
              <a:xfrm>
                <a:off x="4118825" y="2661600"/>
                <a:ext cx="363975" cy="252425"/>
              </a:xfrm>
              <a:custGeom>
                <a:avLst/>
                <a:gdLst/>
                <a:ahLst/>
                <a:cxnLst/>
                <a:rect l="l" t="t" r="r" b="b"/>
                <a:pathLst>
                  <a:path w="14559" h="10097" extrusionOk="0">
                    <a:moveTo>
                      <a:pt x="7296" y="0"/>
                    </a:moveTo>
                    <a:cubicBezTo>
                      <a:pt x="6339" y="0"/>
                      <a:pt x="5387" y="460"/>
                      <a:pt x="4806" y="1222"/>
                    </a:cubicBezTo>
                    <a:cubicBezTo>
                      <a:pt x="4316" y="483"/>
                      <a:pt x="3410" y="83"/>
                      <a:pt x="2522" y="83"/>
                    </a:cubicBezTo>
                    <a:cubicBezTo>
                      <a:pt x="2501" y="83"/>
                      <a:pt x="2480" y="83"/>
                      <a:pt x="2458" y="83"/>
                    </a:cubicBezTo>
                    <a:cubicBezTo>
                      <a:pt x="1575" y="102"/>
                      <a:pt x="752" y="447"/>
                      <a:pt x="54" y="989"/>
                    </a:cubicBezTo>
                    <a:cubicBezTo>
                      <a:pt x="35" y="1001"/>
                      <a:pt x="18" y="1016"/>
                      <a:pt x="1" y="1029"/>
                    </a:cubicBezTo>
                    <a:cubicBezTo>
                      <a:pt x="98" y="2325"/>
                      <a:pt x="283" y="3624"/>
                      <a:pt x="704" y="4853"/>
                    </a:cubicBezTo>
                    <a:cubicBezTo>
                      <a:pt x="1126" y="6082"/>
                      <a:pt x="1793" y="7245"/>
                      <a:pt x="2750" y="8123"/>
                    </a:cubicBezTo>
                    <a:cubicBezTo>
                      <a:pt x="4305" y="9549"/>
                      <a:pt x="6482" y="10096"/>
                      <a:pt x="8604" y="10096"/>
                    </a:cubicBezTo>
                    <a:cubicBezTo>
                      <a:pt x="8795" y="10096"/>
                      <a:pt x="8986" y="10092"/>
                      <a:pt x="9175" y="10083"/>
                    </a:cubicBezTo>
                    <a:cubicBezTo>
                      <a:pt x="10147" y="10039"/>
                      <a:pt x="11125" y="9893"/>
                      <a:pt x="12025" y="9524"/>
                    </a:cubicBezTo>
                    <a:cubicBezTo>
                      <a:pt x="12926" y="9156"/>
                      <a:pt x="13748" y="8548"/>
                      <a:pt x="14261" y="7720"/>
                    </a:cubicBezTo>
                    <a:cubicBezTo>
                      <a:pt x="14479" y="7367"/>
                      <a:pt x="14559" y="6911"/>
                      <a:pt x="14531" y="6439"/>
                    </a:cubicBezTo>
                    <a:cubicBezTo>
                      <a:pt x="14483" y="5634"/>
                      <a:pt x="14122" y="4781"/>
                      <a:pt x="13599" y="4303"/>
                    </a:cubicBezTo>
                    <a:cubicBezTo>
                      <a:pt x="13046" y="3798"/>
                      <a:pt x="12294" y="3527"/>
                      <a:pt x="11546" y="3527"/>
                    </a:cubicBezTo>
                    <a:cubicBezTo>
                      <a:pt x="11172" y="3527"/>
                      <a:pt x="10798" y="3595"/>
                      <a:pt x="10451" y="3735"/>
                    </a:cubicBezTo>
                    <a:cubicBezTo>
                      <a:pt x="10462" y="3071"/>
                      <a:pt x="10379" y="2393"/>
                      <a:pt x="10098" y="1791"/>
                    </a:cubicBezTo>
                    <a:cubicBezTo>
                      <a:pt x="9646" y="827"/>
                      <a:pt x="8669" y="130"/>
                      <a:pt x="7611" y="17"/>
                    </a:cubicBezTo>
                    <a:cubicBezTo>
                      <a:pt x="7506" y="6"/>
                      <a:pt x="7401" y="0"/>
                      <a:pt x="7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5" name="Google Shape;1855;p26"/>
              <p:cNvSpPr/>
              <p:nvPr/>
            </p:nvSpPr>
            <p:spPr>
              <a:xfrm>
                <a:off x="4165225" y="2865875"/>
                <a:ext cx="101525" cy="336650"/>
              </a:xfrm>
              <a:custGeom>
                <a:avLst/>
                <a:gdLst/>
                <a:ahLst/>
                <a:cxnLst/>
                <a:rect l="l" t="t" r="r" b="b"/>
                <a:pathLst>
                  <a:path w="4061" h="13466" extrusionOk="0">
                    <a:moveTo>
                      <a:pt x="3809" y="1"/>
                    </a:moveTo>
                    <a:lnTo>
                      <a:pt x="3410" y="1408"/>
                    </a:lnTo>
                    <a:lnTo>
                      <a:pt x="1313" y="8823"/>
                    </a:lnTo>
                    <a:lnTo>
                      <a:pt x="648" y="11172"/>
                    </a:lnTo>
                    <a:lnTo>
                      <a:pt x="648" y="11173"/>
                    </a:lnTo>
                    <a:lnTo>
                      <a:pt x="0" y="13465"/>
                    </a:lnTo>
                    <a:lnTo>
                      <a:pt x="271" y="13465"/>
                    </a:lnTo>
                    <a:lnTo>
                      <a:pt x="358" y="13155"/>
                    </a:lnTo>
                    <a:lnTo>
                      <a:pt x="551" y="12473"/>
                    </a:lnTo>
                    <a:lnTo>
                      <a:pt x="3659" y="1489"/>
                    </a:lnTo>
                    <a:lnTo>
                      <a:pt x="4060" y="73"/>
                    </a:lnTo>
                    <a:lnTo>
                      <a:pt x="380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6" name="Google Shape;1856;p26"/>
              <p:cNvSpPr/>
              <p:nvPr/>
            </p:nvSpPr>
            <p:spPr>
              <a:xfrm>
                <a:off x="4118825" y="2661600"/>
                <a:ext cx="363975" cy="252425"/>
              </a:xfrm>
              <a:custGeom>
                <a:avLst/>
                <a:gdLst/>
                <a:ahLst/>
                <a:cxnLst/>
                <a:rect l="l" t="t" r="r" b="b"/>
                <a:pathLst>
                  <a:path w="14559" h="10097" extrusionOk="0">
                    <a:moveTo>
                      <a:pt x="7296" y="0"/>
                    </a:moveTo>
                    <a:cubicBezTo>
                      <a:pt x="6339" y="0"/>
                      <a:pt x="5387" y="460"/>
                      <a:pt x="4806" y="1222"/>
                    </a:cubicBezTo>
                    <a:cubicBezTo>
                      <a:pt x="4316" y="483"/>
                      <a:pt x="3410" y="83"/>
                      <a:pt x="2522" y="83"/>
                    </a:cubicBezTo>
                    <a:cubicBezTo>
                      <a:pt x="2501" y="83"/>
                      <a:pt x="2480" y="83"/>
                      <a:pt x="2458" y="83"/>
                    </a:cubicBezTo>
                    <a:cubicBezTo>
                      <a:pt x="1575" y="102"/>
                      <a:pt x="752" y="447"/>
                      <a:pt x="54" y="989"/>
                    </a:cubicBezTo>
                    <a:cubicBezTo>
                      <a:pt x="35" y="1001"/>
                      <a:pt x="18" y="1016"/>
                      <a:pt x="1" y="1029"/>
                    </a:cubicBezTo>
                    <a:cubicBezTo>
                      <a:pt x="98" y="2325"/>
                      <a:pt x="283" y="3624"/>
                      <a:pt x="704" y="4853"/>
                    </a:cubicBezTo>
                    <a:cubicBezTo>
                      <a:pt x="1126" y="6082"/>
                      <a:pt x="1793" y="7245"/>
                      <a:pt x="2750" y="8123"/>
                    </a:cubicBezTo>
                    <a:cubicBezTo>
                      <a:pt x="4305" y="9549"/>
                      <a:pt x="6482" y="10096"/>
                      <a:pt x="8604" y="10096"/>
                    </a:cubicBezTo>
                    <a:cubicBezTo>
                      <a:pt x="8795" y="10096"/>
                      <a:pt x="8986" y="10092"/>
                      <a:pt x="9175" y="10083"/>
                    </a:cubicBezTo>
                    <a:cubicBezTo>
                      <a:pt x="10147" y="10039"/>
                      <a:pt x="11125" y="9893"/>
                      <a:pt x="12025" y="9524"/>
                    </a:cubicBezTo>
                    <a:cubicBezTo>
                      <a:pt x="12926" y="9156"/>
                      <a:pt x="13748" y="8548"/>
                      <a:pt x="14261" y="7720"/>
                    </a:cubicBezTo>
                    <a:cubicBezTo>
                      <a:pt x="14479" y="7367"/>
                      <a:pt x="14559" y="6911"/>
                      <a:pt x="14531" y="6439"/>
                    </a:cubicBezTo>
                    <a:cubicBezTo>
                      <a:pt x="14483" y="5634"/>
                      <a:pt x="14122" y="4781"/>
                      <a:pt x="13599" y="4303"/>
                    </a:cubicBezTo>
                    <a:cubicBezTo>
                      <a:pt x="13046" y="3798"/>
                      <a:pt x="12294" y="3527"/>
                      <a:pt x="11546" y="3527"/>
                    </a:cubicBezTo>
                    <a:cubicBezTo>
                      <a:pt x="11172" y="3527"/>
                      <a:pt x="10798" y="3595"/>
                      <a:pt x="10451" y="3735"/>
                    </a:cubicBezTo>
                    <a:cubicBezTo>
                      <a:pt x="10462" y="3071"/>
                      <a:pt x="10379" y="2393"/>
                      <a:pt x="10098" y="1791"/>
                    </a:cubicBezTo>
                    <a:cubicBezTo>
                      <a:pt x="9646" y="827"/>
                      <a:pt x="8669" y="130"/>
                      <a:pt x="7611" y="17"/>
                    </a:cubicBezTo>
                    <a:cubicBezTo>
                      <a:pt x="7506" y="6"/>
                      <a:pt x="7401" y="0"/>
                      <a:pt x="7296" y="0"/>
                    </a:cubicBezTo>
                    <a:close/>
                  </a:path>
                </a:pathLst>
              </a:custGeom>
              <a:solidFill>
                <a:srgbClr val="00585B">
                  <a:alpha val="28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7" name="Google Shape;1857;p26"/>
              <p:cNvSpPr/>
              <p:nvPr/>
            </p:nvSpPr>
            <p:spPr>
              <a:xfrm>
                <a:off x="4213825" y="2738225"/>
                <a:ext cx="156575" cy="108325"/>
              </a:xfrm>
              <a:custGeom>
                <a:avLst/>
                <a:gdLst/>
                <a:ahLst/>
                <a:cxnLst/>
                <a:rect l="l" t="t" r="r" b="b"/>
                <a:pathLst>
                  <a:path w="6263" h="4333" extrusionOk="0">
                    <a:moveTo>
                      <a:pt x="1910" y="0"/>
                    </a:moveTo>
                    <a:cubicBezTo>
                      <a:pt x="1368" y="0"/>
                      <a:pt x="828" y="108"/>
                      <a:pt x="334" y="331"/>
                    </a:cubicBezTo>
                    <a:lnTo>
                      <a:pt x="7" y="673"/>
                    </a:lnTo>
                    <a:cubicBezTo>
                      <a:pt x="1" y="1913"/>
                      <a:pt x="743" y="3100"/>
                      <a:pt x="1804" y="3737"/>
                    </a:cubicBezTo>
                    <a:cubicBezTo>
                      <a:pt x="2476" y="4141"/>
                      <a:pt x="3258" y="4333"/>
                      <a:pt x="4044" y="4333"/>
                    </a:cubicBezTo>
                    <a:cubicBezTo>
                      <a:pt x="4500" y="4333"/>
                      <a:pt x="4957" y="4268"/>
                      <a:pt x="5395" y="4142"/>
                    </a:cubicBezTo>
                    <a:cubicBezTo>
                      <a:pt x="5683" y="4060"/>
                      <a:pt x="5927" y="3898"/>
                      <a:pt x="6154" y="3703"/>
                    </a:cubicBezTo>
                    <a:cubicBezTo>
                      <a:pt x="6262" y="2817"/>
                      <a:pt x="5747" y="1964"/>
                      <a:pt x="5100" y="1350"/>
                    </a:cubicBezTo>
                    <a:cubicBezTo>
                      <a:pt x="4476" y="756"/>
                      <a:pt x="3704" y="308"/>
                      <a:pt x="2865" y="112"/>
                    </a:cubicBezTo>
                    <a:cubicBezTo>
                      <a:pt x="2552" y="38"/>
                      <a:pt x="2231" y="0"/>
                      <a:pt x="19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8" name="Google Shape;1858;p26"/>
              <p:cNvSpPr/>
              <p:nvPr/>
            </p:nvSpPr>
            <p:spPr>
              <a:xfrm>
                <a:off x="4118825" y="2684975"/>
                <a:ext cx="363975" cy="229050"/>
              </a:xfrm>
              <a:custGeom>
                <a:avLst/>
                <a:gdLst/>
                <a:ahLst/>
                <a:cxnLst/>
                <a:rect l="l" t="t" r="r" b="b"/>
                <a:pathLst>
                  <a:path w="14559" h="9162" extrusionOk="0">
                    <a:moveTo>
                      <a:pt x="492" y="1"/>
                    </a:moveTo>
                    <a:cubicBezTo>
                      <a:pt x="344" y="1"/>
                      <a:pt x="197" y="18"/>
                      <a:pt x="54" y="54"/>
                    </a:cubicBezTo>
                    <a:cubicBezTo>
                      <a:pt x="35" y="66"/>
                      <a:pt x="18" y="81"/>
                      <a:pt x="1" y="94"/>
                    </a:cubicBezTo>
                    <a:cubicBezTo>
                      <a:pt x="98" y="1390"/>
                      <a:pt x="283" y="2689"/>
                      <a:pt x="704" y="3918"/>
                    </a:cubicBezTo>
                    <a:cubicBezTo>
                      <a:pt x="1126" y="5147"/>
                      <a:pt x="1793" y="6310"/>
                      <a:pt x="2750" y="7188"/>
                    </a:cubicBezTo>
                    <a:cubicBezTo>
                      <a:pt x="4305" y="8614"/>
                      <a:pt x="6482" y="9161"/>
                      <a:pt x="8604" y="9161"/>
                    </a:cubicBezTo>
                    <a:cubicBezTo>
                      <a:pt x="8795" y="9161"/>
                      <a:pt x="8986" y="9157"/>
                      <a:pt x="9175" y="9148"/>
                    </a:cubicBezTo>
                    <a:cubicBezTo>
                      <a:pt x="10147" y="9104"/>
                      <a:pt x="11125" y="8958"/>
                      <a:pt x="12025" y="8589"/>
                    </a:cubicBezTo>
                    <a:cubicBezTo>
                      <a:pt x="12926" y="8221"/>
                      <a:pt x="13748" y="7613"/>
                      <a:pt x="14261" y="6785"/>
                    </a:cubicBezTo>
                    <a:cubicBezTo>
                      <a:pt x="14479" y="6432"/>
                      <a:pt x="14559" y="5976"/>
                      <a:pt x="14531" y="5504"/>
                    </a:cubicBezTo>
                    <a:cubicBezTo>
                      <a:pt x="14442" y="5498"/>
                      <a:pt x="14354" y="5495"/>
                      <a:pt x="14265" y="5495"/>
                    </a:cubicBezTo>
                    <a:cubicBezTo>
                      <a:pt x="13073" y="5495"/>
                      <a:pt x="11882" y="6013"/>
                      <a:pt x="11087" y="6905"/>
                    </a:cubicBezTo>
                    <a:cubicBezTo>
                      <a:pt x="10783" y="6262"/>
                      <a:pt x="10528" y="5574"/>
                      <a:pt x="10033" y="5062"/>
                    </a:cubicBezTo>
                    <a:cubicBezTo>
                      <a:pt x="9562" y="4579"/>
                      <a:pt x="8887" y="4333"/>
                      <a:pt x="8214" y="4333"/>
                    </a:cubicBezTo>
                    <a:cubicBezTo>
                      <a:pt x="7612" y="4333"/>
                      <a:pt x="7012" y="4529"/>
                      <a:pt x="6559" y="4927"/>
                    </a:cubicBezTo>
                    <a:cubicBezTo>
                      <a:pt x="6533" y="3979"/>
                      <a:pt x="6240" y="2984"/>
                      <a:pt x="5519" y="2368"/>
                    </a:cubicBezTo>
                    <a:cubicBezTo>
                      <a:pt x="5147" y="2050"/>
                      <a:pt x="4645" y="1874"/>
                      <a:pt x="4158" y="1874"/>
                    </a:cubicBezTo>
                    <a:cubicBezTo>
                      <a:pt x="3700" y="1874"/>
                      <a:pt x="3255" y="2030"/>
                      <a:pt x="2944" y="2369"/>
                    </a:cubicBezTo>
                    <a:cubicBezTo>
                      <a:pt x="2791" y="1681"/>
                      <a:pt x="2466" y="1012"/>
                      <a:pt x="1928" y="552"/>
                    </a:cubicBezTo>
                    <a:cubicBezTo>
                      <a:pt x="1532" y="212"/>
                      <a:pt x="1010" y="1"/>
                      <a:pt x="4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9" name="Google Shape;1859;p26"/>
              <p:cNvSpPr/>
              <p:nvPr/>
            </p:nvSpPr>
            <p:spPr>
              <a:xfrm>
                <a:off x="4079450" y="2830625"/>
                <a:ext cx="122400" cy="337950"/>
              </a:xfrm>
              <a:custGeom>
                <a:avLst/>
                <a:gdLst/>
                <a:ahLst/>
                <a:cxnLst/>
                <a:rect l="l" t="t" r="r" b="b"/>
                <a:pathLst>
                  <a:path w="4896" h="13518" extrusionOk="0">
                    <a:moveTo>
                      <a:pt x="260" y="1"/>
                    </a:moveTo>
                    <a:cubicBezTo>
                      <a:pt x="170" y="117"/>
                      <a:pt x="81" y="238"/>
                      <a:pt x="0" y="363"/>
                    </a:cubicBezTo>
                    <a:lnTo>
                      <a:pt x="0" y="6958"/>
                    </a:lnTo>
                    <a:cubicBezTo>
                      <a:pt x="540" y="7887"/>
                      <a:pt x="1254" y="8733"/>
                      <a:pt x="2018" y="9488"/>
                    </a:cubicBezTo>
                    <a:cubicBezTo>
                      <a:pt x="2581" y="10046"/>
                      <a:pt x="3186" y="10580"/>
                      <a:pt x="3606" y="11251"/>
                    </a:cubicBezTo>
                    <a:cubicBezTo>
                      <a:pt x="3857" y="11651"/>
                      <a:pt x="4036" y="12115"/>
                      <a:pt x="4079" y="12583"/>
                    </a:cubicBezTo>
                    <a:cubicBezTo>
                      <a:pt x="4110" y="12900"/>
                      <a:pt x="4076" y="13219"/>
                      <a:pt x="3961" y="13517"/>
                    </a:cubicBezTo>
                    <a:cubicBezTo>
                      <a:pt x="4366" y="12527"/>
                      <a:pt x="4630" y="11393"/>
                      <a:pt x="4744" y="10233"/>
                    </a:cubicBezTo>
                    <a:cubicBezTo>
                      <a:pt x="4896" y="8706"/>
                      <a:pt x="4787" y="7136"/>
                      <a:pt x="4399" y="5782"/>
                    </a:cubicBezTo>
                    <a:cubicBezTo>
                      <a:pt x="3714" y="3401"/>
                      <a:pt x="2270" y="1450"/>
                      <a:pt x="2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0" name="Google Shape;1860;p26"/>
              <p:cNvSpPr/>
              <p:nvPr/>
            </p:nvSpPr>
            <p:spPr>
              <a:xfrm>
                <a:off x="4168375" y="3041250"/>
                <a:ext cx="308250" cy="156100"/>
              </a:xfrm>
              <a:custGeom>
                <a:avLst/>
                <a:gdLst/>
                <a:ahLst/>
                <a:cxnLst/>
                <a:rect l="l" t="t" r="r" b="b"/>
                <a:pathLst>
                  <a:path w="12330" h="6244" extrusionOk="0">
                    <a:moveTo>
                      <a:pt x="9730" y="0"/>
                    </a:moveTo>
                    <a:cubicBezTo>
                      <a:pt x="9052" y="0"/>
                      <a:pt x="8375" y="43"/>
                      <a:pt x="7706" y="160"/>
                    </a:cubicBezTo>
                    <a:cubicBezTo>
                      <a:pt x="4360" y="741"/>
                      <a:pt x="1500" y="3195"/>
                      <a:pt x="0" y="6243"/>
                    </a:cubicBezTo>
                    <a:cubicBezTo>
                      <a:pt x="1602" y="5474"/>
                      <a:pt x="3394" y="5714"/>
                      <a:pt x="5168" y="5622"/>
                    </a:cubicBezTo>
                    <a:cubicBezTo>
                      <a:pt x="6402" y="5558"/>
                      <a:pt x="7624" y="5308"/>
                      <a:pt x="8783" y="4882"/>
                    </a:cubicBezTo>
                    <a:cubicBezTo>
                      <a:pt x="9550" y="4601"/>
                      <a:pt x="10312" y="4227"/>
                      <a:pt x="10841" y="3605"/>
                    </a:cubicBezTo>
                    <a:cubicBezTo>
                      <a:pt x="11165" y="3225"/>
                      <a:pt x="11387" y="2770"/>
                      <a:pt x="11585" y="2312"/>
                    </a:cubicBezTo>
                    <a:cubicBezTo>
                      <a:pt x="11902" y="1581"/>
                      <a:pt x="12117" y="912"/>
                      <a:pt x="12329" y="145"/>
                    </a:cubicBezTo>
                    <a:cubicBezTo>
                      <a:pt x="11466" y="70"/>
                      <a:pt x="10596" y="0"/>
                      <a:pt x="97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61" name="Google Shape;1861;p26"/>
            <p:cNvGrpSpPr/>
            <p:nvPr/>
          </p:nvGrpSpPr>
          <p:grpSpPr>
            <a:xfrm>
              <a:off x="964868" y="4653423"/>
              <a:ext cx="358942" cy="686675"/>
              <a:chOff x="4011100" y="1948275"/>
              <a:chExt cx="232325" cy="444450"/>
            </a:xfrm>
          </p:grpSpPr>
          <p:sp>
            <p:nvSpPr>
              <p:cNvPr id="1862" name="Google Shape;1862;p26"/>
              <p:cNvSpPr/>
              <p:nvPr/>
            </p:nvSpPr>
            <p:spPr>
              <a:xfrm>
                <a:off x="4011100" y="1970575"/>
                <a:ext cx="150250" cy="422150"/>
              </a:xfrm>
              <a:custGeom>
                <a:avLst/>
                <a:gdLst/>
                <a:ahLst/>
                <a:cxnLst/>
                <a:rect l="l" t="t" r="r" b="b"/>
                <a:pathLst>
                  <a:path w="6010" h="16886" fill="none" extrusionOk="0">
                    <a:moveTo>
                      <a:pt x="6009" y="1"/>
                    </a:moveTo>
                    <a:cubicBezTo>
                      <a:pt x="3239" y="5315"/>
                      <a:pt x="1210" y="11015"/>
                      <a:pt x="1" y="16885"/>
                    </a:cubicBezTo>
                  </a:path>
                </a:pathLst>
              </a:custGeom>
              <a:solidFill>
                <a:schemeClr val="dk1"/>
              </a:solidFill>
              <a:ln w="3825" cap="flat" cmpd="sng">
                <a:solidFill>
                  <a:schemeClr val="dk1"/>
                </a:solidFill>
                <a:prstDash val="solid"/>
                <a:miter lim="12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3" name="Google Shape;1863;p26"/>
              <p:cNvSpPr/>
              <p:nvPr/>
            </p:nvSpPr>
            <p:spPr>
              <a:xfrm>
                <a:off x="4011775" y="1966775"/>
                <a:ext cx="231650" cy="139100"/>
              </a:xfrm>
              <a:custGeom>
                <a:avLst/>
                <a:gdLst/>
                <a:ahLst/>
                <a:cxnLst/>
                <a:rect l="l" t="t" r="r" b="b"/>
                <a:pathLst>
                  <a:path w="9266" h="5564" extrusionOk="0">
                    <a:moveTo>
                      <a:pt x="4197" y="1"/>
                    </a:moveTo>
                    <a:cubicBezTo>
                      <a:pt x="4197" y="1"/>
                      <a:pt x="1" y="47"/>
                      <a:pt x="77" y="1009"/>
                    </a:cubicBezTo>
                    <a:cubicBezTo>
                      <a:pt x="101" y="1314"/>
                      <a:pt x="438" y="1418"/>
                      <a:pt x="887" y="1418"/>
                    </a:cubicBezTo>
                    <a:cubicBezTo>
                      <a:pt x="1856" y="1418"/>
                      <a:pt x="3348" y="933"/>
                      <a:pt x="3348" y="933"/>
                    </a:cubicBezTo>
                    <a:lnTo>
                      <a:pt x="3348" y="933"/>
                    </a:lnTo>
                    <a:cubicBezTo>
                      <a:pt x="3348" y="933"/>
                      <a:pt x="1125" y="2762"/>
                      <a:pt x="1385" y="3387"/>
                    </a:cubicBezTo>
                    <a:cubicBezTo>
                      <a:pt x="1412" y="3452"/>
                      <a:pt x="1470" y="3481"/>
                      <a:pt x="1552" y="3481"/>
                    </a:cubicBezTo>
                    <a:cubicBezTo>
                      <a:pt x="2253" y="3481"/>
                      <a:pt x="4718" y="1342"/>
                      <a:pt x="4718" y="1342"/>
                    </a:cubicBezTo>
                    <a:lnTo>
                      <a:pt x="4718" y="1342"/>
                    </a:lnTo>
                    <a:cubicBezTo>
                      <a:pt x="4718" y="1342"/>
                      <a:pt x="2890" y="4191"/>
                      <a:pt x="3673" y="4661"/>
                    </a:cubicBezTo>
                    <a:cubicBezTo>
                      <a:pt x="3721" y="4689"/>
                      <a:pt x="3771" y="4703"/>
                      <a:pt x="3823" y="4703"/>
                    </a:cubicBezTo>
                    <a:cubicBezTo>
                      <a:pt x="4623" y="4703"/>
                      <a:pt x="5884" y="1509"/>
                      <a:pt x="5884" y="1508"/>
                    </a:cubicBezTo>
                    <a:lnTo>
                      <a:pt x="5884" y="1508"/>
                    </a:lnTo>
                    <a:cubicBezTo>
                      <a:pt x="5884" y="1509"/>
                      <a:pt x="5488" y="5564"/>
                      <a:pt x="6182" y="5564"/>
                    </a:cubicBezTo>
                    <a:cubicBezTo>
                      <a:pt x="6185" y="5564"/>
                      <a:pt x="6189" y="5564"/>
                      <a:pt x="6192" y="5564"/>
                    </a:cubicBezTo>
                    <a:cubicBezTo>
                      <a:pt x="6900" y="5524"/>
                      <a:pt x="6723" y="1659"/>
                      <a:pt x="6723" y="1658"/>
                    </a:cubicBezTo>
                    <a:lnTo>
                      <a:pt x="6723" y="1658"/>
                    </a:lnTo>
                    <a:cubicBezTo>
                      <a:pt x="6723" y="1659"/>
                      <a:pt x="7386" y="4315"/>
                      <a:pt x="8243" y="4315"/>
                    </a:cubicBezTo>
                    <a:cubicBezTo>
                      <a:pt x="8280" y="4315"/>
                      <a:pt x="8317" y="4310"/>
                      <a:pt x="8355" y="4300"/>
                    </a:cubicBezTo>
                    <a:cubicBezTo>
                      <a:pt x="9266" y="4050"/>
                      <a:pt x="7244" y="1051"/>
                      <a:pt x="7244" y="1051"/>
                    </a:cubicBezTo>
                    <a:lnTo>
                      <a:pt x="41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4" name="Google Shape;1864;p26"/>
              <p:cNvSpPr/>
              <p:nvPr/>
            </p:nvSpPr>
            <p:spPr>
              <a:xfrm>
                <a:off x="4116675" y="1948275"/>
                <a:ext cx="79825" cy="5010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004" extrusionOk="0">
                    <a:moveTo>
                      <a:pt x="1553" y="1"/>
                    </a:moveTo>
                    <a:cubicBezTo>
                      <a:pt x="1390" y="1"/>
                      <a:pt x="1226" y="24"/>
                      <a:pt x="1068" y="68"/>
                    </a:cubicBezTo>
                    <a:cubicBezTo>
                      <a:pt x="659" y="183"/>
                      <a:pt x="295" y="433"/>
                      <a:pt x="1" y="741"/>
                    </a:cubicBezTo>
                    <a:cubicBezTo>
                      <a:pt x="719" y="1628"/>
                      <a:pt x="1941" y="2001"/>
                      <a:pt x="3081" y="2003"/>
                    </a:cubicBezTo>
                    <a:cubicBezTo>
                      <a:pt x="3192" y="1312"/>
                      <a:pt x="2917" y="531"/>
                      <a:pt x="2306" y="188"/>
                    </a:cubicBezTo>
                    <a:cubicBezTo>
                      <a:pt x="2077" y="61"/>
                      <a:pt x="1816" y="1"/>
                      <a:pt x="15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65" name="Google Shape;1865;p26"/>
            <p:cNvSpPr/>
            <p:nvPr/>
          </p:nvSpPr>
          <p:spPr>
            <a:xfrm>
              <a:off x="5859225" y="4106300"/>
              <a:ext cx="3284815" cy="1037175"/>
            </a:xfrm>
            <a:custGeom>
              <a:avLst/>
              <a:gdLst/>
              <a:ahLst/>
              <a:cxnLst/>
              <a:rect l="l" t="t" r="r" b="b"/>
              <a:pathLst>
                <a:path w="43437" h="23128" extrusionOk="0">
                  <a:moveTo>
                    <a:pt x="43435" y="0"/>
                  </a:moveTo>
                  <a:lnTo>
                    <a:pt x="43435" y="1"/>
                  </a:lnTo>
                  <a:lnTo>
                    <a:pt x="43435" y="1"/>
                  </a:lnTo>
                  <a:cubicBezTo>
                    <a:pt x="43436" y="1"/>
                    <a:pt x="43436" y="0"/>
                    <a:pt x="43437" y="0"/>
                  </a:cubicBezTo>
                  <a:close/>
                  <a:moveTo>
                    <a:pt x="43435" y="1"/>
                  </a:moveTo>
                  <a:lnTo>
                    <a:pt x="43435" y="1"/>
                  </a:lnTo>
                  <a:cubicBezTo>
                    <a:pt x="42858" y="381"/>
                    <a:pt x="42309" y="802"/>
                    <a:pt x="41794" y="1257"/>
                  </a:cubicBezTo>
                  <a:cubicBezTo>
                    <a:pt x="41478" y="1535"/>
                    <a:pt x="41174" y="1828"/>
                    <a:pt x="40884" y="2133"/>
                  </a:cubicBezTo>
                  <a:cubicBezTo>
                    <a:pt x="40270" y="2781"/>
                    <a:pt x="39718" y="3482"/>
                    <a:pt x="39240" y="4232"/>
                  </a:cubicBezTo>
                  <a:cubicBezTo>
                    <a:pt x="39215" y="4274"/>
                    <a:pt x="39186" y="4317"/>
                    <a:pt x="39162" y="4360"/>
                  </a:cubicBezTo>
                  <a:cubicBezTo>
                    <a:pt x="38895" y="4787"/>
                    <a:pt x="38654" y="5231"/>
                    <a:pt x="38440" y="5687"/>
                  </a:cubicBezTo>
                  <a:cubicBezTo>
                    <a:pt x="37209" y="4915"/>
                    <a:pt x="35770" y="4556"/>
                    <a:pt x="34315" y="4556"/>
                  </a:cubicBezTo>
                  <a:cubicBezTo>
                    <a:pt x="34028" y="4556"/>
                    <a:pt x="33740" y="4570"/>
                    <a:pt x="33454" y="4598"/>
                  </a:cubicBezTo>
                  <a:lnTo>
                    <a:pt x="33450" y="4598"/>
                  </a:lnTo>
                  <a:cubicBezTo>
                    <a:pt x="33297" y="4612"/>
                    <a:pt x="33143" y="4632"/>
                    <a:pt x="32990" y="4654"/>
                  </a:cubicBezTo>
                  <a:cubicBezTo>
                    <a:pt x="31467" y="4880"/>
                    <a:pt x="29990" y="5486"/>
                    <a:pt x="28779" y="6411"/>
                  </a:cubicBezTo>
                  <a:cubicBezTo>
                    <a:pt x="27737" y="7205"/>
                    <a:pt x="26886" y="8196"/>
                    <a:pt x="26228" y="9306"/>
                  </a:cubicBezTo>
                  <a:cubicBezTo>
                    <a:pt x="26193" y="9362"/>
                    <a:pt x="26159" y="9419"/>
                    <a:pt x="26128" y="9476"/>
                  </a:cubicBezTo>
                  <a:cubicBezTo>
                    <a:pt x="25128" y="11225"/>
                    <a:pt x="24594" y="13252"/>
                    <a:pt x="24539" y="15261"/>
                  </a:cubicBezTo>
                  <a:cubicBezTo>
                    <a:pt x="22972" y="14509"/>
                    <a:pt x="21233" y="14115"/>
                    <a:pt x="19490" y="14088"/>
                  </a:cubicBezTo>
                  <a:lnTo>
                    <a:pt x="19488" y="14088"/>
                  </a:lnTo>
                  <a:cubicBezTo>
                    <a:pt x="19418" y="14087"/>
                    <a:pt x="19348" y="14087"/>
                    <a:pt x="19278" y="14087"/>
                  </a:cubicBezTo>
                  <a:cubicBezTo>
                    <a:pt x="18558" y="14087"/>
                    <a:pt x="17838" y="14150"/>
                    <a:pt x="17129" y="14275"/>
                  </a:cubicBezTo>
                  <a:cubicBezTo>
                    <a:pt x="16820" y="14330"/>
                    <a:pt x="16513" y="14396"/>
                    <a:pt x="16210" y="14476"/>
                  </a:cubicBezTo>
                  <a:cubicBezTo>
                    <a:pt x="16166" y="14487"/>
                    <a:pt x="16123" y="14498"/>
                    <a:pt x="16079" y="14510"/>
                  </a:cubicBezTo>
                  <a:cubicBezTo>
                    <a:pt x="15739" y="14603"/>
                    <a:pt x="15401" y="14710"/>
                    <a:pt x="15071" y="14834"/>
                  </a:cubicBezTo>
                  <a:lnTo>
                    <a:pt x="15070" y="14834"/>
                  </a:lnTo>
                  <a:lnTo>
                    <a:pt x="15008" y="14858"/>
                  </a:lnTo>
                  <a:cubicBezTo>
                    <a:pt x="14595" y="15014"/>
                    <a:pt x="14193" y="15194"/>
                    <a:pt x="13804" y="15395"/>
                  </a:cubicBezTo>
                  <a:cubicBezTo>
                    <a:pt x="12747" y="15939"/>
                    <a:pt x="11779" y="16643"/>
                    <a:pt x="10931" y="17466"/>
                  </a:cubicBezTo>
                  <a:cubicBezTo>
                    <a:pt x="10772" y="17622"/>
                    <a:pt x="10616" y="17783"/>
                    <a:pt x="10465" y="17948"/>
                  </a:cubicBezTo>
                  <a:cubicBezTo>
                    <a:pt x="9524" y="18972"/>
                    <a:pt x="8767" y="20156"/>
                    <a:pt x="8253" y="21437"/>
                  </a:cubicBezTo>
                  <a:cubicBezTo>
                    <a:pt x="7422" y="21138"/>
                    <a:pt x="6545" y="20996"/>
                    <a:pt x="5666" y="20996"/>
                  </a:cubicBezTo>
                  <a:cubicBezTo>
                    <a:pt x="3605" y="20996"/>
                    <a:pt x="1530" y="21775"/>
                    <a:pt x="0" y="23128"/>
                  </a:cubicBezTo>
                  <a:lnTo>
                    <a:pt x="43435" y="23128"/>
                  </a:lnTo>
                  <a:lnTo>
                    <a:pt x="434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66" name="Google Shape;1866;p26"/>
            <p:cNvGrpSpPr/>
            <p:nvPr/>
          </p:nvGrpSpPr>
          <p:grpSpPr>
            <a:xfrm>
              <a:off x="7849714" y="4264854"/>
              <a:ext cx="602202" cy="921554"/>
              <a:chOff x="7849714" y="4264854"/>
              <a:chExt cx="602202" cy="921554"/>
            </a:xfrm>
          </p:grpSpPr>
          <p:sp>
            <p:nvSpPr>
              <p:cNvPr id="1867" name="Google Shape;1867;p26"/>
              <p:cNvSpPr/>
              <p:nvPr/>
            </p:nvSpPr>
            <p:spPr>
              <a:xfrm>
                <a:off x="8069220" y="4327272"/>
                <a:ext cx="326768" cy="859136"/>
              </a:xfrm>
              <a:custGeom>
                <a:avLst/>
                <a:gdLst/>
                <a:ahLst/>
                <a:cxnLst/>
                <a:rect l="l" t="t" r="r" b="b"/>
                <a:pathLst>
                  <a:path w="8460" h="22243" extrusionOk="0">
                    <a:moveTo>
                      <a:pt x="84" y="0"/>
                    </a:moveTo>
                    <a:cubicBezTo>
                      <a:pt x="70" y="0"/>
                      <a:pt x="55" y="4"/>
                      <a:pt x="42" y="12"/>
                    </a:cubicBezTo>
                    <a:cubicBezTo>
                      <a:pt x="14" y="29"/>
                      <a:pt x="1" y="62"/>
                      <a:pt x="7" y="94"/>
                    </a:cubicBezTo>
                    <a:cubicBezTo>
                      <a:pt x="8" y="103"/>
                      <a:pt x="12" y="111"/>
                      <a:pt x="17" y="119"/>
                    </a:cubicBezTo>
                    <a:cubicBezTo>
                      <a:pt x="333" y="647"/>
                      <a:pt x="642" y="1182"/>
                      <a:pt x="945" y="1725"/>
                    </a:cubicBezTo>
                    <a:cubicBezTo>
                      <a:pt x="1210" y="2197"/>
                      <a:pt x="1468" y="2677"/>
                      <a:pt x="1721" y="3163"/>
                    </a:cubicBezTo>
                    <a:cubicBezTo>
                      <a:pt x="2626" y="4896"/>
                      <a:pt x="3459" y="6703"/>
                      <a:pt x="4224" y="8591"/>
                    </a:cubicBezTo>
                    <a:cubicBezTo>
                      <a:pt x="5909" y="12738"/>
                      <a:pt x="7259" y="17269"/>
                      <a:pt x="8301" y="22242"/>
                    </a:cubicBezTo>
                    <a:lnTo>
                      <a:pt x="8459" y="22242"/>
                    </a:lnTo>
                    <a:cubicBezTo>
                      <a:pt x="8284" y="21401"/>
                      <a:pt x="8099" y="20572"/>
                      <a:pt x="7905" y="19758"/>
                    </a:cubicBezTo>
                    <a:cubicBezTo>
                      <a:pt x="7874" y="19625"/>
                      <a:pt x="7843" y="19493"/>
                      <a:pt x="7810" y="19360"/>
                    </a:cubicBezTo>
                    <a:cubicBezTo>
                      <a:pt x="6863" y="15439"/>
                      <a:pt x="5704" y="11802"/>
                      <a:pt x="4323" y="8420"/>
                    </a:cubicBezTo>
                    <a:cubicBezTo>
                      <a:pt x="3506" y="6410"/>
                      <a:pt x="2609" y="4493"/>
                      <a:pt x="1630" y="2657"/>
                    </a:cubicBezTo>
                    <a:cubicBezTo>
                      <a:pt x="1448" y="2314"/>
                      <a:pt x="1264" y="1974"/>
                      <a:pt x="1074" y="1636"/>
                    </a:cubicBezTo>
                    <a:cubicBezTo>
                      <a:pt x="774" y="1096"/>
                      <a:pt x="466" y="563"/>
                      <a:pt x="150" y="38"/>
                    </a:cubicBezTo>
                    <a:cubicBezTo>
                      <a:pt x="148" y="34"/>
                      <a:pt x="145" y="29"/>
                      <a:pt x="141" y="25"/>
                    </a:cubicBezTo>
                    <a:cubicBezTo>
                      <a:pt x="126" y="9"/>
                      <a:pt x="105" y="0"/>
                      <a:pt x="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8" name="Google Shape;1868;p26"/>
              <p:cNvSpPr/>
              <p:nvPr/>
            </p:nvSpPr>
            <p:spPr>
              <a:xfrm>
                <a:off x="8340445" y="4611822"/>
                <a:ext cx="111472" cy="484164"/>
              </a:xfrm>
              <a:custGeom>
                <a:avLst/>
                <a:gdLst/>
                <a:ahLst/>
                <a:cxnLst/>
                <a:rect l="l" t="t" r="r" b="b"/>
                <a:pathLst>
                  <a:path w="2886" h="12535" extrusionOk="0">
                    <a:moveTo>
                      <a:pt x="1967" y="1"/>
                    </a:moveTo>
                    <a:cubicBezTo>
                      <a:pt x="706" y="1689"/>
                      <a:pt x="139" y="3726"/>
                      <a:pt x="71" y="5831"/>
                    </a:cubicBezTo>
                    <a:cubicBezTo>
                      <a:pt x="1" y="7938"/>
                      <a:pt x="527" y="10457"/>
                      <a:pt x="884" y="12534"/>
                    </a:cubicBezTo>
                    <a:cubicBezTo>
                      <a:pt x="848" y="10674"/>
                      <a:pt x="1738" y="8940"/>
                      <a:pt x="2236" y="7149"/>
                    </a:cubicBezTo>
                    <a:cubicBezTo>
                      <a:pt x="2885" y="4810"/>
                      <a:pt x="2858" y="2258"/>
                      <a:pt x="19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9" name="Google Shape;1869;p26"/>
              <p:cNvSpPr/>
              <p:nvPr/>
            </p:nvSpPr>
            <p:spPr>
              <a:xfrm>
                <a:off x="8081967" y="4875322"/>
                <a:ext cx="305215" cy="311086"/>
              </a:xfrm>
              <a:custGeom>
                <a:avLst/>
                <a:gdLst/>
                <a:ahLst/>
                <a:cxnLst/>
                <a:rect l="l" t="t" r="r" b="b"/>
                <a:pathLst>
                  <a:path w="7902" h="8054" extrusionOk="0">
                    <a:moveTo>
                      <a:pt x="24" y="1"/>
                    </a:moveTo>
                    <a:lnTo>
                      <a:pt x="24" y="1"/>
                    </a:lnTo>
                    <a:cubicBezTo>
                      <a:pt x="1" y="1744"/>
                      <a:pt x="846" y="3486"/>
                      <a:pt x="2106" y="4694"/>
                    </a:cubicBezTo>
                    <a:cubicBezTo>
                      <a:pt x="3500" y="6026"/>
                      <a:pt x="5579" y="6913"/>
                      <a:pt x="7246" y="8053"/>
                    </a:cubicBezTo>
                    <a:lnTo>
                      <a:pt x="7901" y="8053"/>
                    </a:lnTo>
                    <a:cubicBezTo>
                      <a:pt x="7580" y="7345"/>
                      <a:pt x="7258" y="6639"/>
                      <a:pt x="6938" y="5931"/>
                    </a:cubicBezTo>
                    <a:cubicBezTo>
                      <a:pt x="6558" y="5096"/>
                      <a:pt x="6176" y="4256"/>
                      <a:pt x="5662" y="3497"/>
                    </a:cubicBezTo>
                    <a:cubicBezTo>
                      <a:pt x="4385" y="1610"/>
                      <a:pt x="2280" y="307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0" name="Google Shape;1870;p26"/>
              <p:cNvSpPr/>
              <p:nvPr/>
            </p:nvSpPr>
            <p:spPr>
              <a:xfrm>
                <a:off x="7849714" y="4289149"/>
                <a:ext cx="514176" cy="350869"/>
              </a:xfrm>
              <a:custGeom>
                <a:avLst/>
                <a:gdLst/>
                <a:ahLst/>
                <a:cxnLst/>
                <a:rect l="l" t="t" r="r" b="b"/>
                <a:pathLst>
                  <a:path w="13312" h="9084" extrusionOk="0">
                    <a:moveTo>
                      <a:pt x="10481" y="0"/>
                    </a:moveTo>
                    <a:cubicBezTo>
                      <a:pt x="9025" y="0"/>
                      <a:pt x="7486" y="173"/>
                      <a:pt x="7486" y="173"/>
                    </a:cubicBezTo>
                    <a:lnTo>
                      <a:pt x="3517" y="2178"/>
                    </a:lnTo>
                    <a:cubicBezTo>
                      <a:pt x="3517" y="2178"/>
                      <a:pt x="0" y="7620"/>
                      <a:pt x="886" y="8267"/>
                    </a:cubicBezTo>
                    <a:cubicBezTo>
                      <a:pt x="943" y="8309"/>
                      <a:pt x="1006" y="8329"/>
                      <a:pt x="1073" y="8329"/>
                    </a:cubicBezTo>
                    <a:cubicBezTo>
                      <a:pt x="2046" y="8329"/>
                      <a:pt x="3968" y="4209"/>
                      <a:pt x="3968" y="4209"/>
                    </a:cubicBezTo>
                    <a:lnTo>
                      <a:pt x="3968" y="4209"/>
                    </a:lnTo>
                    <a:cubicBezTo>
                      <a:pt x="3968" y="4209"/>
                      <a:pt x="3369" y="8857"/>
                      <a:pt x="4301" y="8857"/>
                    </a:cubicBezTo>
                    <a:cubicBezTo>
                      <a:pt x="4317" y="8857"/>
                      <a:pt x="4332" y="8855"/>
                      <a:pt x="4349" y="8853"/>
                    </a:cubicBezTo>
                    <a:cubicBezTo>
                      <a:pt x="5349" y="8694"/>
                      <a:pt x="5501" y="3937"/>
                      <a:pt x="5501" y="3937"/>
                    </a:cubicBezTo>
                    <a:cubicBezTo>
                      <a:pt x="5501" y="3937"/>
                      <a:pt x="7211" y="9083"/>
                      <a:pt x="8135" y="9083"/>
                    </a:cubicBezTo>
                    <a:cubicBezTo>
                      <a:pt x="8170" y="9083"/>
                      <a:pt x="8204" y="9076"/>
                      <a:pt x="8237" y="9060"/>
                    </a:cubicBezTo>
                    <a:cubicBezTo>
                      <a:pt x="9130" y="8637"/>
                      <a:pt x="7165" y="3496"/>
                      <a:pt x="7165" y="3496"/>
                    </a:cubicBezTo>
                    <a:lnTo>
                      <a:pt x="7165" y="3496"/>
                    </a:lnTo>
                    <a:cubicBezTo>
                      <a:pt x="7165" y="3496"/>
                      <a:pt x="10619" y="6994"/>
                      <a:pt x="11807" y="6994"/>
                    </a:cubicBezTo>
                    <a:cubicBezTo>
                      <a:pt x="11954" y="6994"/>
                      <a:pt x="12066" y="6941"/>
                      <a:pt x="12133" y="6822"/>
                    </a:cubicBezTo>
                    <a:cubicBezTo>
                      <a:pt x="12742" y="5736"/>
                      <a:pt x="8548" y="2524"/>
                      <a:pt x="8547" y="2524"/>
                    </a:cubicBezTo>
                    <a:lnTo>
                      <a:pt x="8547" y="2524"/>
                    </a:lnTo>
                    <a:cubicBezTo>
                      <a:pt x="8548" y="2524"/>
                      <a:pt x="11359" y="4233"/>
                      <a:pt x="12509" y="4233"/>
                    </a:cubicBezTo>
                    <a:cubicBezTo>
                      <a:pt x="12744" y="4233"/>
                      <a:pt x="12910" y="4162"/>
                      <a:pt x="12968" y="3990"/>
                    </a:cubicBezTo>
                    <a:cubicBezTo>
                      <a:pt x="13312" y="2978"/>
                      <a:pt x="8173" y="926"/>
                      <a:pt x="8173" y="926"/>
                    </a:cubicBezTo>
                    <a:lnTo>
                      <a:pt x="8173" y="926"/>
                    </a:lnTo>
                    <a:cubicBezTo>
                      <a:pt x="8173" y="926"/>
                      <a:pt x="9870" y="1167"/>
                      <a:pt x="11257" y="1167"/>
                    </a:cubicBezTo>
                    <a:cubicBezTo>
                      <a:pt x="12260" y="1167"/>
                      <a:pt x="13101" y="1041"/>
                      <a:pt x="13020" y="607"/>
                    </a:cubicBezTo>
                    <a:cubicBezTo>
                      <a:pt x="12931" y="129"/>
                      <a:pt x="11737" y="0"/>
                      <a:pt x="104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1" name="Google Shape;1871;p26"/>
              <p:cNvSpPr/>
              <p:nvPr/>
            </p:nvSpPr>
            <p:spPr>
              <a:xfrm>
                <a:off x="7947127" y="4264854"/>
                <a:ext cx="216416" cy="160023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4143" extrusionOk="0">
                    <a:moveTo>
                      <a:pt x="5602" y="920"/>
                    </a:moveTo>
                    <a:cubicBezTo>
                      <a:pt x="5602" y="920"/>
                      <a:pt x="5602" y="921"/>
                      <a:pt x="5602" y="921"/>
                    </a:cubicBezTo>
                    <a:lnTo>
                      <a:pt x="5602" y="921"/>
                    </a:lnTo>
                    <a:cubicBezTo>
                      <a:pt x="5602" y="921"/>
                      <a:pt x="5602" y="921"/>
                      <a:pt x="5602" y="921"/>
                    </a:cubicBezTo>
                    <a:lnTo>
                      <a:pt x="5602" y="920"/>
                    </a:lnTo>
                    <a:close/>
                    <a:moveTo>
                      <a:pt x="3307" y="1"/>
                    </a:moveTo>
                    <a:cubicBezTo>
                      <a:pt x="2825" y="1"/>
                      <a:pt x="2311" y="136"/>
                      <a:pt x="1810" y="510"/>
                    </a:cubicBezTo>
                    <a:cubicBezTo>
                      <a:pt x="1" y="1860"/>
                      <a:pt x="1129" y="4142"/>
                      <a:pt x="1129" y="4142"/>
                    </a:cubicBezTo>
                    <a:cubicBezTo>
                      <a:pt x="1129" y="4142"/>
                      <a:pt x="1152" y="4143"/>
                      <a:pt x="1194" y="4143"/>
                    </a:cubicBezTo>
                    <a:cubicBezTo>
                      <a:pt x="1716" y="4143"/>
                      <a:pt x="5182" y="4025"/>
                      <a:pt x="5602" y="921"/>
                    </a:cubicBezTo>
                    <a:lnTo>
                      <a:pt x="5602" y="921"/>
                    </a:lnTo>
                    <a:cubicBezTo>
                      <a:pt x="5588" y="908"/>
                      <a:pt x="4557" y="1"/>
                      <a:pt x="33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72" name="Google Shape;1872;p26"/>
            <p:cNvGrpSpPr/>
            <p:nvPr/>
          </p:nvGrpSpPr>
          <p:grpSpPr>
            <a:xfrm>
              <a:off x="7397138" y="4546315"/>
              <a:ext cx="456200" cy="597181"/>
              <a:chOff x="7168538" y="4546315"/>
              <a:chExt cx="456200" cy="597181"/>
            </a:xfrm>
          </p:grpSpPr>
          <p:sp>
            <p:nvSpPr>
              <p:cNvPr id="1873" name="Google Shape;1873;p26"/>
              <p:cNvSpPr/>
              <p:nvPr/>
            </p:nvSpPr>
            <p:spPr>
              <a:xfrm>
                <a:off x="7382713" y="4735887"/>
                <a:ext cx="25299" cy="407610"/>
              </a:xfrm>
              <a:custGeom>
                <a:avLst/>
                <a:gdLst/>
                <a:ahLst/>
                <a:cxnLst/>
                <a:rect l="l" t="t" r="r" b="b"/>
                <a:pathLst>
                  <a:path w="655" h="10553" extrusionOk="0">
                    <a:moveTo>
                      <a:pt x="262" y="1"/>
                    </a:moveTo>
                    <a:cubicBezTo>
                      <a:pt x="233" y="335"/>
                      <a:pt x="206" y="667"/>
                      <a:pt x="184" y="1002"/>
                    </a:cubicBezTo>
                    <a:cubicBezTo>
                      <a:pt x="165" y="1302"/>
                      <a:pt x="148" y="1602"/>
                      <a:pt x="135" y="1903"/>
                    </a:cubicBezTo>
                    <a:cubicBezTo>
                      <a:pt x="0" y="4770"/>
                      <a:pt x="127" y="7638"/>
                      <a:pt x="517" y="10474"/>
                    </a:cubicBezTo>
                    <a:cubicBezTo>
                      <a:pt x="518" y="10488"/>
                      <a:pt x="519" y="10501"/>
                      <a:pt x="522" y="10514"/>
                    </a:cubicBezTo>
                    <a:cubicBezTo>
                      <a:pt x="522" y="10515"/>
                      <a:pt x="522" y="10519"/>
                      <a:pt x="523" y="10520"/>
                    </a:cubicBezTo>
                    <a:lnTo>
                      <a:pt x="528" y="10520"/>
                    </a:lnTo>
                    <a:cubicBezTo>
                      <a:pt x="541" y="10530"/>
                      <a:pt x="555" y="10542"/>
                      <a:pt x="566" y="10553"/>
                    </a:cubicBezTo>
                    <a:cubicBezTo>
                      <a:pt x="559" y="10542"/>
                      <a:pt x="551" y="10531"/>
                      <a:pt x="545" y="10520"/>
                    </a:cubicBezTo>
                    <a:lnTo>
                      <a:pt x="654" y="10520"/>
                    </a:lnTo>
                    <a:cubicBezTo>
                      <a:pt x="584" y="10019"/>
                      <a:pt x="523" y="9517"/>
                      <a:pt x="471" y="9013"/>
                    </a:cubicBezTo>
                    <a:cubicBezTo>
                      <a:pt x="467" y="8973"/>
                      <a:pt x="463" y="8932"/>
                      <a:pt x="457" y="8892"/>
                    </a:cubicBezTo>
                    <a:cubicBezTo>
                      <a:pt x="219" y="6560"/>
                      <a:pt x="155" y="4214"/>
                      <a:pt x="267" y="1868"/>
                    </a:cubicBezTo>
                    <a:cubicBezTo>
                      <a:pt x="283" y="1513"/>
                      <a:pt x="303" y="1159"/>
                      <a:pt x="330" y="806"/>
                    </a:cubicBezTo>
                    <a:cubicBezTo>
                      <a:pt x="349" y="541"/>
                      <a:pt x="368" y="277"/>
                      <a:pt x="392" y="12"/>
                    </a:cubicBezTo>
                    <a:lnTo>
                      <a:pt x="2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4" name="Google Shape;1874;p26"/>
              <p:cNvSpPr/>
              <p:nvPr/>
            </p:nvSpPr>
            <p:spPr>
              <a:xfrm>
                <a:off x="7216085" y="4546315"/>
                <a:ext cx="364079" cy="299923"/>
              </a:xfrm>
              <a:custGeom>
                <a:avLst/>
                <a:gdLst/>
                <a:ahLst/>
                <a:cxnLst/>
                <a:rect l="l" t="t" r="r" b="b"/>
                <a:pathLst>
                  <a:path w="9426" h="7765" extrusionOk="0">
                    <a:moveTo>
                      <a:pt x="2850" y="0"/>
                    </a:moveTo>
                    <a:cubicBezTo>
                      <a:pt x="2743" y="0"/>
                      <a:pt x="2634" y="22"/>
                      <a:pt x="2522" y="67"/>
                    </a:cubicBezTo>
                    <a:cubicBezTo>
                      <a:pt x="1503" y="484"/>
                      <a:pt x="3258" y="3540"/>
                      <a:pt x="3258" y="3540"/>
                    </a:cubicBezTo>
                    <a:cubicBezTo>
                      <a:pt x="3258" y="3540"/>
                      <a:pt x="2511" y="3385"/>
                      <a:pt x="1767" y="3385"/>
                    </a:cubicBezTo>
                    <a:cubicBezTo>
                      <a:pt x="1120" y="3385"/>
                      <a:pt x="475" y="3502"/>
                      <a:pt x="324" y="3938"/>
                    </a:cubicBezTo>
                    <a:cubicBezTo>
                      <a:pt x="0" y="4877"/>
                      <a:pt x="2943" y="5372"/>
                      <a:pt x="2943" y="5372"/>
                    </a:cubicBezTo>
                    <a:cubicBezTo>
                      <a:pt x="2943" y="5372"/>
                      <a:pt x="1431" y="6666"/>
                      <a:pt x="2064" y="7580"/>
                    </a:cubicBezTo>
                    <a:cubicBezTo>
                      <a:pt x="2153" y="7708"/>
                      <a:pt x="2267" y="7763"/>
                      <a:pt x="2399" y="7763"/>
                    </a:cubicBezTo>
                    <a:cubicBezTo>
                      <a:pt x="3210" y="7763"/>
                      <a:pt x="4669" y="5677"/>
                      <a:pt x="4669" y="5677"/>
                    </a:cubicBezTo>
                    <a:cubicBezTo>
                      <a:pt x="4669" y="5677"/>
                      <a:pt x="6353" y="7765"/>
                      <a:pt x="7506" y="7765"/>
                    </a:cubicBezTo>
                    <a:cubicBezTo>
                      <a:pt x="7659" y="7765"/>
                      <a:pt x="7803" y="7728"/>
                      <a:pt x="7933" y="7644"/>
                    </a:cubicBezTo>
                    <a:cubicBezTo>
                      <a:pt x="9034" y="6930"/>
                      <a:pt x="6130" y="4601"/>
                      <a:pt x="6130" y="4601"/>
                    </a:cubicBezTo>
                    <a:cubicBezTo>
                      <a:pt x="6130" y="4601"/>
                      <a:pt x="9426" y="3983"/>
                      <a:pt x="8636" y="2619"/>
                    </a:cubicBezTo>
                    <a:cubicBezTo>
                      <a:pt x="8514" y="2409"/>
                      <a:pt x="8214" y="2331"/>
                      <a:pt x="7836" y="2331"/>
                    </a:cubicBezTo>
                    <a:cubicBezTo>
                      <a:pt x="6749" y="2331"/>
                      <a:pt x="5015" y="2978"/>
                      <a:pt x="5015" y="2978"/>
                    </a:cubicBezTo>
                    <a:cubicBezTo>
                      <a:pt x="5015" y="2978"/>
                      <a:pt x="4120" y="0"/>
                      <a:pt x="285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5" name="Google Shape;1875;p26"/>
              <p:cNvSpPr/>
              <p:nvPr/>
            </p:nvSpPr>
            <p:spPr>
              <a:xfrm>
                <a:off x="7348337" y="4690966"/>
                <a:ext cx="77636" cy="39397"/>
              </a:xfrm>
              <a:custGeom>
                <a:avLst/>
                <a:gdLst/>
                <a:ahLst/>
                <a:cxnLst/>
                <a:rect l="l" t="t" r="r" b="b"/>
                <a:pathLst>
                  <a:path w="2010" h="1020" extrusionOk="0">
                    <a:moveTo>
                      <a:pt x="1329" y="0"/>
                    </a:moveTo>
                    <a:cubicBezTo>
                      <a:pt x="1194" y="0"/>
                      <a:pt x="1047" y="18"/>
                      <a:pt x="895" y="55"/>
                    </a:cubicBezTo>
                    <a:cubicBezTo>
                      <a:pt x="374" y="181"/>
                      <a:pt x="1" y="487"/>
                      <a:pt x="61" y="738"/>
                    </a:cubicBezTo>
                    <a:cubicBezTo>
                      <a:pt x="104" y="916"/>
                      <a:pt x="354" y="1019"/>
                      <a:pt x="681" y="1019"/>
                    </a:cubicBezTo>
                    <a:cubicBezTo>
                      <a:pt x="815" y="1019"/>
                      <a:pt x="963" y="1002"/>
                      <a:pt x="1115" y="965"/>
                    </a:cubicBezTo>
                    <a:cubicBezTo>
                      <a:pt x="1635" y="840"/>
                      <a:pt x="2009" y="533"/>
                      <a:pt x="1948" y="282"/>
                    </a:cubicBezTo>
                    <a:cubicBezTo>
                      <a:pt x="1905" y="104"/>
                      <a:pt x="1656" y="0"/>
                      <a:pt x="132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6" name="Google Shape;1876;p26"/>
              <p:cNvSpPr/>
              <p:nvPr/>
            </p:nvSpPr>
            <p:spPr>
              <a:xfrm>
                <a:off x="7168538" y="4923141"/>
                <a:ext cx="236037" cy="220356"/>
              </a:xfrm>
              <a:custGeom>
                <a:avLst/>
                <a:gdLst/>
                <a:ahLst/>
                <a:cxnLst/>
                <a:rect l="l" t="t" r="r" b="b"/>
                <a:pathLst>
                  <a:path w="6111" h="5705" extrusionOk="0">
                    <a:moveTo>
                      <a:pt x="244" y="1"/>
                    </a:moveTo>
                    <a:cubicBezTo>
                      <a:pt x="163" y="1"/>
                      <a:pt x="82" y="3"/>
                      <a:pt x="1" y="7"/>
                    </a:cubicBezTo>
                    <a:cubicBezTo>
                      <a:pt x="19" y="170"/>
                      <a:pt x="41" y="332"/>
                      <a:pt x="67" y="493"/>
                    </a:cubicBezTo>
                    <a:cubicBezTo>
                      <a:pt x="239" y="1584"/>
                      <a:pt x="592" y="2608"/>
                      <a:pt x="1423" y="3346"/>
                    </a:cubicBezTo>
                    <a:cubicBezTo>
                      <a:pt x="2686" y="4468"/>
                      <a:pt x="4815" y="4537"/>
                      <a:pt x="6067" y="5666"/>
                    </a:cubicBezTo>
                    <a:cubicBezTo>
                      <a:pt x="6069" y="5667"/>
                      <a:pt x="6072" y="5669"/>
                      <a:pt x="6073" y="5672"/>
                    </a:cubicBezTo>
                    <a:cubicBezTo>
                      <a:pt x="6086" y="5682"/>
                      <a:pt x="6100" y="5694"/>
                      <a:pt x="6111" y="5705"/>
                    </a:cubicBezTo>
                    <a:cubicBezTo>
                      <a:pt x="6104" y="5694"/>
                      <a:pt x="6096" y="5683"/>
                      <a:pt x="6090" y="5672"/>
                    </a:cubicBezTo>
                    <a:cubicBezTo>
                      <a:pt x="6079" y="5657"/>
                      <a:pt x="6069" y="5642"/>
                      <a:pt x="6061" y="5626"/>
                    </a:cubicBezTo>
                    <a:cubicBezTo>
                      <a:pt x="5457" y="4680"/>
                      <a:pt x="5232" y="3532"/>
                      <a:pt x="4677" y="2555"/>
                    </a:cubicBezTo>
                    <a:cubicBezTo>
                      <a:pt x="3840" y="1087"/>
                      <a:pt x="2217" y="108"/>
                      <a:pt x="533" y="11"/>
                    </a:cubicBezTo>
                    <a:cubicBezTo>
                      <a:pt x="437" y="4"/>
                      <a:pt x="340" y="1"/>
                      <a:pt x="2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7" name="Google Shape;1877;p26"/>
              <p:cNvSpPr/>
              <p:nvPr/>
            </p:nvSpPr>
            <p:spPr>
              <a:xfrm>
                <a:off x="7397005" y="4890657"/>
                <a:ext cx="227733" cy="199653"/>
              </a:xfrm>
              <a:custGeom>
                <a:avLst/>
                <a:gdLst/>
                <a:ahLst/>
                <a:cxnLst/>
                <a:rect l="l" t="t" r="r" b="b"/>
                <a:pathLst>
                  <a:path w="5896" h="5169" extrusionOk="0">
                    <a:moveTo>
                      <a:pt x="5232" y="0"/>
                    </a:moveTo>
                    <a:cubicBezTo>
                      <a:pt x="3993" y="0"/>
                      <a:pt x="2795" y="533"/>
                      <a:pt x="1921" y="1427"/>
                    </a:cubicBezTo>
                    <a:cubicBezTo>
                      <a:pt x="947" y="2422"/>
                      <a:pt x="398" y="3834"/>
                      <a:pt x="1" y="5168"/>
                    </a:cubicBezTo>
                    <a:cubicBezTo>
                      <a:pt x="113" y="4933"/>
                      <a:pt x="332" y="4766"/>
                      <a:pt x="553" y="4627"/>
                    </a:cubicBezTo>
                    <a:cubicBezTo>
                      <a:pt x="1262" y="4182"/>
                      <a:pt x="2067" y="3918"/>
                      <a:pt x="2846" y="3609"/>
                    </a:cubicBezTo>
                    <a:cubicBezTo>
                      <a:pt x="3624" y="3301"/>
                      <a:pt x="4403" y="2929"/>
                      <a:pt x="4980" y="2322"/>
                    </a:cubicBezTo>
                    <a:cubicBezTo>
                      <a:pt x="5555" y="1714"/>
                      <a:pt x="5895" y="822"/>
                      <a:pt x="5652" y="21"/>
                    </a:cubicBezTo>
                    <a:cubicBezTo>
                      <a:pt x="5512" y="7"/>
                      <a:pt x="5371" y="0"/>
                      <a:pt x="52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78" name="Google Shape;1878;p26"/>
            <p:cNvGrpSpPr/>
            <p:nvPr/>
          </p:nvGrpSpPr>
          <p:grpSpPr>
            <a:xfrm>
              <a:off x="8430787" y="4150712"/>
              <a:ext cx="387177" cy="1040017"/>
              <a:chOff x="8430787" y="4150712"/>
              <a:chExt cx="387177" cy="1040017"/>
            </a:xfrm>
          </p:grpSpPr>
          <p:sp>
            <p:nvSpPr>
              <p:cNvPr id="1879" name="Google Shape;1879;p26"/>
              <p:cNvSpPr/>
              <p:nvPr/>
            </p:nvSpPr>
            <p:spPr>
              <a:xfrm>
                <a:off x="8637431" y="4292968"/>
                <a:ext cx="74353" cy="897761"/>
              </a:xfrm>
              <a:custGeom>
                <a:avLst/>
                <a:gdLst/>
                <a:ahLst/>
                <a:cxnLst/>
                <a:rect l="l" t="t" r="r" b="b"/>
                <a:pathLst>
                  <a:path w="1925" h="23243" extrusionOk="0">
                    <a:moveTo>
                      <a:pt x="95" y="0"/>
                    </a:moveTo>
                    <a:lnTo>
                      <a:pt x="0" y="20"/>
                    </a:lnTo>
                    <a:cubicBezTo>
                      <a:pt x="4" y="35"/>
                      <a:pt x="6" y="48"/>
                      <a:pt x="9" y="63"/>
                    </a:cubicBezTo>
                    <a:cubicBezTo>
                      <a:pt x="60" y="296"/>
                      <a:pt x="108" y="529"/>
                      <a:pt x="156" y="763"/>
                    </a:cubicBezTo>
                    <a:cubicBezTo>
                      <a:pt x="409" y="1997"/>
                      <a:pt x="635" y="3233"/>
                      <a:pt x="828" y="4475"/>
                    </a:cubicBezTo>
                    <a:cubicBezTo>
                      <a:pt x="860" y="4665"/>
                      <a:pt x="889" y="4855"/>
                      <a:pt x="917" y="5047"/>
                    </a:cubicBezTo>
                    <a:cubicBezTo>
                      <a:pt x="1078" y="6103"/>
                      <a:pt x="1215" y="7162"/>
                      <a:pt x="1332" y="8222"/>
                    </a:cubicBezTo>
                    <a:cubicBezTo>
                      <a:pt x="1378" y="8633"/>
                      <a:pt x="1420" y="9043"/>
                      <a:pt x="1458" y="9455"/>
                    </a:cubicBezTo>
                    <a:cubicBezTo>
                      <a:pt x="1528" y="10182"/>
                      <a:pt x="1588" y="10912"/>
                      <a:pt x="1636" y="11642"/>
                    </a:cubicBezTo>
                    <a:cubicBezTo>
                      <a:pt x="1690" y="12412"/>
                      <a:pt x="1732" y="13184"/>
                      <a:pt x="1762" y="13957"/>
                    </a:cubicBezTo>
                    <a:cubicBezTo>
                      <a:pt x="1766" y="14064"/>
                      <a:pt x="1770" y="14169"/>
                      <a:pt x="1772" y="14276"/>
                    </a:cubicBezTo>
                    <a:cubicBezTo>
                      <a:pt x="1851" y="17641"/>
                      <a:pt x="1812" y="19733"/>
                      <a:pt x="1692" y="21823"/>
                    </a:cubicBezTo>
                    <a:cubicBezTo>
                      <a:pt x="1666" y="22297"/>
                      <a:pt x="1635" y="22771"/>
                      <a:pt x="1599" y="23243"/>
                    </a:cubicBezTo>
                    <a:lnTo>
                      <a:pt x="1696" y="23243"/>
                    </a:lnTo>
                    <a:cubicBezTo>
                      <a:pt x="1729" y="22807"/>
                      <a:pt x="1757" y="22372"/>
                      <a:pt x="1783" y="21935"/>
                    </a:cubicBezTo>
                    <a:cubicBezTo>
                      <a:pt x="1879" y="20299"/>
                      <a:pt x="1924" y="18664"/>
                      <a:pt x="1922" y="17027"/>
                    </a:cubicBezTo>
                    <a:cubicBezTo>
                      <a:pt x="1922" y="16913"/>
                      <a:pt x="1920" y="16798"/>
                      <a:pt x="1920" y="16682"/>
                    </a:cubicBezTo>
                    <a:cubicBezTo>
                      <a:pt x="1916" y="15882"/>
                      <a:pt x="1900" y="15082"/>
                      <a:pt x="1870" y="14282"/>
                    </a:cubicBezTo>
                    <a:cubicBezTo>
                      <a:pt x="1870" y="14271"/>
                      <a:pt x="1869" y="14258"/>
                      <a:pt x="1869" y="14246"/>
                    </a:cubicBezTo>
                    <a:lnTo>
                      <a:pt x="1869" y="14244"/>
                    </a:lnTo>
                    <a:cubicBezTo>
                      <a:pt x="1838" y="13380"/>
                      <a:pt x="1793" y="12518"/>
                      <a:pt x="1734" y="11655"/>
                    </a:cubicBezTo>
                    <a:cubicBezTo>
                      <a:pt x="1686" y="10930"/>
                      <a:pt x="1627" y="10208"/>
                      <a:pt x="1557" y="9484"/>
                    </a:cubicBezTo>
                    <a:cubicBezTo>
                      <a:pt x="1517" y="9049"/>
                      <a:pt x="1473" y="8616"/>
                      <a:pt x="1424" y="8182"/>
                    </a:cubicBezTo>
                    <a:cubicBezTo>
                      <a:pt x="1359" y="7589"/>
                      <a:pt x="1286" y="6997"/>
                      <a:pt x="1208" y="6406"/>
                    </a:cubicBezTo>
                    <a:cubicBezTo>
                      <a:pt x="1187" y="6241"/>
                      <a:pt x="1165" y="6079"/>
                      <a:pt x="1141" y="5914"/>
                    </a:cubicBezTo>
                    <a:cubicBezTo>
                      <a:pt x="1098" y="5606"/>
                      <a:pt x="1054" y="5298"/>
                      <a:pt x="1006" y="4990"/>
                    </a:cubicBezTo>
                    <a:cubicBezTo>
                      <a:pt x="976" y="4776"/>
                      <a:pt x="943" y="4562"/>
                      <a:pt x="907" y="4347"/>
                    </a:cubicBezTo>
                    <a:cubicBezTo>
                      <a:pt x="724" y="3190"/>
                      <a:pt x="516" y="2036"/>
                      <a:pt x="281" y="884"/>
                    </a:cubicBezTo>
                    <a:lnTo>
                      <a:pt x="281" y="882"/>
                    </a:lnTo>
                    <a:cubicBezTo>
                      <a:pt x="225" y="614"/>
                      <a:pt x="170" y="346"/>
                      <a:pt x="111" y="76"/>
                    </a:cubicBezTo>
                    <a:lnTo>
                      <a:pt x="111" y="75"/>
                    </a:lnTo>
                    <a:cubicBezTo>
                      <a:pt x="106" y="49"/>
                      <a:pt x="101" y="25"/>
                      <a:pt x="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0" name="Google Shape;1880;p26"/>
              <p:cNvSpPr/>
              <p:nvPr/>
            </p:nvSpPr>
            <p:spPr>
              <a:xfrm>
                <a:off x="8476867" y="4150712"/>
                <a:ext cx="341097" cy="271070"/>
              </a:xfrm>
              <a:custGeom>
                <a:avLst/>
                <a:gdLst/>
                <a:ahLst/>
                <a:cxnLst/>
                <a:rect l="l" t="t" r="r" b="b"/>
                <a:pathLst>
                  <a:path w="8831" h="7018" extrusionOk="0">
                    <a:moveTo>
                      <a:pt x="6642" y="0"/>
                    </a:moveTo>
                    <a:cubicBezTo>
                      <a:pt x="6543" y="0"/>
                      <a:pt x="6438" y="26"/>
                      <a:pt x="6346" y="60"/>
                    </a:cubicBezTo>
                    <a:cubicBezTo>
                      <a:pt x="5239" y="465"/>
                      <a:pt x="4675" y="1550"/>
                      <a:pt x="4212" y="2633"/>
                    </a:cubicBezTo>
                    <a:cubicBezTo>
                      <a:pt x="3811" y="1844"/>
                      <a:pt x="3042" y="1313"/>
                      <a:pt x="2264" y="889"/>
                    </a:cubicBezTo>
                    <a:cubicBezTo>
                      <a:pt x="1986" y="739"/>
                      <a:pt x="1697" y="594"/>
                      <a:pt x="1386" y="536"/>
                    </a:cubicBezTo>
                    <a:cubicBezTo>
                      <a:pt x="1308" y="521"/>
                      <a:pt x="1229" y="512"/>
                      <a:pt x="1149" y="512"/>
                    </a:cubicBezTo>
                    <a:cubicBezTo>
                      <a:pt x="1053" y="512"/>
                      <a:pt x="957" y="526"/>
                      <a:pt x="867" y="559"/>
                    </a:cubicBezTo>
                    <a:cubicBezTo>
                      <a:pt x="702" y="621"/>
                      <a:pt x="560" y="758"/>
                      <a:pt x="525" y="930"/>
                    </a:cubicBezTo>
                    <a:cubicBezTo>
                      <a:pt x="486" y="1132"/>
                      <a:pt x="599" y="1334"/>
                      <a:pt x="728" y="1496"/>
                    </a:cubicBezTo>
                    <a:cubicBezTo>
                      <a:pt x="1005" y="1842"/>
                      <a:pt x="1373" y="2104"/>
                      <a:pt x="1745" y="2347"/>
                    </a:cubicBezTo>
                    <a:cubicBezTo>
                      <a:pt x="2314" y="2720"/>
                      <a:pt x="2906" y="3060"/>
                      <a:pt x="3513" y="3364"/>
                    </a:cubicBezTo>
                    <a:cubicBezTo>
                      <a:pt x="3457" y="3362"/>
                      <a:pt x="3400" y="3360"/>
                      <a:pt x="3343" y="3360"/>
                    </a:cubicBezTo>
                    <a:cubicBezTo>
                      <a:pt x="2623" y="3360"/>
                      <a:pt x="1883" y="3571"/>
                      <a:pt x="1233" y="3875"/>
                    </a:cubicBezTo>
                    <a:cubicBezTo>
                      <a:pt x="830" y="4064"/>
                      <a:pt x="424" y="4281"/>
                      <a:pt x="139" y="4623"/>
                    </a:cubicBezTo>
                    <a:cubicBezTo>
                      <a:pt x="67" y="4710"/>
                      <a:pt x="0" y="4813"/>
                      <a:pt x="1" y="4926"/>
                    </a:cubicBezTo>
                    <a:cubicBezTo>
                      <a:pt x="3" y="5045"/>
                      <a:pt x="81" y="5153"/>
                      <a:pt x="179" y="5219"/>
                    </a:cubicBezTo>
                    <a:cubicBezTo>
                      <a:pt x="286" y="5291"/>
                      <a:pt x="408" y="5318"/>
                      <a:pt x="535" y="5318"/>
                    </a:cubicBezTo>
                    <a:cubicBezTo>
                      <a:pt x="716" y="5318"/>
                      <a:pt x="907" y="5263"/>
                      <a:pt x="1080" y="5203"/>
                    </a:cubicBezTo>
                    <a:cubicBezTo>
                      <a:pt x="1902" y="4918"/>
                      <a:pt x="2698" y="4557"/>
                      <a:pt x="3457" y="4127"/>
                    </a:cubicBezTo>
                    <a:lnTo>
                      <a:pt x="3457" y="4127"/>
                    </a:lnTo>
                    <a:cubicBezTo>
                      <a:pt x="2870" y="4795"/>
                      <a:pt x="2309" y="5524"/>
                      <a:pt x="2178" y="6403"/>
                    </a:cubicBezTo>
                    <a:cubicBezTo>
                      <a:pt x="2146" y="6617"/>
                      <a:pt x="2168" y="6882"/>
                      <a:pt x="2360" y="6983"/>
                    </a:cubicBezTo>
                    <a:cubicBezTo>
                      <a:pt x="2406" y="7007"/>
                      <a:pt x="2456" y="7018"/>
                      <a:pt x="2506" y="7018"/>
                    </a:cubicBezTo>
                    <a:cubicBezTo>
                      <a:pt x="2647" y="7018"/>
                      <a:pt x="2795" y="6934"/>
                      <a:pt x="2907" y="6838"/>
                    </a:cubicBezTo>
                    <a:cubicBezTo>
                      <a:pt x="3211" y="6576"/>
                      <a:pt x="3421" y="6223"/>
                      <a:pt x="3609" y="5870"/>
                    </a:cubicBezTo>
                    <a:cubicBezTo>
                      <a:pt x="3859" y="5401"/>
                      <a:pt x="4084" y="4921"/>
                      <a:pt x="4307" y="4440"/>
                    </a:cubicBezTo>
                    <a:cubicBezTo>
                      <a:pt x="4877" y="5013"/>
                      <a:pt x="5539" y="5424"/>
                      <a:pt x="6271" y="5764"/>
                    </a:cubicBezTo>
                    <a:cubicBezTo>
                      <a:pt x="6497" y="5869"/>
                      <a:pt x="6734" y="5967"/>
                      <a:pt x="6982" y="5973"/>
                    </a:cubicBezTo>
                    <a:cubicBezTo>
                      <a:pt x="6989" y="5973"/>
                      <a:pt x="6996" y="5973"/>
                      <a:pt x="7003" y="5973"/>
                    </a:cubicBezTo>
                    <a:cubicBezTo>
                      <a:pt x="7246" y="5973"/>
                      <a:pt x="7499" y="5870"/>
                      <a:pt x="7620" y="5660"/>
                    </a:cubicBezTo>
                    <a:cubicBezTo>
                      <a:pt x="7745" y="5440"/>
                      <a:pt x="7695" y="5153"/>
                      <a:pt x="7554" y="4943"/>
                    </a:cubicBezTo>
                    <a:cubicBezTo>
                      <a:pt x="7414" y="4732"/>
                      <a:pt x="7198" y="4585"/>
                      <a:pt x="6981" y="4456"/>
                    </a:cubicBezTo>
                    <a:cubicBezTo>
                      <a:pt x="6479" y="4161"/>
                      <a:pt x="5936" y="3935"/>
                      <a:pt x="5373" y="3786"/>
                    </a:cubicBezTo>
                    <a:lnTo>
                      <a:pt x="5373" y="3786"/>
                    </a:lnTo>
                    <a:cubicBezTo>
                      <a:pt x="5804" y="3823"/>
                      <a:pt x="6264" y="3869"/>
                      <a:pt x="6719" y="3869"/>
                    </a:cubicBezTo>
                    <a:cubicBezTo>
                      <a:pt x="7261" y="3869"/>
                      <a:pt x="7794" y="3804"/>
                      <a:pt x="8259" y="3580"/>
                    </a:cubicBezTo>
                    <a:cubicBezTo>
                      <a:pt x="8539" y="3445"/>
                      <a:pt x="8831" y="3165"/>
                      <a:pt x="8729" y="2871"/>
                    </a:cubicBezTo>
                    <a:cubicBezTo>
                      <a:pt x="8670" y="2699"/>
                      <a:pt x="8493" y="2597"/>
                      <a:pt x="8324" y="2530"/>
                    </a:cubicBezTo>
                    <a:cubicBezTo>
                      <a:pt x="8009" y="2406"/>
                      <a:pt x="7678" y="2352"/>
                      <a:pt x="7344" y="2352"/>
                    </a:cubicBezTo>
                    <a:cubicBezTo>
                      <a:pt x="6635" y="2352"/>
                      <a:pt x="5908" y="2594"/>
                      <a:pt x="5265" y="2918"/>
                    </a:cubicBezTo>
                    <a:cubicBezTo>
                      <a:pt x="5745" y="2482"/>
                      <a:pt x="6174" y="1992"/>
                      <a:pt x="6546" y="1462"/>
                    </a:cubicBezTo>
                    <a:cubicBezTo>
                      <a:pt x="6755" y="1165"/>
                      <a:pt x="6949" y="844"/>
                      <a:pt x="6994" y="485"/>
                    </a:cubicBezTo>
                    <a:cubicBezTo>
                      <a:pt x="7010" y="351"/>
                      <a:pt x="7001" y="201"/>
                      <a:pt x="6909" y="103"/>
                    </a:cubicBezTo>
                    <a:cubicBezTo>
                      <a:pt x="6840" y="28"/>
                      <a:pt x="6744" y="0"/>
                      <a:pt x="66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1" name="Google Shape;1881;p26"/>
              <p:cNvSpPr/>
              <p:nvPr/>
            </p:nvSpPr>
            <p:spPr>
              <a:xfrm>
                <a:off x="8623062" y="4265931"/>
                <a:ext cx="47663" cy="30050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778" extrusionOk="0">
                    <a:moveTo>
                      <a:pt x="703" y="1"/>
                    </a:moveTo>
                    <a:cubicBezTo>
                      <a:pt x="655" y="1"/>
                      <a:pt x="605" y="5"/>
                      <a:pt x="554" y="13"/>
                    </a:cubicBezTo>
                    <a:cubicBezTo>
                      <a:pt x="232" y="67"/>
                      <a:pt x="0" y="279"/>
                      <a:pt x="35" y="487"/>
                    </a:cubicBezTo>
                    <a:cubicBezTo>
                      <a:pt x="65" y="661"/>
                      <a:pt x="273" y="777"/>
                      <a:pt x="529" y="777"/>
                    </a:cubicBezTo>
                    <a:cubicBezTo>
                      <a:pt x="578" y="777"/>
                      <a:pt x="629" y="773"/>
                      <a:pt x="680" y="764"/>
                    </a:cubicBezTo>
                    <a:cubicBezTo>
                      <a:pt x="1002" y="710"/>
                      <a:pt x="1234" y="498"/>
                      <a:pt x="1199" y="290"/>
                    </a:cubicBezTo>
                    <a:cubicBezTo>
                      <a:pt x="1169" y="116"/>
                      <a:pt x="960" y="1"/>
                      <a:pt x="7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2" name="Google Shape;1882;p26"/>
              <p:cNvSpPr/>
              <p:nvPr/>
            </p:nvSpPr>
            <p:spPr>
              <a:xfrm>
                <a:off x="8430787" y="4472188"/>
                <a:ext cx="266281" cy="223600"/>
              </a:xfrm>
              <a:custGeom>
                <a:avLst/>
                <a:gdLst/>
                <a:ahLst/>
                <a:cxnLst/>
                <a:rect l="l" t="t" r="r" b="b"/>
                <a:pathLst>
                  <a:path w="6894" h="5789" extrusionOk="0">
                    <a:moveTo>
                      <a:pt x="6" y="1"/>
                    </a:moveTo>
                    <a:lnTo>
                      <a:pt x="6" y="1"/>
                    </a:lnTo>
                    <a:cubicBezTo>
                      <a:pt x="1" y="1090"/>
                      <a:pt x="522" y="2171"/>
                      <a:pt x="1379" y="2845"/>
                    </a:cubicBezTo>
                    <a:cubicBezTo>
                      <a:pt x="1848" y="3215"/>
                      <a:pt x="2402" y="3462"/>
                      <a:pt x="2963" y="3672"/>
                    </a:cubicBezTo>
                    <a:cubicBezTo>
                      <a:pt x="4098" y="4096"/>
                      <a:pt x="5297" y="4391"/>
                      <a:pt x="6331" y="5026"/>
                    </a:cubicBezTo>
                    <a:cubicBezTo>
                      <a:pt x="6530" y="5149"/>
                      <a:pt x="6738" y="5314"/>
                      <a:pt x="6834" y="5517"/>
                    </a:cubicBezTo>
                    <a:lnTo>
                      <a:pt x="6834" y="5517"/>
                    </a:lnTo>
                    <a:cubicBezTo>
                      <a:pt x="6525" y="4047"/>
                      <a:pt x="5851" y="2521"/>
                      <a:pt x="4700" y="1584"/>
                    </a:cubicBezTo>
                    <a:cubicBezTo>
                      <a:pt x="3405" y="531"/>
                      <a:pt x="1653" y="261"/>
                      <a:pt x="6" y="1"/>
                    </a:cubicBezTo>
                    <a:close/>
                    <a:moveTo>
                      <a:pt x="6834" y="5517"/>
                    </a:moveTo>
                    <a:cubicBezTo>
                      <a:pt x="6853" y="5608"/>
                      <a:pt x="6870" y="5698"/>
                      <a:pt x="6886" y="5788"/>
                    </a:cubicBezTo>
                    <a:cubicBezTo>
                      <a:pt x="6894" y="5692"/>
                      <a:pt x="6873" y="5601"/>
                      <a:pt x="6834" y="551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83" name="Google Shape;1883;p26"/>
            <p:cNvGrpSpPr/>
            <p:nvPr/>
          </p:nvGrpSpPr>
          <p:grpSpPr>
            <a:xfrm>
              <a:off x="8676912" y="4419194"/>
              <a:ext cx="467092" cy="724296"/>
              <a:chOff x="8676912" y="4419194"/>
              <a:chExt cx="467092" cy="724296"/>
            </a:xfrm>
          </p:grpSpPr>
          <p:sp>
            <p:nvSpPr>
              <p:cNvPr id="1884" name="Google Shape;1884;p26"/>
              <p:cNvSpPr/>
              <p:nvPr/>
            </p:nvSpPr>
            <p:spPr>
              <a:xfrm>
                <a:off x="8738789" y="4419194"/>
                <a:ext cx="405215" cy="379104"/>
              </a:xfrm>
              <a:custGeom>
                <a:avLst/>
                <a:gdLst/>
                <a:ahLst/>
                <a:cxnLst/>
                <a:rect l="l" t="t" r="r" b="b"/>
                <a:pathLst>
                  <a:path w="10491" h="9815" extrusionOk="0">
                    <a:moveTo>
                      <a:pt x="8145" y="1"/>
                    </a:moveTo>
                    <a:cubicBezTo>
                      <a:pt x="7526" y="1"/>
                      <a:pt x="6911" y="179"/>
                      <a:pt x="6395" y="499"/>
                    </a:cubicBezTo>
                    <a:cubicBezTo>
                      <a:pt x="6364" y="518"/>
                      <a:pt x="6334" y="536"/>
                      <a:pt x="6304" y="556"/>
                    </a:cubicBezTo>
                    <a:cubicBezTo>
                      <a:pt x="6055" y="724"/>
                      <a:pt x="5829" y="925"/>
                      <a:pt x="5642" y="1156"/>
                    </a:cubicBezTo>
                    <a:cubicBezTo>
                      <a:pt x="5417" y="1434"/>
                      <a:pt x="5245" y="1747"/>
                      <a:pt x="5114" y="2077"/>
                    </a:cubicBezTo>
                    <a:cubicBezTo>
                      <a:pt x="5001" y="2358"/>
                      <a:pt x="4917" y="2651"/>
                      <a:pt x="4854" y="2947"/>
                    </a:cubicBezTo>
                    <a:cubicBezTo>
                      <a:pt x="4325" y="2588"/>
                      <a:pt x="3680" y="2406"/>
                      <a:pt x="3039" y="2406"/>
                    </a:cubicBezTo>
                    <a:cubicBezTo>
                      <a:pt x="2524" y="2406"/>
                      <a:pt x="2012" y="2524"/>
                      <a:pt x="1565" y="2763"/>
                    </a:cubicBezTo>
                    <a:cubicBezTo>
                      <a:pt x="1483" y="2807"/>
                      <a:pt x="1402" y="2859"/>
                      <a:pt x="1322" y="2916"/>
                    </a:cubicBezTo>
                    <a:cubicBezTo>
                      <a:pt x="796" y="3297"/>
                      <a:pt x="352" y="3940"/>
                      <a:pt x="155" y="4603"/>
                    </a:cubicBezTo>
                    <a:cubicBezTo>
                      <a:pt x="23" y="5051"/>
                      <a:pt x="1" y="5509"/>
                      <a:pt x="142" y="5900"/>
                    </a:cubicBezTo>
                    <a:cubicBezTo>
                      <a:pt x="473" y="6816"/>
                      <a:pt x="1163" y="7592"/>
                      <a:pt x="1986" y="8155"/>
                    </a:cubicBezTo>
                    <a:cubicBezTo>
                      <a:pt x="2808" y="8720"/>
                      <a:pt x="3759" y="9088"/>
                      <a:pt x="4725" y="9354"/>
                    </a:cubicBezTo>
                    <a:cubicBezTo>
                      <a:pt x="5515" y="9574"/>
                      <a:pt x="6337" y="9726"/>
                      <a:pt x="7160" y="9785"/>
                    </a:cubicBezTo>
                    <a:cubicBezTo>
                      <a:pt x="7193" y="9789"/>
                      <a:pt x="7225" y="9790"/>
                      <a:pt x="7258" y="9791"/>
                    </a:cubicBezTo>
                    <a:cubicBezTo>
                      <a:pt x="7482" y="9806"/>
                      <a:pt x="7706" y="9814"/>
                      <a:pt x="7929" y="9814"/>
                    </a:cubicBezTo>
                    <a:cubicBezTo>
                      <a:pt x="8119" y="9814"/>
                      <a:pt x="8308" y="9808"/>
                      <a:pt x="8496" y="9797"/>
                    </a:cubicBezTo>
                    <a:cubicBezTo>
                      <a:pt x="8585" y="9791"/>
                      <a:pt x="8671" y="9785"/>
                      <a:pt x="8759" y="9776"/>
                    </a:cubicBezTo>
                    <a:cubicBezTo>
                      <a:pt x="9352" y="9725"/>
                      <a:pt x="9933" y="9613"/>
                      <a:pt x="10490" y="9434"/>
                    </a:cubicBezTo>
                    <a:lnTo>
                      <a:pt x="10490" y="1000"/>
                    </a:lnTo>
                    <a:cubicBezTo>
                      <a:pt x="9972" y="477"/>
                      <a:pt x="9273" y="118"/>
                      <a:pt x="8533" y="24"/>
                    </a:cubicBezTo>
                    <a:cubicBezTo>
                      <a:pt x="8404" y="8"/>
                      <a:pt x="8274" y="1"/>
                      <a:pt x="81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5" name="Google Shape;1885;p26"/>
              <p:cNvSpPr/>
              <p:nvPr/>
            </p:nvSpPr>
            <p:spPr>
              <a:xfrm>
                <a:off x="9063587" y="4740825"/>
                <a:ext cx="34376" cy="402666"/>
              </a:xfrm>
              <a:custGeom>
                <a:avLst/>
                <a:gdLst/>
                <a:ahLst/>
                <a:cxnLst/>
                <a:rect l="l" t="t" r="r" b="b"/>
                <a:pathLst>
                  <a:path w="890" h="10425" extrusionOk="0">
                    <a:moveTo>
                      <a:pt x="264" y="0"/>
                    </a:moveTo>
                    <a:lnTo>
                      <a:pt x="0" y="16"/>
                    </a:lnTo>
                    <a:lnTo>
                      <a:pt x="87" y="1470"/>
                    </a:lnTo>
                    <a:lnTo>
                      <a:pt x="625" y="10425"/>
                    </a:lnTo>
                    <a:lnTo>
                      <a:pt x="890" y="10425"/>
                    </a:lnTo>
                    <a:lnTo>
                      <a:pt x="809" y="9084"/>
                    </a:lnTo>
                    <a:lnTo>
                      <a:pt x="350" y="1451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6" name="Google Shape;1886;p26"/>
              <p:cNvSpPr/>
              <p:nvPr/>
            </p:nvSpPr>
            <p:spPr>
              <a:xfrm>
                <a:off x="8738789" y="4419194"/>
                <a:ext cx="405215" cy="379104"/>
              </a:xfrm>
              <a:custGeom>
                <a:avLst/>
                <a:gdLst/>
                <a:ahLst/>
                <a:cxnLst/>
                <a:rect l="l" t="t" r="r" b="b"/>
                <a:pathLst>
                  <a:path w="10491" h="9815" extrusionOk="0">
                    <a:moveTo>
                      <a:pt x="8145" y="1"/>
                    </a:moveTo>
                    <a:cubicBezTo>
                      <a:pt x="7526" y="1"/>
                      <a:pt x="6911" y="179"/>
                      <a:pt x="6395" y="499"/>
                    </a:cubicBezTo>
                    <a:cubicBezTo>
                      <a:pt x="6364" y="518"/>
                      <a:pt x="6334" y="536"/>
                      <a:pt x="6304" y="556"/>
                    </a:cubicBezTo>
                    <a:cubicBezTo>
                      <a:pt x="6055" y="724"/>
                      <a:pt x="5829" y="925"/>
                      <a:pt x="5642" y="1156"/>
                    </a:cubicBezTo>
                    <a:cubicBezTo>
                      <a:pt x="5417" y="1434"/>
                      <a:pt x="5245" y="1747"/>
                      <a:pt x="5114" y="2077"/>
                    </a:cubicBezTo>
                    <a:cubicBezTo>
                      <a:pt x="5001" y="2358"/>
                      <a:pt x="4917" y="2651"/>
                      <a:pt x="4854" y="2947"/>
                    </a:cubicBezTo>
                    <a:cubicBezTo>
                      <a:pt x="4325" y="2588"/>
                      <a:pt x="3680" y="2406"/>
                      <a:pt x="3039" y="2406"/>
                    </a:cubicBezTo>
                    <a:cubicBezTo>
                      <a:pt x="2524" y="2406"/>
                      <a:pt x="2012" y="2524"/>
                      <a:pt x="1565" y="2763"/>
                    </a:cubicBezTo>
                    <a:cubicBezTo>
                      <a:pt x="1483" y="2807"/>
                      <a:pt x="1402" y="2859"/>
                      <a:pt x="1322" y="2916"/>
                    </a:cubicBezTo>
                    <a:cubicBezTo>
                      <a:pt x="796" y="3297"/>
                      <a:pt x="352" y="3940"/>
                      <a:pt x="155" y="4603"/>
                    </a:cubicBezTo>
                    <a:cubicBezTo>
                      <a:pt x="23" y="5051"/>
                      <a:pt x="1" y="5509"/>
                      <a:pt x="142" y="5900"/>
                    </a:cubicBezTo>
                    <a:cubicBezTo>
                      <a:pt x="473" y="6816"/>
                      <a:pt x="1163" y="7592"/>
                      <a:pt x="1986" y="8155"/>
                    </a:cubicBezTo>
                    <a:cubicBezTo>
                      <a:pt x="2808" y="8720"/>
                      <a:pt x="3759" y="9088"/>
                      <a:pt x="4725" y="9354"/>
                    </a:cubicBezTo>
                    <a:cubicBezTo>
                      <a:pt x="5515" y="9574"/>
                      <a:pt x="6337" y="9726"/>
                      <a:pt x="7160" y="9785"/>
                    </a:cubicBezTo>
                    <a:cubicBezTo>
                      <a:pt x="7193" y="9789"/>
                      <a:pt x="7225" y="9790"/>
                      <a:pt x="7258" y="9791"/>
                    </a:cubicBezTo>
                    <a:cubicBezTo>
                      <a:pt x="7482" y="9806"/>
                      <a:pt x="7706" y="9814"/>
                      <a:pt x="7929" y="9814"/>
                    </a:cubicBezTo>
                    <a:cubicBezTo>
                      <a:pt x="8119" y="9814"/>
                      <a:pt x="8308" y="9808"/>
                      <a:pt x="8496" y="9797"/>
                    </a:cubicBezTo>
                    <a:cubicBezTo>
                      <a:pt x="8585" y="9791"/>
                      <a:pt x="8671" y="9785"/>
                      <a:pt x="8759" y="9776"/>
                    </a:cubicBezTo>
                    <a:cubicBezTo>
                      <a:pt x="9352" y="9725"/>
                      <a:pt x="9933" y="9613"/>
                      <a:pt x="10490" y="9434"/>
                    </a:cubicBezTo>
                    <a:lnTo>
                      <a:pt x="10490" y="1000"/>
                    </a:lnTo>
                    <a:cubicBezTo>
                      <a:pt x="9972" y="477"/>
                      <a:pt x="9273" y="118"/>
                      <a:pt x="8533" y="24"/>
                    </a:cubicBezTo>
                    <a:cubicBezTo>
                      <a:pt x="8404" y="8"/>
                      <a:pt x="8274" y="1"/>
                      <a:pt x="8145" y="1"/>
                    </a:cubicBezTo>
                    <a:close/>
                  </a:path>
                </a:pathLst>
              </a:custGeom>
              <a:solidFill>
                <a:srgbClr val="00585B">
                  <a:alpha val="28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7" name="Google Shape;1887;p26"/>
              <p:cNvSpPr/>
              <p:nvPr/>
            </p:nvSpPr>
            <p:spPr>
              <a:xfrm>
                <a:off x="8919554" y="4546155"/>
                <a:ext cx="224450" cy="151487"/>
              </a:xfrm>
              <a:custGeom>
                <a:avLst/>
                <a:gdLst/>
                <a:ahLst/>
                <a:cxnLst/>
                <a:rect l="l" t="t" r="r" b="b"/>
                <a:pathLst>
                  <a:path w="5811" h="3922" extrusionOk="0">
                    <a:moveTo>
                      <a:pt x="4071" y="1"/>
                    </a:moveTo>
                    <a:cubicBezTo>
                      <a:pt x="3401" y="1"/>
                      <a:pt x="2741" y="148"/>
                      <a:pt x="2132" y="405"/>
                    </a:cubicBezTo>
                    <a:cubicBezTo>
                      <a:pt x="2101" y="417"/>
                      <a:pt x="2070" y="430"/>
                      <a:pt x="2040" y="445"/>
                    </a:cubicBezTo>
                    <a:cubicBezTo>
                      <a:pt x="1905" y="504"/>
                      <a:pt x="1772" y="569"/>
                      <a:pt x="1642" y="640"/>
                    </a:cubicBezTo>
                    <a:cubicBezTo>
                      <a:pt x="1621" y="653"/>
                      <a:pt x="1600" y="662"/>
                      <a:pt x="1581" y="675"/>
                    </a:cubicBezTo>
                    <a:cubicBezTo>
                      <a:pt x="1248" y="861"/>
                      <a:pt x="928" y="1098"/>
                      <a:pt x="663" y="1373"/>
                    </a:cubicBezTo>
                    <a:cubicBezTo>
                      <a:pt x="531" y="1510"/>
                      <a:pt x="413" y="1659"/>
                      <a:pt x="313" y="1816"/>
                    </a:cubicBezTo>
                    <a:cubicBezTo>
                      <a:pt x="144" y="2083"/>
                      <a:pt x="31" y="2378"/>
                      <a:pt x="1" y="2696"/>
                    </a:cubicBezTo>
                    <a:cubicBezTo>
                      <a:pt x="185" y="2936"/>
                      <a:pt x="393" y="3149"/>
                      <a:pt x="664" y="3295"/>
                    </a:cubicBezTo>
                    <a:cubicBezTo>
                      <a:pt x="1183" y="3578"/>
                      <a:pt x="1758" y="3772"/>
                      <a:pt x="2344" y="3864"/>
                    </a:cubicBezTo>
                    <a:cubicBezTo>
                      <a:pt x="2376" y="3868"/>
                      <a:pt x="2409" y="3873"/>
                      <a:pt x="2442" y="3878"/>
                    </a:cubicBezTo>
                    <a:cubicBezTo>
                      <a:pt x="2658" y="3907"/>
                      <a:pt x="2875" y="3922"/>
                      <a:pt x="3092" y="3922"/>
                    </a:cubicBezTo>
                    <a:cubicBezTo>
                      <a:pt x="3522" y="3922"/>
                      <a:pt x="3950" y="3863"/>
                      <a:pt x="4360" y="3738"/>
                    </a:cubicBezTo>
                    <a:cubicBezTo>
                      <a:pt x="4899" y="3575"/>
                      <a:pt x="5398" y="3291"/>
                      <a:pt x="5810" y="2920"/>
                    </a:cubicBezTo>
                    <a:lnTo>
                      <a:pt x="5810" y="352"/>
                    </a:lnTo>
                    <a:cubicBezTo>
                      <a:pt x="5730" y="318"/>
                      <a:pt x="5650" y="284"/>
                      <a:pt x="5567" y="257"/>
                    </a:cubicBezTo>
                    <a:cubicBezTo>
                      <a:pt x="5099" y="89"/>
                      <a:pt x="4599" y="4"/>
                      <a:pt x="4104" y="1"/>
                    </a:cubicBezTo>
                    <a:cubicBezTo>
                      <a:pt x="4093" y="1"/>
                      <a:pt x="4082" y="1"/>
                      <a:pt x="40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8" name="Google Shape;1888;p26"/>
              <p:cNvSpPr/>
              <p:nvPr/>
            </p:nvSpPr>
            <p:spPr>
              <a:xfrm>
                <a:off x="8738789" y="4553957"/>
                <a:ext cx="405215" cy="244342"/>
              </a:xfrm>
              <a:custGeom>
                <a:avLst/>
                <a:gdLst/>
                <a:ahLst/>
                <a:cxnLst/>
                <a:rect l="l" t="t" r="r" b="b"/>
                <a:pathLst>
                  <a:path w="10491" h="6326" extrusionOk="0">
                    <a:moveTo>
                      <a:pt x="10490" y="0"/>
                    </a:moveTo>
                    <a:cubicBezTo>
                      <a:pt x="10408" y="14"/>
                      <a:pt x="10327" y="31"/>
                      <a:pt x="10247" y="55"/>
                    </a:cubicBezTo>
                    <a:cubicBezTo>
                      <a:pt x="10128" y="87"/>
                      <a:pt x="10013" y="133"/>
                      <a:pt x="9905" y="187"/>
                    </a:cubicBezTo>
                    <a:cubicBezTo>
                      <a:pt x="9044" y="611"/>
                      <a:pt x="8527" y="1501"/>
                      <a:pt x="8290" y="2409"/>
                    </a:cubicBezTo>
                    <a:cubicBezTo>
                      <a:pt x="7961" y="1972"/>
                      <a:pt x="7477" y="1662"/>
                      <a:pt x="6946" y="1503"/>
                    </a:cubicBezTo>
                    <a:cubicBezTo>
                      <a:pt x="6912" y="1492"/>
                      <a:pt x="6879" y="1482"/>
                      <a:pt x="6845" y="1475"/>
                    </a:cubicBezTo>
                    <a:cubicBezTo>
                      <a:pt x="6792" y="1460"/>
                      <a:pt x="6738" y="1447"/>
                      <a:pt x="6684" y="1437"/>
                    </a:cubicBezTo>
                    <a:cubicBezTo>
                      <a:pt x="6488" y="1397"/>
                      <a:pt x="6289" y="1377"/>
                      <a:pt x="6091" y="1377"/>
                    </a:cubicBezTo>
                    <a:cubicBezTo>
                      <a:pt x="6002" y="1377"/>
                      <a:pt x="5913" y="1381"/>
                      <a:pt x="5825" y="1389"/>
                    </a:cubicBezTo>
                    <a:cubicBezTo>
                      <a:pt x="5536" y="1419"/>
                      <a:pt x="5252" y="1491"/>
                      <a:pt x="4993" y="1614"/>
                    </a:cubicBezTo>
                    <a:cubicBezTo>
                      <a:pt x="4917" y="1649"/>
                      <a:pt x="4844" y="1689"/>
                      <a:pt x="4771" y="1733"/>
                    </a:cubicBezTo>
                    <a:cubicBezTo>
                      <a:pt x="4160" y="2111"/>
                      <a:pt x="3750" y="2713"/>
                      <a:pt x="3304" y="3263"/>
                    </a:cubicBezTo>
                    <a:cubicBezTo>
                      <a:pt x="2658" y="2141"/>
                      <a:pt x="1458" y="1332"/>
                      <a:pt x="155" y="1114"/>
                    </a:cubicBezTo>
                    <a:cubicBezTo>
                      <a:pt x="23" y="1562"/>
                      <a:pt x="1" y="2020"/>
                      <a:pt x="142" y="2411"/>
                    </a:cubicBezTo>
                    <a:cubicBezTo>
                      <a:pt x="473" y="3327"/>
                      <a:pt x="1163" y="4103"/>
                      <a:pt x="1986" y="4666"/>
                    </a:cubicBezTo>
                    <a:cubicBezTo>
                      <a:pt x="2808" y="5231"/>
                      <a:pt x="3759" y="5599"/>
                      <a:pt x="4725" y="5865"/>
                    </a:cubicBezTo>
                    <a:cubicBezTo>
                      <a:pt x="5515" y="6085"/>
                      <a:pt x="6337" y="6237"/>
                      <a:pt x="7160" y="6296"/>
                    </a:cubicBezTo>
                    <a:cubicBezTo>
                      <a:pt x="7193" y="6300"/>
                      <a:pt x="7225" y="6301"/>
                      <a:pt x="7258" y="6302"/>
                    </a:cubicBezTo>
                    <a:cubicBezTo>
                      <a:pt x="7482" y="6317"/>
                      <a:pt x="7706" y="6325"/>
                      <a:pt x="7929" y="6325"/>
                    </a:cubicBezTo>
                    <a:cubicBezTo>
                      <a:pt x="8119" y="6325"/>
                      <a:pt x="8308" y="6319"/>
                      <a:pt x="8496" y="6308"/>
                    </a:cubicBezTo>
                    <a:cubicBezTo>
                      <a:pt x="8585" y="6302"/>
                      <a:pt x="8671" y="6296"/>
                      <a:pt x="8759" y="6287"/>
                    </a:cubicBezTo>
                    <a:cubicBezTo>
                      <a:pt x="9352" y="6236"/>
                      <a:pt x="9933" y="6124"/>
                      <a:pt x="10490" y="5945"/>
                    </a:cubicBezTo>
                    <a:lnTo>
                      <a:pt x="1049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9" name="Google Shape;1889;p26"/>
              <p:cNvSpPr/>
              <p:nvPr/>
            </p:nvSpPr>
            <p:spPr>
              <a:xfrm>
                <a:off x="9091204" y="4933525"/>
                <a:ext cx="52800" cy="209965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5436" extrusionOk="0">
                    <a:moveTo>
                      <a:pt x="1366" y="0"/>
                    </a:moveTo>
                    <a:cubicBezTo>
                      <a:pt x="711" y="1193"/>
                      <a:pt x="275" y="2637"/>
                      <a:pt x="94" y="4095"/>
                    </a:cubicBezTo>
                    <a:cubicBezTo>
                      <a:pt x="39" y="4544"/>
                      <a:pt x="7" y="4993"/>
                      <a:pt x="1" y="5436"/>
                    </a:cubicBezTo>
                    <a:lnTo>
                      <a:pt x="910" y="5436"/>
                    </a:lnTo>
                    <a:cubicBezTo>
                      <a:pt x="943" y="5400"/>
                      <a:pt x="977" y="5367"/>
                      <a:pt x="1013" y="5333"/>
                    </a:cubicBezTo>
                    <a:cubicBezTo>
                      <a:pt x="1126" y="5225"/>
                      <a:pt x="1244" y="5124"/>
                      <a:pt x="1366" y="5028"/>
                    </a:cubicBezTo>
                    <a:lnTo>
                      <a:pt x="136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0" name="Google Shape;1890;p26"/>
              <p:cNvSpPr/>
              <p:nvPr/>
            </p:nvSpPr>
            <p:spPr>
              <a:xfrm>
                <a:off x="8676912" y="4929662"/>
                <a:ext cx="374276" cy="213828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553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3" y="790"/>
                      <a:pt x="111" y="1483"/>
                      <a:pt x="265" y="2261"/>
                    </a:cubicBezTo>
                    <a:cubicBezTo>
                      <a:pt x="364" y="2748"/>
                      <a:pt x="485" y="3236"/>
                      <a:pt x="726" y="3677"/>
                    </a:cubicBezTo>
                    <a:cubicBezTo>
                      <a:pt x="1118" y="4400"/>
                      <a:pt x="1802" y="4937"/>
                      <a:pt x="2510" y="5387"/>
                    </a:cubicBezTo>
                    <a:cubicBezTo>
                      <a:pt x="2589" y="5438"/>
                      <a:pt x="2670" y="5488"/>
                      <a:pt x="2754" y="5536"/>
                    </a:cubicBezTo>
                    <a:lnTo>
                      <a:pt x="9690" y="5536"/>
                    </a:lnTo>
                    <a:cubicBezTo>
                      <a:pt x="9415" y="5080"/>
                      <a:pt x="9109" y="4642"/>
                      <a:pt x="8772" y="4228"/>
                    </a:cubicBezTo>
                    <a:cubicBezTo>
                      <a:pt x="8744" y="4190"/>
                      <a:pt x="8713" y="4153"/>
                      <a:pt x="8682" y="4116"/>
                    </a:cubicBezTo>
                    <a:cubicBezTo>
                      <a:pt x="7602" y="2811"/>
                      <a:pt x="6231" y="1746"/>
                      <a:pt x="4641" y="1087"/>
                    </a:cubicBezTo>
                    <a:cubicBezTo>
                      <a:pt x="3170" y="479"/>
                      <a:pt x="1576" y="230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18962549"/>
      </p:ext>
    </p:extLst>
  </p:cSld>
  <p:clrMapOvr>
    <a:masterClrMapping/>
  </p:clrMapOvr>
  <p:transition spd="slow" advClick="0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09/05/2025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741057"/>
      </p:ext>
    </p:extLst>
  </p:cSld>
  <p:clrMapOvr>
    <a:masterClrMapping/>
  </p:clrMapOvr>
  <p:transition spd="slow" advClick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5484" y="6330139"/>
            <a:ext cx="11881031" cy="451342"/>
          </a:xfrm>
        </p:spPr>
        <p:txBody>
          <a:bodyPr lIns="0" tIns="0" rIns="0" bIns="0"/>
          <a:lstStyle>
            <a:lvl1pPr>
              <a:defRPr sz="2933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09/05/2025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6675589"/>
      </p:ext>
    </p:extLst>
  </p:cSld>
  <p:clrMapOvr>
    <a:masterClrMapping/>
  </p:clrMapOvr>
  <p:transition spd="slow" advClick="0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09/05/2025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055427"/>
      </p:ext>
    </p:extLst>
  </p:cSld>
  <p:clrMapOvr>
    <a:masterClrMapping/>
  </p:clrMapOvr>
  <p:transition spd="slow" advClick="0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09/05/2025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219832"/>
      </p:ext>
    </p:extLst>
  </p:cSld>
  <p:clrMapOvr>
    <a:masterClrMapping/>
  </p:clrMapOvr>
  <p:transition spd="slow" advClick="0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09/05/2025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334101"/>
      </p:ext>
    </p:extLst>
  </p:cSld>
  <p:clrMapOvr>
    <a:masterClrMapping/>
  </p:clrMapOvr>
  <p:transition spd="slow" advClick="0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09/05/2025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276979"/>
      </p:ext>
    </p:extLst>
  </p:cSld>
  <p:clrMapOvr>
    <a:masterClrMapping/>
  </p:clrMapOvr>
  <p:transition spd="slow" advClick="0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09/05/2025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119567"/>
      </p:ext>
    </p:extLst>
  </p:cSld>
  <p:clrMapOvr>
    <a:masterClrMapping/>
  </p:clrMapOvr>
  <p:transition spd="slow" advClick="0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09/05/2025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661675"/>
      </p:ext>
    </p:extLst>
  </p:cSld>
  <p:clrMapOvr>
    <a:masterClrMapping/>
  </p:clrMapOvr>
  <p:transition spd="slow" advClick="0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09/05/2025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072235"/>
      </p:ext>
    </p:extLst>
  </p:cSld>
  <p:clrMapOvr>
    <a:masterClrMapping/>
  </p:clrMapOvr>
  <p:transition spd="slow" advClick="0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09/05/2025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683962"/>
      </p:ext>
    </p:extLst>
  </p:cSld>
  <p:clrMapOvr>
    <a:masterClrMapping/>
  </p:clrMapOvr>
  <p:transition spd="slow" advClick="0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09/05/2025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342333"/>
      </p:ext>
    </p:extLst>
  </p:cSld>
  <p:clrMapOvr>
    <a:masterClrMapping/>
  </p:clrMapOvr>
  <p:transition spd="slow" advClick="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09/05/2025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108959"/>
      </p:ext>
    </p:extLst>
  </p:cSld>
  <p:clrMapOvr>
    <a:masterClrMapping/>
  </p:clrMapOvr>
  <p:transition spd="slow" advClick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09/05/2025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3595404"/>
      </p:ext>
    </p:extLst>
  </p:cSld>
  <p:clrMapOvr>
    <a:masterClrMapping/>
  </p:clrMapOvr>
  <p:transition spd="slow" advClick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448E4C-D8F9-40E9-8CA8-A75B4564C3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6082831-AD50-401F-90BD-C48D0C6ED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18006B5-B24B-4390-8D9C-BEE5C1410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0D888-544E-4077-B3F0-7E1D3E6D39A3}" type="datetimeFigureOut">
              <a:rPr lang="zh-CN" altLang="en-US" smtClean="0"/>
              <a:t>2025/5/9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2CCD10-AE61-4E7B-9215-8271C8E69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BB2643-111C-41B5-9F8C-F5AE4B36B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6F8C-78BF-48EB-A58E-20A03D1492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3955424"/>
      </p:ext>
    </p:extLst>
  </p:cSld>
  <p:clrMapOvr>
    <a:masterClrMapping/>
  </p:clrMapOvr>
  <p:transition spd="slow" advClick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5C462F-4A90-4080-86DD-897451C43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0C1A31F-627E-4EFF-AB5B-4EE228A528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2BEC41D-BF1C-4F25-A35D-00F45BEF6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0D888-544E-4077-B3F0-7E1D3E6D39A3}" type="datetimeFigureOut">
              <a:rPr lang="zh-CN" altLang="en-US" smtClean="0"/>
              <a:t>2025/5/9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AA8E386-83A6-4346-8EC6-91EBC3071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DC17E9-F8E1-4197-8E10-893C5B2BD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6F8C-78BF-48EB-A58E-20A03D1492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289137"/>
      </p:ext>
    </p:extLst>
  </p:cSld>
  <p:clrMapOvr>
    <a:masterClrMapping/>
  </p:clrMapOvr>
  <p:transition spd="slow" advClick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761295-5AD5-43D2-A248-1C1413001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8F1CBE9-4A74-421A-88C3-2674932FD6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043132-6FB2-4829-B2F3-F1719C8C8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0D888-544E-4077-B3F0-7E1D3E6D39A3}" type="datetimeFigureOut">
              <a:rPr lang="zh-CN" altLang="en-US" smtClean="0"/>
              <a:t>2025/5/9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812A6BB-8924-42C9-8331-0214705A5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6FF261A-1130-4F14-BC03-329CD6178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6F8C-78BF-48EB-A58E-20A03D1492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3433307"/>
      </p:ext>
    </p:extLst>
  </p:cSld>
  <p:clrMapOvr>
    <a:masterClrMapping/>
  </p:clrMapOvr>
  <p:transition spd="slow" advClick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7CF2C0-F5EC-4BCF-94F6-5188FF2BE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40F69B3-4B27-4017-8317-8D7F32F226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4661E3F-B0D5-446A-ACCC-B7B6BD647D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74B621A-4319-43E9-BC0C-5CBBC3D88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0D888-544E-4077-B3F0-7E1D3E6D39A3}" type="datetimeFigureOut">
              <a:rPr lang="zh-CN" altLang="en-US" smtClean="0"/>
              <a:t>2025/5/9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9343777-540A-4198-A5A6-2CBBE423F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37FF6A1-8632-403A-88EE-6A1433DC3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6F8C-78BF-48EB-A58E-20A03D1492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9149111"/>
      </p:ext>
    </p:extLst>
  </p:cSld>
  <p:clrMapOvr>
    <a:masterClrMapping/>
  </p:clrMapOvr>
  <p:transition spd="slow" advClick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5484" y="6330139"/>
            <a:ext cx="11881031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09/05/2025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0489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 spd="slow" advClick="0">
    <p:fade/>
  </p:transition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04815">
        <a:defRPr>
          <a:latin typeface="+mn-lt"/>
          <a:ea typeface="+mn-ea"/>
          <a:cs typeface="+mn-cs"/>
        </a:defRPr>
      </a:lvl2pPr>
      <a:lvl3pPr marL="609630">
        <a:defRPr>
          <a:latin typeface="+mn-lt"/>
          <a:ea typeface="+mn-ea"/>
          <a:cs typeface="+mn-cs"/>
        </a:defRPr>
      </a:lvl3pPr>
      <a:lvl4pPr marL="914446">
        <a:defRPr>
          <a:latin typeface="+mn-lt"/>
          <a:ea typeface="+mn-ea"/>
          <a:cs typeface="+mn-cs"/>
        </a:defRPr>
      </a:lvl4pPr>
      <a:lvl5pPr marL="1219261">
        <a:defRPr>
          <a:latin typeface="+mn-lt"/>
          <a:ea typeface="+mn-ea"/>
          <a:cs typeface="+mn-cs"/>
        </a:defRPr>
      </a:lvl5pPr>
      <a:lvl6pPr marL="1524076">
        <a:defRPr>
          <a:latin typeface="+mn-lt"/>
          <a:ea typeface="+mn-ea"/>
          <a:cs typeface="+mn-cs"/>
        </a:defRPr>
      </a:lvl6pPr>
      <a:lvl7pPr marL="1828891">
        <a:defRPr>
          <a:latin typeface="+mn-lt"/>
          <a:ea typeface="+mn-ea"/>
          <a:cs typeface="+mn-cs"/>
        </a:defRPr>
      </a:lvl7pPr>
      <a:lvl8pPr marL="2133707">
        <a:defRPr>
          <a:latin typeface="+mn-lt"/>
          <a:ea typeface="+mn-ea"/>
          <a:cs typeface="+mn-cs"/>
        </a:defRPr>
      </a:lvl8pPr>
      <a:lvl9pPr marL="243852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04815">
        <a:defRPr>
          <a:latin typeface="+mn-lt"/>
          <a:ea typeface="+mn-ea"/>
          <a:cs typeface="+mn-cs"/>
        </a:defRPr>
      </a:lvl2pPr>
      <a:lvl3pPr marL="609630">
        <a:defRPr>
          <a:latin typeface="+mn-lt"/>
          <a:ea typeface="+mn-ea"/>
          <a:cs typeface="+mn-cs"/>
        </a:defRPr>
      </a:lvl3pPr>
      <a:lvl4pPr marL="914446">
        <a:defRPr>
          <a:latin typeface="+mn-lt"/>
          <a:ea typeface="+mn-ea"/>
          <a:cs typeface="+mn-cs"/>
        </a:defRPr>
      </a:lvl4pPr>
      <a:lvl5pPr marL="1219261">
        <a:defRPr>
          <a:latin typeface="+mn-lt"/>
          <a:ea typeface="+mn-ea"/>
          <a:cs typeface="+mn-cs"/>
        </a:defRPr>
      </a:lvl5pPr>
      <a:lvl6pPr marL="1524076">
        <a:defRPr>
          <a:latin typeface="+mn-lt"/>
          <a:ea typeface="+mn-ea"/>
          <a:cs typeface="+mn-cs"/>
        </a:defRPr>
      </a:lvl6pPr>
      <a:lvl7pPr marL="1828891">
        <a:defRPr>
          <a:latin typeface="+mn-lt"/>
          <a:ea typeface="+mn-ea"/>
          <a:cs typeface="+mn-cs"/>
        </a:defRPr>
      </a:lvl7pPr>
      <a:lvl8pPr marL="2133707">
        <a:defRPr>
          <a:latin typeface="+mn-lt"/>
          <a:ea typeface="+mn-ea"/>
          <a:cs typeface="+mn-cs"/>
        </a:defRPr>
      </a:lvl8pPr>
      <a:lvl9pPr marL="2438522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EB81E27-4FCA-443A-8CE1-8735EC681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154F792-AF1D-47B5-BEE0-9DE180E71E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AE9EB0-E4F4-4C1F-B803-D3D29AA4C0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0D888-544E-4077-B3F0-7E1D3E6D39A3}" type="datetimeFigureOut">
              <a:rPr lang="zh-CN" altLang="en-US" smtClean="0"/>
              <a:t>2025/5/9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8B3D2F7-2BC5-4E89-9C21-5CEC07BA11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66B03C-BD0D-4DD7-8A1B-0B34CB719C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7A6F8C-78BF-48EB-A58E-20A03D1492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42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ransition spd="slow" advClick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3400" y="593367"/>
            <a:ext cx="1028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samiq Sans"/>
              <a:buNone/>
              <a:defRPr sz="3000" b="1">
                <a:solidFill>
                  <a:schemeClr val="dk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29200" y="1516651"/>
            <a:ext cx="10285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04086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transition spd="slow" advClick="0">
    <p:fade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nippet"/>
              <a:buChar char="●"/>
              <a:defRPr>
                <a:solidFill>
                  <a:schemeClr val="dk1"/>
                </a:solidFill>
                <a:latin typeface="Snippet"/>
                <a:ea typeface="Snippet"/>
                <a:cs typeface="Snippet"/>
                <a:sym typeface="Snippe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nippet"/>
              <a:buChar char="○"/>
              <a:defRPr>
                <a:solidFill>
                  <a:schemeClr val="dk1"/>
                </a:solidFill>
                <a:latin typeface="Snippet"/>
                <a:ea typeface="Snippet"/>
                <a:cs typeface="Snippet"/>
                <a:sym typeface="Snippe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nippet"/>
              <a:buChar char="■"/>
              <a:defRPr>
                <a:solidFill>
                  <a:schemeClr val="dk1"/>
                </a:solidFill>
                <a:latin typeface="Snippet"/>
                <a:ea typeface="Snippet"/>
                <a:cs typeface="Snippet"/>
                <a:sym typeface="Snippe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nippet"/>
              <a:buChar char="●"/>
              <a:defRPr>
                <a:solidFill>
                  <a:schemeClr val="dk1"/>
                </a:solidFill>
                <a:latin typeface="Snippet"/>
                <a:ea typeface="Snippet"/>
                <a:cs typeface="Snippet"/>
                <a:sym typeface="Snippe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nippet"/>
              <a:buChar char="○"/>
              <a:defRPr>
                <a:solidFill>
                  <a:schemeClr val="dk1"/>
                </a:solidFill>
                <a:latin typeface="Snippet"/>
                <a:ea typeface="Snippet"/>
                <a:cs typeface="Snippet"/>
                <a:sym typeface="Snippe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nippet"/>
              <a:buChar char="■"/>
              <a:defRPr>
                <a:solidFill>
                  <a:schemeClr val="dk1"/>
                </a:solidFill>
                <a:latin typeface="Snippet"/>
                <a:ea typeface="Snippet"/>
                <a:cs typeface="Snippet"/>
                <a:sym typeface="Snippe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nippet"/>
              <a:buChar char="●"/>
              <a:defRPr>
                <a:solidFill>
                  <a:schemeClr val="dk1"/>
                </a:solidFill>
                <a:latin typeface="Snippet"/>
                <a:ea typeface="Snippet"/>
                <a:cs typeface="Snippet"/>
                <a:sym typeface="Snippe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nippet"/>
              <a:buChar char="○"/>
              <a:defRPr>
                <a:solidFill>
                  <a:schemeClr val="dk1"/>
                </a:solidFill>
                <a:latin typeface="Snippet"/>
                <a:ea typeface="Snippet"/>
                <a:cs typeface="Snippet"/>
                <a:sym typeface="Snippe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Snippet"/>
              <a:buChar char="■"/>
              <a:defRPr>
                <a:solidFill>
                  <a:schemeClr val="dk1"/>
                </a:solidFill>
                <a:latin typeface="Snippet"/>
                <a:ea typeface="Snippet"/>
                <a:cs typeface="Snippet"/>
                <a:sym typeface="Snipp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13909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</p:sldLayoutIdLst>
  <p:transition spd="slow" advClick="0">
    <p:fade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09/05/2025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957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ransition spd="slow" advClick="0">
    <p:fade/>
  </p:transition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5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1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5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1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5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1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5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1.png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5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1.png"/><Relationship Id="rId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7.png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3.png"/><Relationship Id="rId5" Type="http://schemas.openxmlformats.org/officeDocument/2006/relationships/image" Target="../media/image29.png"/><Relationship Id="rId4" Type="http://schemas.openxmlformats.org/officeDocument/2006/relationships/audio" Target="../media/audio3.wav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3.wav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3.png"/><Relationship Id="rId5" Type="http://schemas.openxmlformats.org/officeDocument/2006/relationships/image" Target="../media/image29.png"/><Relationship Id="rId4" Type="http://schemas.openxmlformats.org/officeDocument/2006/relationships/audio" Target="../media/audio2.wav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3.wav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3.png"/><Relationship Id="rId5" Type="http://schemas.openxmlformats.org/officeDocument/2006/relationships/image" Target="../media/image29.png"/><Relationship Id="rId4" Type="http://schemas.openxmlformats.org/officeDocument/2006/relationships/audio" Target="../media/audio2.wav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3.png"/><Relationship Id="rId5" Type="http://schemas.openxmlformats.org/officeDocument/2006/relationships/image" Target="../media/image29.png"/><Relationship Id="rId4" Type="http://schemas.openxmlformats.org/officeDocument/2006/relationships/audio" Target="../media/audio3.wav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3.wav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3.png"/><Relationship Id="rId5" Type="http://schemas.openxmlformats.org/officeDocument/2006/relationships/image" Target="../media/image36.png"/><Relationship Id="rId4" Type="http://schemas.openxmlformats.org/officeDocument/2006/relationships/audio" Target="../media/audio2.wav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3.wav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3.png"/><Relationship Id="rId5" Type="http://schemas.openxmlformats.org/officeDocument/2006/relationships/image" Target="../media/image36.pn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3.png"/><Relationship Id="rId5" Type="http://schemas.openxmlformats.org/officeDocument/2006/relationships/image" Target="../media/image29.png"/><Relationship Id="rId4" Type="http://schemas.openxmlformats.org/officeDocument/2006/relationships/audio" Target="../media/audio3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5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1.png"/><Relationship Id="rId4" Type="http://schemas.openxmlformats.org/officeDocument/2006/relationships/image" Target="../media/image1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70989" y="1547119"/>
            <a:ext cx="9594576" cy="1362767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algn="ctr">
              <a:spcBef>
                <a:spcPts val="67"/>
              </a:spcBef>
            </a:pPr>
            <a:r>
              <a:rPr lang="en-US" sz="4400" b="1" spc="-57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GIÁO CÙNG CÁC EM HỌC SINH LỚP 8A</a:t>
            </a:r>
            <a:endParaRPr lang="vi-VN" sz="4400" b="1" spc="-5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60EF446F-2517-4FFD-B84D-05C0601A2D39}"/>
              </a:ext>
            </a:extLst>
          </p:cNvPr>
          <p:cNvSpPr txBox="1">
            <a:spLocks/>
          </p:cNvSpPr>
          <p:nvPr/>
        </p:nvSpPr>
        <p:spPr>
          <a:xfrm>
            <a:off x="3241964" y="3709792"/>
            <a:ext cx="7479045" cy="747213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>
            <a:lvl1pPr>
              <a:defRPr sz="2933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8467">
              <a:spcBef>
                <a:spcPts val="67"/>
              </a:spcBef>
            </a:pPr>
            <a:r>
              <a:rPr lang="en-US" sz="4800" b="1" kern="0" spc="-5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800" b="1" kern="0" spc="-5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spc="-57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800" b="1" kern="0" spc="-57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kern="0" spc="-57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4800" b="1" kern="0" spc="-57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spc="-57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800" b="1" kern="0" spc="-57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spc="-57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Toan</a:t>
            </a:r>
            <a:r>
              <a:rPr lang="en-US" sz="4800" b="1" kern="0" spc="-57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4800" b="1" kern="0" spc="-5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717A9A-ECC9-4B7D-9BE1-411D87CD08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3009D73F-E04C-4556-A41B-DEE2A3AD46B6}"/>
              </a:ext>
            </a:extLst>
          </p:cNvPr>
          <p:cNvSpPr txBox="1"/>
          <p:nvPr/>
        </p:nvSpPr>
        <p:spPr>
          <a:xfrm>
            <a:off x="3999558" y="572403"/>
            <a:ext cx="2621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1E604D"/>
                </a:solidFill>
                <a:effectLst/>
                <a:uLnTx/>
                <a:uFillTx/>
                <a:latin typeface="Times New Roman" panose="02020603050405020304" pitchFamily="18" charset="0"/>
                <a:ea typeface="杨任东竹石体-Semibold" panose="02000000000000000000" pitchFamily="2" charset="-122"/>
                <a:cs typeface="Times New Roman" panose="02020603050405020304" pitchFamily="18" charset="0"/>
              </a:rPr>
              <a:t>a.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604D"/>
                </a:solidFill>
                <a:effectLst/>
                <a:uLnTx/>
                <a:uFillTx/>
                <a:latin typeface="Times New Roman" panose="02020603050405020304" pitchFamily="18" charset="0"/>
                <a:ea typeface="杨任东竹石体-Semibold" panose="02000000000000000000" pitchFamily="2" charset="-122"/>
                <a:cs typeface="Times New Roman" panose="02020603050405020304" pitchFamily="18" charset="0"/>
              </a:rPr>
              <a:t>Tác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1E604D"/>
                </a:solidFill>
                <a:effectLst/>
                <a:uLnTx/>
                <a:uFillTx/>
                <a:latin typeface="Times New Roman" panose="02020603050405020304" pitchFamily="18" charset="0"/>
                <a:ea typeface="杨任东竹石体-Semibold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604D"/>
                </a:solidFill>
                <a:effectLst/>
                <a:uLnTx/>
                <a:uFillTx/>
                <a:latin typeface="Times New Roman" panose="02020603050405020304" pitchFamily="18" charset="0"/>
                <a:ea typeface="杨任东竹石体-Semibold" panose="02000000000000000000" pitchFamily="2" charset="-122"/>
                <a:cs typeface="Times New Roman" panose="02020603050405020304" pitchFamily="18" charset="0"/>
              </a:rPr>
              <a:t>giả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1E604D"/>
              </a:solidFill>
              <a:effectLst/>
              <a:uLnTx/>
              <a:uFillTx/>
              <a:latin typeface="Times New Roman" panose="02020603050405020304" pitchFamily="18" charset="0"/>
              <a:ea typeface="杨任东竹石体-Semibold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3" name="图片 10">
            <a:extLst>
              <a:ext uri="{FF2B5EF4-FFF2-40B4-BE49-F238E27FC236}">
                <a16:creationId xmlns:a16="http://schemas.microsoft.com/office/drawing/2014/main" id="{423A0D4E-F76E-BE7F-51CC-AA072C6635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775" y="97735"/>
            <a:ext cx="2199839" cy="1085854"/>
          </a:xfrm>
          <a:prstGeom prst="rect">
            <a:avLst/>
          </a:prstGeom>
        </p:spPr>
      </p:pic>
      <p:pic>
        <p:nvPicPr>
          <p:cNvPr id="25" name="图片 11" descr="图片包含 物体&#10;&#10;已生成高可信度的说明">
            <a:extLst>
              <a:ext uri="{FF2B5EF4-FFF2-40B4-BE49-F238E27FC236}">
                <a16:creationId xmlns:a16="http://schemas.microsoft.com/office/drawing/2014/main" id="{E665FC0B-6945-33AD-6A25-CCDC729B071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16" t="12470" r="9033" b="71328"/>
          <a:stretch/>
        </p:blipFill>
        <p:spPr>
          <a:xfrm flipH="1">
            <a:off x="193502" y="5098092"/>
            <a:ext cx="1707717" cy="1541211"/>
          </a:xfrm>
          <a:prstGeom prst="rect">
            <a:avLst/>
          </a:prstGeom>
        </p:spPr>
      </p:pic>
      <p:grpSp>
        <p:nvGrpSpPr>
          <p:cNvPr id="2" name="Google Shape;159;p20">
            <a:extLst>
              <a:ext uri="{FF2B5EF4-FFF2-40B4-BE49-F238E27FC236}">
                <a16:creationId xmlns:a16="http://schemas.microsoft.com/office/drawing/2014/main" id="{E1F04311-1A20-64AE-E900-D044FBCFEB32}"/>
              </a:ext>
            </a:extLst>
          </p:cNvPr>
          <p:cNvGrpSpPr/>
          <p:nvPr/>
        </p:nvGrpSpPr>
        <p:grpSpPr>
          <a:xfrm>
            <a:off x="6620561" y="2389583"/>
            <a:ext cx="4293515" cy="4086718"/>
            <a:chOff x="5812025" y="1975222"/>
            <a:chExt cx="3161667" cy="2980834"/>
          </a:xfrm>
        </p:grpSpPr>
        <p:sp>
          <p:nvSpPr>
            <p:cNvPr id="4" name="Google Shape;160;p20">
              <a:extLst>
                <a:ext uri="{FF2B5EF4-FFF2-40B4-BE49-F238E27FC236}">
                  <a16:creationId xmlns:a16="http://schemas.microsoft.com/office/drawing/2014/main" id="{295BAE54-D1C8-F49F-FDC3-ADCCC9D04EA3}"/>
                </a:ext>
              </a:extLst>
            </p:cNvPr>
            <p:cNvSpPr/>
            <p:nvPr/>
          </p:nvSpPr>
          <p:spPr>
            <a:xfrm>
              <a:off x="5868881" y="1975222"/>
              <a:ext cx="2988312" cy="750900"/>
            </a:xfrm>
            <a:prstGeom prst="round2DiagRect">
              <a:avLst>
                <a:gd name="adj1" fmla="val 0"/>
                <a:gd name="adj2" fmla="val 44338"/>
              </a:avLst>
            </a:prstGeom>
            <a:solidFill>
              <a:srgbClr val="586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5" name="Google Shape;161;p20">
              <a:extLst>
                <a:ext uri="{FF2B5EF4-FFF2-40B4-BE49-F238E27FC236}">
                  <a16:creationId xmlns:a16="http://schemas.microsoft.com/office/drawing/2014/main" id="{E85CB7B2-68D1-3596-3C15-187CC54DA955}"/>
                </a:ext>
              </a:extLst>
            </p:cNvPr>
            <p:cNvSpPr/>
            <p:nvPr/>
          </p:nvSpPr>
          <p:spPr>
            <a:xfrm>
              <a:off x="5812025" y="2651941"/>
              <a:ext cx="3161667" cy="2304115"/>
            </a:xfrm>
            <a:prstGeom prst="foldedCorner">
              <a:avLst>
                <a:gd name="adj" fmla="val 16790"/>
              </a:avLst>
            </a:prstGeom>
            <a:solidFill>
              <a:srgbClr val="FFFFFF"/>
            </a:solidFill>
            <a:ln w="19050" cap="flat" cmpd="sng">
              <a:solidFill>
                <a:srgbClr val="58687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Google Shape;162;p20">
              <a:extLst>
                <a:ext uri="{FF2B5EF4-FFF2-40B4-BE49-F238E27FC236}">
                  <a16:creationId xmlns:a16="http://schemas.microsoft.com/office/drawing/2014/main" id="{635F3C04-175B-A196-F92B-0B102BE2AF7A}"/>
                </a:ext>
              </a:extLst>
            </p:cNvPr>
            <p:cNvSpPr txBox="1"/>
            <p:nvPr/>
          </p:nvSpPr>
          <p:spPr>
            <a:xfrm>
              <a:off x="5921611" y="3111892"/>
              <a:ext cx="2988312" cy="140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just"/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tại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Tạp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chí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nghệ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Quân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đội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;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Hội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viên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Hội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Nam;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Hội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viên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Hội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VHNT DTTS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Nam. </a:t>
              </a:r>
            </a:p>
            <a:p>
              <a:pPr marL="15240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687A"/>
                </a:buClr>
                <a:buSzPts val="1200"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" name="Google Shape;163;p20">
              <a:extLst>
                <a:ext uri="{FF2B5EF4-FFF2-40B4-BE49-F238E27FC236}">
                  <a16:creationId xmlns:a16="http://schemas.microsoft.com/office/drawing/2014/main" id="{D0E876C2-2909-E2CE-D85B-810A261D8D84}"/>
                </a:ext>
              </a:extLst>
            </p:cNvPr>
            <p:cNvSpPr txBox="1"/>
            <p:nvPr/>
          </p:nvSpPr>
          <p:spPr>
            <a:xfrm>
              <a:off x="6534083" y="2023927"/>
              <a:ext cx="1998424" cy="429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Fira Sans Extra Condensed"/>
                  <a:cs typeface="Times New Roman" panose="02020603050405020304" pitchFamily="18" charset="0"/>
                  <a:sym typeface="Fira Sans Extra Condensed"/>
                </a:rPr>
                <a:t>S</a:t>
              </a:r>
              <a:r>
                <a:rPr lang="en-US" sz="3200" b="1" kern="0" dirty="0">
                  <a:solidFill>
                    <a:srgbClr val="FFFFFF"/>
                  </a:solidFill>
                  <a:latin typeface="Times New Roman" panose="02020603050405020304" pitchFamily="18" charset="0"/>
                  <a:ea typeface="Fira Sans Extra Condensed"/>
                  <a:cs typeface="Times New Roman" panose="02020603050405020304" pitchFamily="18" charset="0"/>
                  <a:sym typeface="Fira Sans Extra Condensed"/>
                </a:rPr>
                <a:t>ự </a:t>
              </a:r>
              <a:r>
                <a:rPr lang="en-US" sz="3200" b="1" kern="0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Fira Sans Extra Condensed"/>
                  <a:cs typeface="Times New Roman" panose="02020603050405020304" pitchFamily="18" charset="0"/>
                  <a:sym typeface="Fira Sans Extra Condensed"/>
                </a:rPr>
                <a:t>nghiệp</a:t>
              </a:r>
              <a:endParaRPr kumimoji="0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Fira Sans Extra Condensed"/>
                <a:cs typeface="Times New Roman" panose="02020603050405020304" pitchFamily="18" charset="0"/>
                <a:sym typeface="Fira Sans Extra Condensed"/>
              </a:endParaRPr>
            </a:p>
          </p:txBody>
        </p:sp>
        <p:grpSp>
          <p:nvGrpSpPr>
            <p:cNvPr id="8" name="Google Shape;164;p20">
              <a:extLst>
                <a:ext uri="{FF2B5EF4-FFF2-40B4-BE49-F238E27FC236}">
                  <a16:creationId xmlns:a16="http://schemas.microsoft.com/office/drawing/2014/main" id="{46B8C56D-9F09-CBC6-4463-C2BBCB57D582}"/>
                </a:ext>
              </a:extLst>
            </p:cNvPr>
            <p:cNvGrpSpPr/>
            <p:nvPr/>
          </p:nvGrpSpPr>
          <p:grpSpPr>
            <a:xfrm rot="-5400000" flipH="1">
              <a:off x="6195305" y="1972429"/>
              <a:ext cx="184924" cy="430537"/>
              <a:chOff x="3703627" y="3450865"/>
              <a:chExt cx="129699" cy="365543"/>
            </a:xfrm>
          </p:grpSpPr>
          <p:sp>
            <p:nvSpPr>
              <p:cNvPr id="9" name="Google Shape;165;p20">
                <a:extLst>
                  <a:ext uri="{FF2B5EF4-FFF2-40B4-BE49-F238E27FC236}">
                    <a16:creationId xmlns:a16="http://schemas.microsoft.com/office/drawing/2014/main" id="{9F2C0687-A8E9-D518-A9FC-6FBB3E6C9E87}"/>
                  </a:ext>
                </a:extLst>
              </p:cNvPr>
              <p:cNvSpPr/>
              <p:nvPr/>
            </p:nvSpPr>
            <p:spPr>
              <a:xfrm>
                <a:off x="3757944" y="3450865"/>
                <a:ext cx="75382" cy="177514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5216" extrusionOk="0">
                    <a:moveTo>
                      <a:pt x="0" y="0"/>
                    </a:moveTo>
                    <a:lnTo>
                      <a:pt x="0" y="5216"/>
                    </a:lnTo>
                    <a:lnTo>
                      <a:pt x="2215" y="5216"/>
                    </a:lnTo>
                    <a:lnTo>
                      <a:pt x="221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0" name="Google Shape;166;p20">
                <a:extLst>
                  <a:ext uri="{FF2B5EF4-FFF2-40B4-BE49-F238E27FC236}">
                    <a16:creationId xmlns:a16="http://schemas.microsoft.com/office/drawing/2014/main" id="{FCCE0C6F-7244-EC4E-5326-38097C5AA5DF}"/>
                  </a:ext>
                </a:extLst>
              </p:cNvPr>
              <p:cNvSpPr/>
              <p:nvPr/>
            </p:nvSpPr>
            <p:spPr>
              <a:xfrm>
                <a:off x="3703628" y="3450865"/>
                <a:ext cx="40567" cy="177514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5216" extrusionOk="0">
                    <a:moveTo>
                      <a:pt x="1" y="0"/>
                    </a:moveTo>
                    <a:lnTo>
                      <a:pt x="1" y="5216"/>
                    </a:lnTo>
                    <a:lnTo>
                      <a:pt x="1191" y="5216"/>
                    </a:lnTo>
                    <a:lnTo>
                      <a:pt x="119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1" name="Google Shape;167;p20">
                <a:extLst>
                  <a:ext uri="{FF2B5EF4-FFF2-40B4-BE49-F238E27FC236}">
                    <a16:creationId xmlns:a16="http://schemas.microsoft.com/office/drawing/2014/main" id="{BEA4A49F-341B-510E-E271-DE3AE789FDBB}"/>
                  </a:ext>
                </a:extLst>
              </p:cNvPr>
              <p:cNvSpPr/>
              <p:nvPr/>
            </p:nvSpPr>
            <p:spPr>
              <a:xfrm>
                <a:off x="3753077" y="3770192"/>
                <a:ext cx="31650" cy="46216"/>
              </a:xfrm>
              <a:custGeom>
                <a:avLst/>
                <a:gdLst/>
                <a:ahLst/>
                <a:cxnLst/>
                <a:rect l="l" t="t" r="r" b="b"/>
                <a:pathLst>
                  <a:path w="930" h="1358" extrusionOk="0">
                    <a:moveTo>
                      <a:pt x="0" y="0"/>
                    </a:moveTo>
                    <a:lnTo>
                      <a:pt x="477" y="1358"/>
                    </a:lnTo>
                    <a:lnTo>
                      <a:pt x="92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2" name="Google Shape;168;p20">
                <a:extLst>
                  <a:ext uri="{FF2B5EF4-FFF2-40B4-BE49-F238E27FC236}">
                    <a16:creationId xmlns:a16="http://schemas.microsoft.com/office/drawing/2014/main" id="{F2ED343C-6373-5765-453C-1065C3F25089}"/>
                  </a:ext>
                </a:extLst>
              </p:cNvPr>
              <p:cNvSpPr/>
              <p:nvPr/>
            </p:nvSpPr>
            <p:spPr>
              <a:xfrm>
                <a:off x="3703627" y="3625754"/>
                <a:ext cx="128915" cy="115949"/>
              </a:xfrm>
              <a:custGeom>
                <a:avLst/>
                <a:gdLst/>
                <a:ahLst/>
                <a:cxnLst/>
                <a:rect l="l" t="t" r="r" b="b"/>
                <a:pathLst>
                  <a:path w="3788" h="3407" extrusionOk="0">
                    <a:moveTo>
                      <a:pt x="1" y="1"/>
                    </a:moveTo>
                    <a:lnTo>
                      <a:pt x="1334" y="3406"/>
                    </a:lnTo>
                    <a:lnTo>
                      <a:pt x="2454" y="3406"/>
                    </a:lnTo>
                    <a:lnTo>
                      <a:pt x="378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  <a:sym typeface="Arial"/>
                </a:endParaRPr>
              </a:p>
            </p:txBody>
          </p:sp>
        </p:grpSp>
      </p:grpSp>
      <p:grpSp>
        <p:nvGrpSpPr>
          <p:cNvPr id="13" name="Google Shape;169;p20">
            <a:extLst>
              <a:ext uri="{FF2B5EF4-FFF2-40B4-BE49-F238E27FC236}">
                <a16:creationId xmlns:a16="http://schemas.microsoft.com/office/drawing/2014/main" id="{8FBC8622-F1A1-2473-6869-B2A25F54875A}"/>
              </a:ext>
            </a:extLst>
          </p:cNvPr>
          <p:cNvGrpSpPr/>
          <p:nvPr/>
        </p:nvGrpSpPr>
        <p:grpSpPr>
          <a:xfrm>
            <a:off x="3484684" y="2023994"/>
            <a:ext cx="3483401" cy="2821036"/>
            <a:chOff x="3147461" y="1588355"/>
            <a:chExt cx="3483401" cy="2821036"/>
          </a:xfrm>
        </p:grpSpPr>
        <p:sp>
          <p:nvSpPr>
            <p:cNvPr id="14" name="Google Shape;170;p20">
              <a:extLst>
                <a:ext uri="{FF2B5EF4-FFF2-40B4-BE49-F238E27FC236}">
                  <a16:creationId xmlns:a16="http://schemas.microsoft.com/office/drawing/2014/main" id="{55DDE787-D70E-ECF7-F08A-BD77694FA889}"/>
                </a:ext>
              </a:extLst>
            </p:cNvPr>
            <p:cNvSpPr/>
            <p:nvPr/>
          </p:nvSpPr>
          <p:spPr>
            <a:xfrm>
              <a:off x="3555903" y="1588355"/>
              <a:ext cx="2975098" cy="750900"/>
            </a:xfrm>
            <a:prstGeom prst="round2DiagRect">
              <a:avLst>
                <a:gd name="adj1" fmla="val 0"/>
                <a:gd name="adj2" fmla="val 44338"/>
              </a:avLst>
            </a:prstGeom>
            <a:solidFill>
              <a:srgbClr val="E7A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Google Shape;171;p20">
              <a:extLst>
                <a:ext uri="{FF2B5EF4-FFF2-40B4-BE49-F238E27FC236}">
                  <a16:creationId xmlns:a16="http://schemas.microsoft.com/office/drawing/2014/main" id="{DD482353-169C-87E2-17ED-1FDC7C627BB4}"/>
                </a:ext>
              </a:extLst>
            </p:cNvPr>
            <p:cNvSpPr txBox="1"/>
            <p:nvPr/>
          </p:nvSpPr>
          <p:spPr>
            <a:xfrm>
              <a:off x="4362670" y="1656201"/>
              <a:ext cx="2268192" cy="429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Fira Sans Extra Condensed"/>
                  <a:cs typeface="Times New Roman" panose="02020603050405020304" pitchFamily="18" charset="0"/>
                  <a:sym typeface="Fira Sans Extra Condensed"/>
                </a:rPr>
                <a:t>Quê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Fira Sans Extra Condensed"/>
                  <a:cs typeface="Times New Roman" panose="02020603050405020304" pitchFamily="18" charset="0"/>
                  <a:sym typeface="Fira Sans Extra Condensed"/>
                </a:rPr>
                <a:t> h</a:t>
              </a: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Fira Sans Extra Condensed"/>
                  <a:cs typeface="Times New Roman" panose="02020603050405020304" pitchFamily="18" charset="0"/>
                  <a:sym typeface="Fira Sans Extra Condensed"/>
                </a:rPr>
                <a:t>ư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Fira Sans Extra Condensed"/>
                  <a:cs typeface="Times New Roman" panose="02020603050405020304" pitchFamily="18" charset="0"/>
                  <a:sym typeface="Fira Sans Extra Condensed"/>
                </a:rPr>
                <a:t>ơng</a:t>
              </a:r>
              <a:endParaRPr kumimoji="0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Fira Sans Extra Condensed"/>
                <a:cs typeface="Times New Roman" panose="02020603050405020304" pitchFamily="18" charset="0"/>
                <a:sym typeface="Fira Sans Extra Condensed"/>
              </a:endParaRPr>
            </a:p>
          </p:txBody>
        </p:sp>
        <p:grpSp>
          <p:nvGrpSpPr>
            <p:cNvPr id="16" name="Google Shape;172;p20">
              <a:extLst>
                <a:ext uri="{FF2B5EF4-FFF2-40B4-BE49-F238E27FC236}">
                  <a16:creationId xmlns:a16="http://schemas.microsoft.com/office/drawing/2014/main" id="{4A35680B-0CB7-8937-F360-F829BAA9EFF4}"/>
                </a:ext>
              </a:extLst>
            </p:cNvPr>
            <p:cNvGrpSpPr/>
            <p:nvPr/>
          </p:nvGrpSpPr>
          <p:grpSpPr>
            <a:xfrm rot="-5400000" flipH="1">
              <a:off x="3944574" y="1650099"/>
              <a:ext cx="184923" cy="441722"/>
              <a:chOff x="3703628" y="3450865"/>
              <a:chExt cx="129698" cy="365543"/>
            </a:xfrm>
          </p:grpSpPr>
          <p:sp>
            <p:nvSpPr>
              <p:cNvPr id="21" name="Google Shape;173;p20">
                <a:extLst>
                  <a:ext uri="{FF2B5EF4-FFF2-40B4-BE49-F238E27FC236}">
                    <a16:creationId xmlns:a16="http://schemas.microsoft.com/office/drawing/2014/main" id="{AF975D6F-EE8E-836B-4873-0A2992B54756}"/>
                  </a:ext>
                </a:extLst>
              </p:cNvPr>
              <p:cNvSpPr/>
              <p:nvPr/>
            </p:nvSpPr>
            <p:spPr>
              <a:xfrm>
                <a:off x="3757944" y="3450865"/>
                <a:ext cx="75382" cy="177514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5216" extrusionOk="0">
                    <a:moveTo>
                      <a:pt x="0" y="0"/>
                    </a:moveTo>
                    <a:lnTo>
                      <a:pt x="0" y="5216"/>
                    </a:lnTo>
                    <a:lnTo>
                      <a:pt x="2215" y="5216"/>
                    </a:lnTo>
                    <a:lnTo>
                      <a:pt x="221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24" name="Google Shape;174;p20">
                <a:extLst>
                  <a:ext uri="{FF2B5EF4-FFF2-40B4-BE49-F238E27FC236}">
                    <a16:creationId xmlns:a16="http://schemas.microsoft.com/office/drawing/2014/main" id="{4C636A96-75E8-845C-B69B-7AEDA71D0924}"/>
                  </a:ext>
                </a:extLst>
              </p:cNvPr>
              <p:cNvSpPr/>
              <p:nvPr/>
            </p:nvSpPr>
            <p:spPr>
              <a:xfrm>
                <a:off x="3703628" y="3450865"/>
                <a:ext cx="40567" cy="177514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5216" extrusionOk="0">
                    <a:moveTo>
                      <a:pt x="1" y="0"/>
                    </a:moveTo>
                    <a:lnTo>
                      <a:pt x="1" y="5216"/>
                    </a:lnTo>
                    <a:lnTo>
                      <a:pt x="1191" y="5216"/>
                    </a:lnTo>
                    <a:lnTo>
                      <a:pt x="119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26" name="Google Shape;175;p20">
                <a:extLst>
                  <a:ext uri="{FF2B5EF4-FFF2-40B4-BE49-F238E27FC236}">
                    <a16:creationId xmlns:a16="http://schemas.microsoft.com/office/drawing/2014/main" id="{AE5864E1-E06A-D5F7-4635-CD725DA4A923}"/>
                  </a:ext>
                </a:extLst>
              </p:cNvPr>
              <p:cNvSpPr/>
              <p:nvPr/>
            </p:nvSpPr>
            <p:spPr>
              <a:xfrm>
                <a:off x="3753077" y="3770192"/>
                <a:ext cx="31650" cy="46216"/>
              </a:xfrm>
              <a:custGeom>
                <a:avLst/>
                <a:gdLst/>
                <a:ahLst/>
                <a:cxnLst/>
                <a:rect l="l" t="t" r="r" b="b"/>
                <a:pathLst>
                  <a:path w="930" h="1358" extrusionOk="0">
                    <a:moveTo>
                      <a:pt x="0" y="0"/>
                    </a:moveTo>
                    <a:lnTo>
                      <a:pt x="477" y="1358"/>
                    </a:lnTo>
                    <a:lnTo>
                      <a:pt x="92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27" name="Google Shape;176;p20">
                <a:extLst>
                  <a:ext uri="{FF2B5EF4-FFF2-40B4-BE49-F238E27FC236}">
                    <a16:creationId xmlns:a16="http://schemas.microsoft.com/office/drawing/2014/main" id="{5B56ACCB-75B0-E70F-2E2C-CF1DF8574409}"/>
                  </a:ext>
                </a:extLst>
              </p:cNvPr>
              <p:cNvSpPr/>
              <p:nvPr/>
            </p:nvSpPr>
            <p:spPr>
              <a:xfrm>
                <a:off x="3703628" y="3641311"/>
                <a:ext cx="128915" cy="115949"/>
              </a:xfrm>
              <a:custGeom>
                <a:avLst/>
                <a:gdLst/>
                <a:ahLst/>
                <a:cxnLst/>
                <a:rect l="l" t="t" r="r" b="b"/>
                <a:pathLst>
                  <a:path w="3788" h="3407" extrusionOk="0">
                    <a:moveTo>
                      <a:pt x="1" y="1"/>
                    </a:moveTo>
                    <a:lnTo>
                      <a:pt x="1334" y="3406"/>
                    </a:lnTo>
                    <a:lnTo>
                      <a:pt x="2454" y="3406"/>
                    </a:lnTo>
                    <a:lnTo>
                      <a:pt x="378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18" name="Google Shape;177;p20">
              <a:extLst>
                <a:ext uri="{FF2B5EF4-FFF2-40B4-BE49-F238E27FC236}">
                  <a16:creationId xmlns:a16="http://schemas.microsoft.com/office/drawing/2014/main" id="{0463D4F2-6894-B8F1-A277-A61FDBED841B}"/>
                </a:ext>
              </a:extLst>
            </p:cNvPr>
            <p:cNvSpPr/>
            <p:nvPr/>
          </p:nvSpPr>
          <p:spPr>
            <a:xfrm>
              <a:off x="3147461" y="2105275"/>
              <a:ext cx="3198095" cy="2304116"/>
            </a:xfrm>
            <a:prstGeom prst="foldedCorner">
              <a:avLst>
                <a:gd name="adj" fmla="val 16790"/>
              </a:avLst>
            </a:prstGeom>
            <a:solidFill>
              <a:srgbClr val="FFFFFF"/>
            </a:solidFill>
            <a:ln w="19050" cap="flat" cmpd="sng">
              <a:solidFill>
                <a:srgbClr val="E7A33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Google Shape;178;p20">
              <a:extLst>
                <a:ext uri="{FF2B5EF4-FFF2-40B4-BE49-F238E27FC236}">
                  <a16:creationId xmlns:a16="http://schemas.microsoft.com/office/drawing/2014/main" id="{47E8455A-EF90-762E-C1BA-7B60F3790BAC}"/>
                </a:ext>
              </a:extLst>
            </p:cNvPr>
            <p:cNvSpPr txBox="1"/>
            <p:nvPr/>
          </p:nvSpPr>
          <p:spPr>
            <a:xfrm>
              <a:off x="3512534" y="2570211"/>
              <a:ext cx="2804099" cy="140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just"/>
              <a:r>
                <a:rPr lang="vi-VN" sz="36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Yên Bái, anh là người dân tộc Dao.</a:t>
              </a:r>
              <a:endPara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oogle Shape;180;p20">
            <a:extLst>
              <a:ext uri="{FF2B5EF4-FFF2-40B4-BE49-F238E27FC236}">
                <a16:creationId xmlns:a16="http://schemas.microsoft.com/office/drawing/2014/main" id="{080D29BF-6D8D-6B8A-8B90-3822DCD8B161}"/>
              </a:ext>
            </a:extLst>
          </p:cNvPr>
          <p:cNvGrpSpPr/>
          <p:nvPr/>
        </p:nvGrpSpPr>
        <p:grpSpPr>
          <a:xfrm>
            <a:off x="861212" y="1759908"/>
            <a:ext cx="2923182" cy="2878306"/>
            <a:chOff x="788118" y="1321868"/>
            <a:chExt cx="2923182" cy="2878306"/>
          </a:xfrm>
        </p:grpSpPr>
        <p:sp>
          <p:nvSpPr>
            <p:cNvPr id="29" name="Google Shape;181;p20">
              <a:extLst>
                <a:ext uri="{FF2B5EF4-FFF2-40B4-BE49-F238E27FC236}">
                  <a16:creationId xmlns:a16="http://schemas.microsoft.com/office/drawing/2014/main" id="{1F560956-8BAF-F5FC-BC5B-10F064096094}"/>
                </a:ext>
              </a:extLst>
            </p:cNvPr>
            <p:cNvSpPr/>
            <p:nvPr/>
          </p:nvSpPr>
          <p:spPr>
            <a:xfrm>
              <a:off x="907200" y="1321868"/>
              <a:ext cx="2632200" cy="750900"/>
            </a:xfrm>
            <a:prstGeom prst="round2DiagRect">
              <a:avLst>
                <a:gd name="adj1" fmla="val 0"/>
                <a:gd name="adj2" fmla="val 44338"/>
              </a:avLst>
            </a:prstGeom>
            <a:solidFill>
              <a:srgbClr val="BE36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30" name="Google Shape;182;p20">
              <a:extLst>
                <a:ext uri="{FF2B5EF4-FFF2-40B4-BE49-F238E27FC236}">
                  <a16:creationId xmlns:a16="http://schemas.microsoft.com/office/drawing/2014/main" id="{E7DD980D-FA55-B929-F4F4-77DF3AAC6B90}"/>
                </a:ext>
              </a:extLst>
            </p:cNvPr>
            <p:cNvSpPr txBox="1"/>
            <p:nvPr/>
          </p:nvSpPr>
          <p:spPr>
            <a:xfrm>
              <a:off x="1593117" y="1344003"/>
              <a:ext cx="1927500" cy="429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Fira Sans Extra Condensed"/>
                  <a:cs typeface="Times New Roman" panose="02020603050405020304" pitchFamily="18" charset="0"/>
                  <a:sym typeface="Fira Sans Extra Condensed"/>
                </a:rPr>
                <a:t>Năm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Fira Sans Extra Condensed"/>
                  <a:cs typeface="Times New Roman" panose="02020603050405020304" pitchFamily="18" charset="0"/>
                  <a:sym typeface="Fira Sans Extra Condensed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Fira Sans Extra Condensed"/>
                  <a:cs typeface="Times New Roman" panose="02020603050405020304" pitchFamily="18" charset="0"/>
                  <a:sym typeface="Fira Sans Extra Condensed"/>
                </a:rPr>
                <a:t>sinh</a:t>
              </a:r>
              <a:endParaRPr kumimoji="0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Fira Sans Extra Condensed"/>
                <a:cs typeface="Times New Roman" panose="02020603050405020304" pitchFamily="18" charset="0"/>
                <a:sym typeface="Fira Sans Extra Condensed"/>
              </a:endParaRPr>
            </a:p>
          </p:txBody>
        </p:sp>
        <p:sp>
          <p:nvSpPr>
            <p:cNvPr id="31" name="Google Shape;183;p20">
              <a:extLst>
                <a:ext uri="{FF2B5EF4-FFF2-40B4-BE49-F238E27FC236}">
                  <a16:creationId xmlns:a16="http://schemas.microsoft.com/office/drawing/2014/main" id="{2579AE2E-3086-791C-134B-027006B18E3B}"/>
                </a:ext>
              </a:extLst>
            </p:cNvPr>
            <p:cNvSpPr/>
            <p:nvPr/>
          </p:nvSpPr>
          <p:spPr>
            <a:xfrm>
              <a:off x="907200" y="1780417"/>
              <a:ext cx="2804100" cy="2419757"/>
            </a:xfrm>
            <a:prstGeom prst="foldedCorner">
              <a:avLst>
                <a:gd name="adj" fmla="val 16790"/>
              </a:avLst>
            </a:prstGeom>
            <a:solidFill>
              <a:srgbClr val="FFFFFF"/>
            </a:solidFill>
            <a:ln w="19050" cap="flat" cmpd="sng">
              <a:solidFill>
                <a:srgbClr val="BE36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32" name="Google Shape;184;p20">
              <a:extLst>
                <a:ext uri="{FF2B5EF4-FFF2-40B4-BE49-F238E27FC236}">
                  <a16:creationId xmlns:a16="http://schemas.microsoft.com/office/drawing/2014/main" id="{03ADA791-9673-A817-8565-294BB5037B35}"/>
                </a:ext>
              </a:extLst>
            </p:cNvPr>
            <p:cNvSpPr txBox="1"/>
            <p:nvPr/>
          </p:nvSpPr>
          <p:spPr>
            <a:xfrm>
              <a:off x="1135584" y="2281992"/>
              <a:ext cx="2223900" cy="140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just"/>
              <a:r>
                <a:rPr lang="vi-VN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Đại úy, nhà thơ Lý Hữu Lương sinh năm 1988</a:t>
              </a:r>
            </a:p>
          </p:txBody>
        </p:sp>
        <p:grpSp>
          <p:nvGrpSpPr>
            <p:cNvPr id="33" name="Google Shape;185;p20">
              <a:extLst>
                <a:ext uri="{FF2B5EF4-FFF2-40B4-BE49-F238E27FC236}">
                  <a16:creationId xmlns:a16="http://schemas.microsoft.com/office/drawing/2014/main" id="{BF84E8EC-CAA3-6138-BBBD-FA3EB215F240}"/>
                </a:ext>
              </a:extLst>
            </p:cNvPr>
            <p:cNvGrpSpPr/>
            <p:nvPr/>
          </p:nvGrpSpPr>
          <p:grpSpPr>
            <a:xfrm>
              <a:off x="788118" y="2002680"/>
              <a:ext cx="267284" cy="1650373"/>
              <a:chOff x="985243" y="2022712"/>
              <a:chExt cx="267284" cy="1650373"/>
            </a:xfrm>
          </p:grpSpPr>
          <p:grpSp>
            <p:nvGrpSpPr>
              <p:cNvPr id="39" name="Google Shape;186;p20">
                <a:extLst>
                  <a:ext uri="{FF2B5EF4-FFF2-40B4-BE49-F238E27FC236}">
                    <a16:creationId xmlns:a16="http://schemas.microsoft.com/office/drawing/2014/main" id="{C2928741-C882-BDB5-AC1F-29847D91835F}"/>
                  </a:ext>
                </a:extLst>
              </p:cNvPr>
              <p:cNvGrpSpPr/>
              <p:nvPr/>
            </p:nvGrpSpPr>
            <p:grpSpPr>
              <a:xfrm>
                <a:off x="985306" y="2022712"/>
                <a:ext cx="267157" cy="228800"/>
                <a:chOff x="867506" y="1179068"/>
                <a:chExt cx="124543" cy="147632"/>
              </a:xfrm>
            </p:grpSpPr>
            <p:sp>
              <p:nvSpPr>
                <p:cNvPr id="49" name="Google Shape;187;p20">
                  <a:extLst>
                    <a:ext uri="{FF2B5EF4-FFF2-40B4-BE49-F238E27FC236}">
                      <a16:creationId xmlns:a16="http://schemas.microsoft.com/office/drawing/2014/main" id="{992EC754-0CBF-F5CB-2FF3-3818909F9C68}"/>
                    </a:ext>
                  </a:extLst>
                </p:cNvPr>
                <p:cNvSpPr/>
                <p:nvPr/>
              </p:nvSpPr>
              <p:spPr>
                <a:xfrm rot="1139922">
                  <a:off x="873503" y="1195871"/>
                  <a:ext cx="112549" cy="5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4" h="2228" extrusionOk="0">
                      <a:moveTo>
                        <a:pt x="3844" y="0"/>
                      </a:moveTo>
                      <a:cubicBezTo>
                        <a:pt x="3787" y="0"/>
                        <a:pt x="3728" y="8"/>
                        <a:pt x="3670" y="26"/>
                      </a:cubicBezTo>
                      <a:cubicBezTo>
                        <a:pt x="3603" y="26"/>
                        <a:pt x="2269" y="393"/>
                        <a:pt x="501" y="1027"/>
                      </a:cubicBezTo>
                      <a:cubicBezTo>
                        <a:pt x="168" y="1127"/>
                        <a:pt x="1" y="1460"/>
                        <a:pt x="134" y="1794"/>
                      </a:cubicBezTo>
                      <a:cubicBezTo>
                        <a:pt x="234" y="2061"/>
                        <a:pt x="468" y="2228"/>
                        <a:pt x="735" y="2228"/>
                      </a:cubicBezTo>
                      <a:lnTo>
                        <a:pt x="935" y="2228"/>
                      </a:lnTo>
                      <a:cubicBezTo>
                        <a:pt x="2636" y="1594"/>
                        <a:pt x="3970" y="1227"/>
                        <a:pt x="3970" y="1227"/>
                      </a:cubicBezTo>
                      <a:cubicBezTo>
                        <a:pt x="4304" y="1127"/>
                        <a:pt x="4504" y="793"/>
                        <a:pt x="4437" y="460"/>
                      </a:cubicBezTo>
                      <a:cubicBezTo>
                        <a:pt x="4355" y="184"/>
                        <a:pt x="4113" y="0"/>
                        <a:pt x="3844" y="0"/>
                      </a:cubicBezTo>
                      <a:close/>
                    </a:path>
                  </a:pathLst>
                </a:custGeom>
                <a:solidFill>
                  <a:srgbClr val="58687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50" name="Google Shape;188;p20">
                  <a:extLst>
                    <a:ext uri="{FF2B5EF4-FFF2-40B4-BE49-F238E27FC236}">
                      <a16:creationId xmlns:a16="http://schemas.microsoft.com/office/drawing/2014/main" id="{0323BE49-598E-14C7-9753-E476A5210002}"/>
                    </a:ext>
                  </a:extLst>
                </p:cNvPr>
                <p:cNvSpPr/>
                <p:nvPr/>
              </p:nvSpPr>
              <p:spPr>
                <a:xfrm rot="1139922">
                  <a:off x="873503" y="1254221"/>
                  <a:ext cx="112549" cy="5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4" h="2228" extrusionOk="0">
                      <a:moveTo>
                        <a:pt x="3844" y="0"/>
                      </a:moveTo>
                      <a:cubicBezTo>
                        <a:pt x="3787" y="0"/>
                        <a:pt x="3728" y="8"/>
                        <a:pt x="3670" y="26"/>
                      </a:cubicBezTo>
                      <a:cubicBezTo>
                        <a:pt x="3603" y="26"/>
                        <a:pt x="2269" y="393"/>
                        <a:pt x="501" y="1027"/>
                      </a:cubicBezTo>
                      <a:cubicBezTo>
                        <a:pt x="168" y="1127"/>
                        <a:pt x="1" y="1460"/>
                        <a:pt x="134" y="1794"/>
                      </a:cubicBezTo>
                      <a:cubicBezTo>
                        <a:pt x="234" y="2061"/>
                        <a:pt x="468" y="2228"/>
                        <a:pt x="735" y="2228"/>
                      </a:cubicBezTo>
                      <a:lnTo>
                        <a:pt x="935" y="2228"/>
                      </a:lnTo>
                      <a:cubicBezTo>
                        <a:pt x="2636" y="1594"/>
                        <a:pt x="3970" y="1227"/>
                        <a:pt x="3970" y="1227"/>
                      </a:cubicBezTo>
                      <a:cubicBezTo>
                        <a:pt x="4304" y="1127"/>
                        <a:pt x="4504" y="793"/>
                        <a:pt x="4437" y="460"/>
                      </a:cubicBezTo>
                      <a:cubicBezTo>
                        <a:pt x="4355" y="184"/>
                        <a:pt x="4113" y="0"/>
                        <a:pt x="3844" y="0"/>
                      </a:cubicBezTo>
                      <a:close/>
                    </a:path>
                  </a:pathLst>
                </a:custGeom>
                <a:solidFill>
                  <a:srgbClr val="58687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  <a:sym typeface="Arial"/>
                  </a:endParaRPr>
                </a:p>
              </p:txBody>
            </p:sp>
          </p:grpSp>
          <p:grpSp>
            <p:nvGrpSpPr>
              <p:cNvPr id="40" name="Google Shape;189;p20">
                <a:extLst>
                  <a:ext uri="{FF2B5EF4-FFF2-40B4-BE49-F238E27FC236}">
                    <a16:creationId xmlns:a16="http://schemas.microsoft.com/office/drawing/2014/main" id="{E92CB670-B21A-BD55-14DE-63FD65242C98}"/>
                  </a:ext>
                </a:extLst>
              </p:cNvPr>
              <p:cNvGrpSpPr/>
              <p:nvPr/>
            </p:nvGrpSpPr>
            <p:grpSpPr>
              <a:xfrm>
                <a:off x="985306" y="2364103"/>
                <a:ext cx="267157" cy="228800"/>
                <a:chOff x="867506" y="1179068"/>
                <a:chExt cx="124543" cy="147632"/>
              </a:xfrm>
            </p:grpSpPr>
            <p:sp>
              <p:nvSpPr>
                <p:cNvPr id="47" name="Google Shape;190;p20">
                  <a:extLst>
                    <a:ext uri="{FF2B5EF4-FFF2-40B4-BE49-F238E27FC236}">
                      <a16:creationId xmlns:a16="http://schemas.microsoft.com/office/drawing/2014/main" id="{608E028A-531B-1B09-3C14-9C7DBD745C05}"/>
                    </a:ext>
                  </a:extLst>
                </p:cNvPr>
                <p:cNvSpPr/>
                <p:nvPr/>
              </p:nvSpPr>
              <p:spPr>
                <a:xfrm rot="1139922">
                  <a:off x="873503" y="1195871"/>
                  <a:ext cx="112549" cy="5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4" h="2228" extrusionOk="0">
                      <a:moveTo>
                        <a:pt x="3844" y="0"/>
                      </a:moveTo>
                      <a:cubicBezTo>
                        <a:pt x="3787" y="0"/>
                        <a:pt x="3728" y="8"/>
                        <a:pt x="3670" y="26"/>
                      </a:cubicBezTo>
                      <a:cubicBezTo>
                        <a:pt x="3603" y="26"/>
                        <a:pt x="2269" y="393"/>
                        <a:pt x="501" y="1027"/>
                      </a:cubicBezTo>
                      <a:cubicBezTo>
                        <a:pt x="168" y="1127"/>
                        <a:pt x="1" y="1460"/>
                        <a:pt x="134" y="1794"/>
                      </a:cubicBezTo>
                      <a:cubicBezTo>
                        <a:pt x="234" y="2061"/>
                        <a:pt x="468" y="2228"/>
                        <a:pt x="735" y="2228"/>
                      </a:cubicBezTo>
                      <a:lnTo>
                        <a:pt x="935" y="2228"/>
                      </a:lnTo>
                      <a:cubicBezTo>
                        <a:pt x="2636" y="1594"/>
                        <a:pt x="3970" y="1227"/>
                        <a:pt x="3970" y="1227"/>
                      </a:cubicBezTo>
                      <a:cubicBezTo>
                        <a:pt x="4304" y="1127"/>
                        <a:pt x="4504" y="793"/>
                        <a:pt x="4437" y="460"/>
                      </a:cubicBezTo>
                      <a:cubicBezTo>
                        <a:pt x="4355" y="184"/>
                        <a:pt x="4113" y="0"/>
                        <a:pt x="3844" y="0"/>
                      </a:cubicBezTo>
                      <a:close/>
                    </a:path>
                  </a:pathLst>
                </a:custGeom>
                <a:solidFill>
                  <a:srgbClr val="58687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8" name="Google Shape;191;p20">
                  <a:extLst>
                    <a:ext uri="{FF2B5EF4-FFF2-40B4-BE49-F238E27FC236}">
                      <a16:creationId xmlns:a16="http://schemas.microsoft.com/office/drawing/2014/main" id="{50569866-5B7D-DFB9-A087-67BA61A09C9D}"/>
                    </a:ext>
                  </a:extLst>
                </p:cNvPr>
                <p:cNvSpPr/>
                <p:nvPr/>
              </p:nvSpPr>
              <p:spPr>
                <a:xfrm rot="1139922">
                  <a:off x="873503" y="1254221"/>
                  <a:ext cx="112549" cy="5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4" h="2228" extrusionOk="0">
                      <a:moveTo>
                        <a:pt x="3844" y="0"/>
                      </a:moveTo>
                      <a:cubicBezTo>
                        <a:pt x="3787" y="0"/>
                        <a:pt x="3728" y="8"/>
                        <a:pt x="3670" y="26"/>
                      </a:cubicBezTo>
                      <a:cubicBezTo>
                        <a:pt x="3603" y="26"/>
                        <a:pt x="2269" y="393"/>
                        <a:pt x="501" y="1027"/>
                      </a:cubicBezTo>
                      <a:cubicBezTo>
                        <a:pt x="168" y="1127"/>
                        <a:pt x="1" y="1460"/>
                        <a:pt x="134" y="1794"/>
                      </a:cubicBezTo>
                      <a:cubicBezTo>
                        <a:pt x="234" y="2061"/>
                        <a:pt x="468" y="2228"/>
                        <a:pt x="735" y="2228"/>
                      </a:cubicBezTo>
                      <a:lnTo>
                        <a:pt x="935" y="2228"/>
                      </a:lnTo>
                      <a:cubicBezTo>
                        <a:pt x="2636" y="1594"/>
                        <a:pt x="3970" y="1227"/>
                        <a:pt x="3970" y="1227"/>
                      </a:cubicBezTo>
                      <a:cubicBezTo>
                        <a:pt x="4304" y="1127"/>
                        <a:pt x="4504" y="793"/>
                        <a:pt x="4437" y="460"/>
                      </a:cubicBezTo>
                      <a:cubicBezTo>
                        <a:pt x="4355" y="184"/>
                        <a:pt x="4113" y="0"/>
                        <a:pt x="3844" y="0"/>
                      </a:cubicBezTo>
                      <a:close/>
                    </a:path>
                  </a:pathLst>
                </a:custGeom>
                <a:solidFill>
                  <a:srgbClr val="58687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  <a:sym typeface="Arial"/>
                  </a:endParaRPr>
                </a:p>
              </p:txBody>
            </p:sp>
          </p:grpSp>
          <p:grpSp>
            <p:nvGrpSpPr>
              <p:cNvPr id="41" name="Google Shape;192;p20">
                <a:extLst>
                  <a:ext uri="{FF2B5EF4-FFF2-40B4-BE49-F238E27FC236}">
                    <a16:creationId xmlns:a16="http://schemas.microsoft.com/office/drawing/2014/main" id="{595F57AD-9ED5-5030-9606-A1937CFB69AA}"/>
                  </a:ext>
                </a:extLst>
              </p:cNvPr>
              <p:cNvGrpSpPr/>
              <p:nvPr/>
            </p:nvGrpSpPr>
            <p:grpSpPr>
              <a:xfrm>
                <a:off x="985243" y="3102895"/>
                <a:ext cx="267157" cy="228800"/>
                <a:chOff x="867506" y="1179068"/>
                <a:chExt cx="124543" cy="147632"/>
              </a:xfrm>
            </p:grpSpPr>
            <p:sp>
              <p:nvSpPr>
                <p:cNvPr id="45" name="Google Shape;193;p20">
                  <a:extLst>
                    <a:ext uri="{FF2B5EF4-FFF2-40B4-BE49-F238E27FC236}">
                      <a16:creationId xmlns:a16="http://schemas.microsoft.com/office/drawing/2014/main" id="{3B892024-AF79-762D-8969-DE0F6C8BCBE6}"/>
                    </a:ext>
                  </a:extLst>
                </p:cNvPr>
                <p:cNvSpPr/>
                <p:nvPr/>
              </p:nvSpPr>
              <p:spPr>
                <a:xfrm rot="1139922">
                  <a:off x="873503" y="1195871"/>
                  <a:ext cx="112549" cy="5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4" h="2228" extrusionOk="0">
                      <a:moveTo>
                        <a:pt x="3844" y="0"/>
                      </a:moveTo>
                      <a:cubicBezTo>
                        <a:pt x="3787" y="0"/>
                        <a:pt x="3728" y="8"/>
                        <a:pt x="3670" y="26"/>
                      </a:cubicBezTo>
                      <a:cubicBezTo>
                        <a:pt x="3603" y="26"/>
                        <a:pt x="2269" y="393"/>
                        <a:pt x="501" y="1027"/>
                      </a:cubicBezTo>
                      <a:cubicBezTo>
                        <a:pt x="168" y="1127"/>
                        <a:pt x="1" y="1460"/>
                        <a:pt x="134" y="1794"/>
                      </a:cubicBezTo>
                      <a:cubicBezTo>
                        <a:pt x="234" y="2061"/>
                        <a:pt x="468" y="2228"/>
                        <a:pt x="735" y="2228"/>
                      </a:cubicBezTo>
                      <a:lnTo>
                        <a:pt x="935" y="2228"/>
                      </a:lnTo>
                      <a:cubicBezTo>
                        <a:pt x="2636" y="1594"/>
                        <a:pt x="3970" y="1227"/>
                        <a:pt x="3970" y="1227"/>
                      </a:cubicBezTo>
                      <a:cubicBezTo>
                        <a:pt x="4304" y="1127"/>
                        <a:pt x="4504" y="793"/>
                        <a:pt x="4437" y="460"/>
                      </a:cubicBezTo>
                      <a:cubicBezTo>
                        <a:pt x="4355" y="184"/>
                        <a:pt x="4113" y="0"/>
                        <a:pt x="3844" y="0"/>
                      </a:cubicBezTo>
                      <a:close/>
                    </a:path>
                  </a:pathLst>
                </a:custGeom>
                <a:solidFill>
                  <a:srgbClr val="58687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6" name="Google Shape;194;p20">
                  <a:extLst>
                    <a:ext uri="{FF2B5EF4-FFF2-40B4-BE49-F238E27FC236}">
                      <a16:creationId xmlns:a16="http://schemas.microsoft.com/office/drawing/2014/main" id="{CFBA4C94-7D2F-80E0-D4D7-EF0ED4E73C43}"/>
                    </a:ext>
                  </a:extLst>
                </p:cNvPr>
                <p:cNvSpPr/>
                <p:nvPr/>
              </p:nvSpPr>
              <p:spPr>
                <a:xfrm rot="1139922">
                  <a:off x="873503" y="1254221"/>
                  <a:ext cx="112549" cy="5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4" h="2228" extrusionOk="0">
                      <a:moveTo>
                        <a:pt x="3844" y="0"/>
                      </a:moveTo>
                      <a:cubicBezTo>
                        <a:pt x="3787" y="0"/>
                        <a:pt x="3728" y="8"/>
                        <a:pt x="3670" y="26"/>
                      </a:cubicBezTo>
                      <a:cubicBezTo>
                        <a:pt x="3603" y="26"/>
                        <a:pt x="2269" y="393"/>
                        <a:pt x="501" y="1027"/>
                      </a:cubicBezTo>
                      <a:cubicBezTo>
                        <a:pt x="168" y="1127"/>
                        <a:pt x="1" y="1460"/>
                        <a:pt x="134" y="1794"/>
                      </a:cubicBezTo>
                      <a:cubicBezTo>
                        <a:pt x="234" y="2061"/>
                        <a:pt x="468" y="2228"/>
                        <a:pt x="735" y="2228"/>
                      </a:cubicBezTo>
                      <a:lnTo>
                        <a:pt x="935" y="2228"/>
                      </a:lnTo>
                      <a:cubicBezTo>
                        <a:pt x="2636" y="1594"/>
                        <a:pt x="3970" y="1227"/>
                        <a:pt x="3970" y="1227"/>
                      </a:cubicBezTo>
                      <a:cubicBezTo>
                        <a:pt x="4304" y="1127"/>
                        <a:pt x="4504" y="793"/>
                        <a:pt x="4437" y="460"/>
                      </a:cubicBezTo>
                      <a:cubicBezTo>
                        <a:pt x="4355" y="184"/>
                        <a:pt x="4113" y="0"/>
                        <a:pt x="3844" y="0"/>
                      </a:cubicBezTo>
                      <a:close/>
                    </a:path>
                  </a:pathLst>
                </a:custGeom>
                <a:solidFill>
                  <a:srgbClr val="58687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  <a:sym typeface="Arial"/>
                  </a:endParaRPr>
                </a:p>
              </p:txBody>
            </p:sp>
          </p:grpSp>
          <p:grpSp>
            <p:nvGrpSpPr>
              <p:cNvPr id="42" name="Google Shape;195;p20">
                <a:extLst>
                  <a:ext uri="{FF2B5EF4-FFF2-40B4-BE49-F238E27FC236}">
                    <a16:creationId xmlns:a16="http://schemas.microsoft.com/office/drawing/2014/main" id="{90AA8FAE-97C6-FF5C-26E5-AD2C341B5DA6}"/>
                  </a:ext>
                </a:extLst>
              </p:cNvPr>
              <p:cNvGrpSpPr/>
              <p:nvPr/>
            </p:nvGrpSpPr>
            <p:grpSpPr>
              <a:xfrm flipH="1">
                <a:off x="985370" y="3444286"/>
                <a:ext cx="267157" cy="228800"/>
                <a:chOff x="867506" y="1179068"/>
                <a:chExt cx="124543" cy="147632"/>
              </a:xfrm>
            </p:grpSpPr>
            <p:sp>
              <p:nvSpPr>
                <p:cNvPr id="43" name="Google Shape;196;p20">
                  <a:extLst>
                    <a:ext uri="{FF2B5EF4-FFF2-40B4-BE49-F238E27FC236}">
                      <a16:creationId xmlns:a16="http://schemas.microsoft.com/office/drawing/2014/main" id="{A8E243F0-DCF5-3A8D-0E48-465B8246247B}"/>
                    </a:ext>
                  </a:extLst>
                </p:cNvPr>
                <p:cNvSpPr/>
                <p:nvPr/>
              </p:nvSpPr>
              <p:spPr>
                <a:xfrm rot="1139922">
                  <a:off x="873503" y="1195871"/>
                  <a:ext cx="112549" cy="5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4" h="2228" extrusionOk="0">
                      <a:moveTo>
                        <a:pt x="3844" y="0"/>
                      </a:moveTo>
                      <a:cubicBezTo>
                        <a:pt x="3787" y="0"/>
                        <a:pt x="3728" y="8"/>
                        <a:pt x="3670" y="26"/>
                      </a:cubicBezTo>
                      <a:cubicBezTo>
                        <a:pt x="3603" y="26"/>
                        <a:pt x="2269" y="393"/>
                        <a:pt x="501" y="1027"/>
                      </a:cubicBezTo>
                      <a:cubicBezTo>
                        <a:pt x="168" y="1127"/>
                        <a:pt x="1" y="1460"/>
                        <a:pt x="134" y="1794"/>
                      </a:cubicBezTo>
                      <a:cubicBezTo>
                        <a:pt x="234" y="2061"/>
                        <a:pt x="468" y="2228"/>
                        <a:pt x="735" y="2228"/>
                      </a:cubicBezTo>
                      <a:lnTo>
                        <a:pt x="935" y="2228"/>
                      </a:lnTo>
                      <a:cubicBezTo>
                        <a:pt x="2636" y="1594"/>
                        <a:pt x="3970" y="1227"/>
                        <a:pt x="3970" y="1227"/>
                      </a:cubicBezTo>
                      <a:cubicBezTo>
                        <a:pt x="4304" y="1127"/>
                        <a:pt x="4504" y="793"/>
                        <a:pt x="4437" y="460"/>
                      </a:cubicBezTo>
                      <a:cubicBezTo>
                        <a:pt x="4355" y="184"/>
                        <a:pt x="4113" y="0"/>
                        <a:pt x="3844" y="0"/>
                      </a:cubicBezTo>
                      <a:close/>
                    </a:path>
                  </a:pathLst>
                </a:custGeom>
                <a:solidFill>
                  <a:srgbClr val="58687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4" name="Google Shape;197;p20">
                  <a:extLst>
                    <a:ext uri="{FF2B5EF4-FFF2-40B4-BE49-F238E27FC236}">
                      <a16:creationId xmlns:a16="http://schemas.microsoft.com/office/drawing/2014/main" id="{853122C1-1317-65A6-176D-C7AD0D4297A9}"/>
                    </a:ext>
                  </a:extLst>
                </p:cNvPr>
                <p:cNvSpPr/>
                <p:nvPr/>
              </p:nvSpPr>
              <p:spPr>
                <a:xfrm rot="1139922">
                  <a:off x="873503" y="1254221"/>
                  <a:ext cx="112549" cy="5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4" h="2228" extrusionOk="0">
                      <a:moveTo>
                        <a:pt x="3844" y="0"/>
                      </a:moveTo>
                      <a:cubicBezTo>
                        <a:pt x="3787" y="0"/>
                        <a:pt x="3728" y="8"/>
                        <a:pt x="3670" y="26"/>
                      </a:cubicBezTo>
                      <a:cubicBezTo>
                        <a:pt x="3603" y="26"/>
                        <a:pt x="2269" y="393"/>
                        <a:pt x="501" y="1027"/>
                      </a:cubicBezTo>
                      <a:cubicBezTo>
                        <a:pt x="168" y="1127"/>
                        <a:pt x="1" y="1460"/>
                        <a:pt x="134" y="1794"/>
                      </a:cubicBezTo>
                      <a:cubicBezTo>
                        <a:pt x="234" y="2061"/>
                        <a:pt x="468" y="2228"/>
                        <a:pt x="735" y="2228"/>
                      </a:cubicBezTo>
                      <a:lnTo>
                        <a:pt x="935" y="2228"/>
                      </a:lnTo>
                      <a:cubicBezTo>
                        <a:pt x="2636" y="1594"/>
                        <a:pt x="3970" y="1227"/>
                        <a:pt x="3970" y="1227"/>
                      </a:cubicBezTo>
                      <a:cubicBezTo>
                        <a:pt x="4304" y="1127"/>
                        <a:pt x="4504" y="793"/>
                        <a:pt x="4437" y="460"/>
                      </a:cubicBezTo>
                      <a:cubicBezTo>
                        <a:pt x="4355" y="184"/>
                        <a:pt x="4113" y="0"/>
                        <a:pt x="3844" y="0"/>
                      </a:cubicBezTo>
                      <a:close/>
                    </a:path>
                  </a:pathLst>
                </a:custGeom>
                <a:solidFill>
                  <a:srgbClr val="58687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  <a:sym typeface="Arial"/>
                  </a:endParaRPr>
                </a:p>
              </p:txBody>
            </p:sp>
          </p:grpSp>
        </p:grpSp>
        <p:grpSp>
          <p:nvGrpSpPr>
            <p:cNvPr id="34" name="Google Shape;198;p20">
              <a:extLst>
                <a:ext uri="{FF2B5EF4-FFF2-40B4-BE49-F238E27FC236}">
                  <a16:creationId xmlns:a16="http://schemas.microsoft.com/office/drawing/2014/main" id="{76D2E477-D6A1-CFEE-E32F-F992E330B980}"/>
                </a:ext>
              </a:extLst>
            </p:cNvPr>
            <p:cNvGrpSpPr/>
            <p:nvPr/>
          </p:nvGrpSpPr>
          <p:grpSpPr>
            <a:xfrm rot="-5400000" flipH="1">
              <a:off x="1197337" y="1311706"/>
              <a:ext cx="184923" cy="468809"/>
              <a:chOff x="3703628" y="3450865"/>
              <a:chExt cx="129698" cy="365543"/>
            </a:xfrm>
          </p:grpSpPr>
          <p:sp>
            <p:nvSpPr>
              <p:cNvPr id="35" name="Google Shape;199;p20">
                <a:extLst>
                  <a:ext uri="{FF2B5EF4-FFF2-40B4-BE49-F238E27FC236}">
                    <a16:creationId xmlns:a16="http://schemas.microsoft.com/office/drawing/2014/main" id="{A140C0B6-23A5-929E-98EE-9E27228CD6BC}"/>
                  </a:ext>
                </a:extLst>
              </p:cNvPr>
              <p:cNvSpPr/>
              <p:nvPr/>
            </p:nvSpPr>
            <p:spPr>
              <a:xfrm>
                <a:off x="3757944" y="3450865"/>
                <a:ext cx="75382" cy="177514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5216" extrusionOk="0">
                    <a:moveTo>
                      <a:pt x="0" y="0"/>
                    </a:moveTo>
                    <a:lnTo>
                      <a:pt x="0" y="5216"/>
                    </a:lnTo>
                    <a:lnTo>
                      <a:pt x="2215" y="5216"/>
                    </a:lnTo>
                    <a:lnTo>
                      <a:pt x="221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36" name="Google Shape;200;p20">
                <a:extLst>
                  <a:ext uri="{FF2B5EF4-FFF2-40B4-BE49-F238E27FC236}">
                    <a16:creationId xmlns:a16="http://schemas.microsoft.com/office/drawing/2014/main" id="{BE8CA46D-0A99-846E-2549-B59DA3B635DA}"/>
                  </a:ext>
                </a:extLst>
              </p:cNvPr>
              <p:cNvSpPr/>
              <p:nvPr/>
            </p:nvSpPr>
            <p:spPr>
              <a:xfrm>
                <a:off x="3703628" y="3450865"/>
                <a:ext cx="40567" cy="177514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5216" extrusionOk="0">
                    <a:moveTo>
                      <a:pt x="1" y="0"/>
                    </a:moveTo>
                    <a:lnTo>
                      <a:pt x="1" y="5216"/>
                    </a:lnTo>
                    <a:lnTo>
                      <a:pt x="1191" y="5216"/>
                    </a:lnTo>
                    <a:lnTo>
                      <a:pt x="119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37" name="Google Shape;201;p20">
                <a:extLst>
                  <a:ext uri="{FF2B5EF4-FFF2-40B4-BE49-F238E27FC236}">
                    <a16:creationId xmlns:a16="http://schemas.microsoft.com/office/drawing/2014/main" id="{E85277E6-9F2B-B202-F73F-3919E761D59E}"/>
                  </a:ext>
                </a:extLst>
              </p:cNvPr>
              <p:cNvSpPr/>
              <p:nvPr/>
            </p:nvSpPr>
            <p:spPr>
              <a:xfrm>
                <a:off x="3753077" y="3770192"/>
                <a:ext cx="31650" cy="46216"/>
              </a:xfrm>
              <a:custGeom>
                <a:avLst/>
                <a:gdLst/>
                <a:ahLst/>
                <a:cxnLst/>
                <a:rect l="l" t="t" r="r" b="b"/>
                <a:pathLst>
                  <a:path w="930" h="1358" extrusionOk="0">
                    <a:moveTo>
                      <a:pt x="0" y="0"/>
                    </a:moveTo>
                    <a:lnTo>
                      <a:pt x="477" y="1358"/>
                    </a:lnTo>
                    <a:lnTo>
                      <a:pt x="92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38" name="Google Shape;202;p20">
                <a:extLst>
                  <a:ext uri="{FF2B5EF4-FFF2-40B4-BE49-F238E27FC236}">
                    <a16:creationId xmlns:a16="http://schemas.microsoft.com/office/drawing/2014/main" id="{483E972B-A4C0-7B3D-1A5C-52BE95B4F6F2}"/>
                  </a:ext>
                </a:extLst>
              </p:cNvPr>
              <p:cNvSpPr/>
              <p:nvPr/>
            </p:nvSpPr>
            <p:spPr>
              <a:xfrm>
                <a:off x="3703628" y="3641311"/>
                <a:ext cx="128915" cy="115949"/>
              </a:xfrm>
              <a:custGeom>
                <a:avLst/>
                <a:gdLst/>
                <a:ahLst/>
                <a:cxnLst/>
                <a:rect l="l" t="t" r="r" b="b"/>
                <a:pathLst>
                  <a:path w="3788" h="3407" extrusionOk="0">
                    <a:moveTo>
                      <a:pt x="1" y="1"/>
                    </a:moveTo>
                    <a:lnTo>
                      <a:pt x="1334" y="3406"/>
                    </a:lnTo>
                    <a:lnTo>
                      <a:pt x="2454" y="3406"/>
                    </a:lnTo>
                    <a:lnTo>
                      <a:pt x="378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  <a:sym typeface="Arial"/>
                </a:endParaRPr>
              </a:p>
            </p:txBody>
          </p:sp>
        </p:grpSp>
      </p:grpSp>
      <p:pic>
        <p:nvPicPr>
          <p:cNvPr id="51" name="图片 49">
            <a:extLst>
              <a:ext uri="{FF2B5EF4-FFF2-40B4-BE49-F238E27FC236}">
                <a16:creationId xmlns:a16="http://schemas.microsoft.com/office/drawing/2014/main" id="{DAF76F26-B7CA-4F70-4E77-FF0C2BCC6AA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1" t="15696" r="9436" b="9874"/>
          <a:stretch/>
        </p:blipFill>
        <p:spPr>
          <a:xfrm>
            <a:off x="8579514" y="95456"/>
            <a:ext cx="3173540" cy="2328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1FE13CF-9D15-4851-9732-1C68DCC440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89055" y="186649"/>
            <a:ext cx="2581218" cy="219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278698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33C52D-EB6E-42EE-B8C8-F895B192B4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图片 7" descr="D:\资料\PPT(1)\外\7月6号\图片2.png图片2">
            <a:extLst>
              <a:ext uri="{FF2B5EF4-FFF2-40B4-BE49-F238E27FC236}">
                <a16:creationId xmlns:a16="http://schemas.microsoft.com/office/drawing/2014/main" id="{8303C3ED-00C7-44C9-0B07-DBB014B0E98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882244" y="862071"/>
            <a:ext cx="2905567" cy="955589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3009D73F-E04C-4556-A41B-DEE2A3AD46B6}"/>
              </a:ext>
            </a:extLst>
          </p:cNvPr>
          <p:cNvSpPr txBox="1"/>
          <p:nvPr/>
        </p:nvSpPr>
        <p:spPr>
          <a:xfrm>
            <a:off x="744715" y="1011882"/>
            <a:ext cx="51414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1E604D"/>
                </a:solidFill>
                <a:effectLst/>
                <a:uLnTx/>
                <a:uFillTx/>
                <a:latin typeface="Times New Roman" panose="02020603050405020304" pitchFamily="18" charset="0"/>
                <a:ea typeface="杨任东竹石体-Semibold" panose="02000000000000000000" pitchFamily="2" charset="-122"/>
                <a:cs typeface="Times New Roman" panose="02020603050405020304" pitchFamily="18" charset="0"/>
              </a:rPr>
              <a:t>2.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604D"/>
                </a:solidFill>
                <a:effectLst/>
                <a:uLnTx/>
                <a:uFillTx/>
                <a:latin typeface="Times New Roman" panose="02020603050405020304" pitchFamily="18" charset="0"/>
                <a:ea typeface="杨任东竹石体-Semibold" panose="02000000000000000000" pitchFamily="2" charset="-122"/>
                <a:cs typeface="Times New Roman" panose="02020603050405020304" pitchFamily="18" charset="0"/>
              </a:rPr>
              <a:t>Tìm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1E604D"/>
                </a:solidFill>
                <a:effectLst/>
                <a:uLnTx/>
                <a:uFillTx/>
                <a:latin typeface="Times New Roman" panose="02020603050405020304" pitchFamily="18" charset="0"/>
                <a:ea typeface="杨任东竹石体-Semibold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604D"/>
                </a:solidFill>
                <a:effectLst/>
                <a:uLnTx/>
                <a:uFillTx/>
                <a:latin typeface="Times New Roman" panose="02020603050405020304" pitchFamily="18" charset="0"/>
                <a:ea typeface="杨任东竹石体-Semibold" panose="02000000000000000000" pitchFamily="2" charset="-122"/>
                <a:cs typeface="Times New Roman" panose="02020603050405020304" pitchFamily="18" charset="0"/>
              </a:rPr>
              <a:t>hiểu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1E604D"/>
                </a:solidFill>
                <a:effectLst/>
                <a:uLnTx/>
                <a:uFillTx/>
                <a:latin typeface="Times New Roman" panose="02020603050405020304" pitchFamily="18" charset="0"/>
                <a:ea typeface="杨任东竹石体-Semibold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604D"/>
                </a:solidFill>
                <a:effectLst/>
                <a:uLnTx/>
                <a:uFillTx/>
                <a:latin typeface="Times New Roman" panose="02020603050405020304" pitchFamily="18" charset="0"/>
                <a:ea typeface="杨任东竹石体-Semibold" panose="02000000000000000000" pitchFamily="2" charset="-122"/>
                <a:cs typeface="Times New Roman" panose="02020603050405020304" pitchFamily="18" charset="0"/>
              </a:rPr>
              <a:t>chung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1E604D"/>
              </a:solidFill>
              <a:effectLst/>
              <a:uLnTx/>
              <a:uFillTx/>
              <a:latin typeface="Times New Roman" panose="02020603050405020304" pitchFamily="18" charset="0"/>
              <a:ea typeface="杨任东竹石体-Semibold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3" name="图片 10">
            <a:extLst>
              <a:ext uri="{FF2B5EF4-FFF2-40B4-BE49-F238E27FC236}">
                <a16:creationId xmlns:a16="http://schemas.microsoft.com/office/drawing/2014/main" id="{423A0D4E-F76E-BE7F-51CC-AA072C6635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775" y="97735"/>
            <a:ext cx="2199839" cy="1085854"/>
          </a:xfrm>
          <a:prstGeom prst="rect">
            <a:avLst/>
          </a:prstGeom>
        </p:spPr>
      </p:pic>
      <p:sp>
        <p:nvSpPr>
          <p:cNvPr id="5" name="文本框 22">
            <a:extLst>
              <a:ext uri="{FF2B5EF4-FFF2-40B4-BE49-F238E27FC236}">
                <a16:creationId xmlns:a16="http://schemas.microsoft.com/office/drawing/2014/main" id="{AD24D390-2B15-443D-BDD5-009AB953B2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2386" y="1073038"/>
            <a:ext cx="5141595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a. </a:t>
            </a:r>
            <a:r>
              <a:rPr kumimoji="0" lang="en-US" altLang="zh-CN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Tác</a:t>
            </a:r>
            <a:r>
              <a:rPr kumimoji="0" lang="en-US" altLang="zh-CN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giả</a:t>
            </a:r>
            <a:endParaRPr kumimoji="0" lang="zh-CN" alt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字魂36号-正文宋楷" panose="020000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9" name="图片 20">
            <a:extLst>
              <a:ext uri="{FF2B5EF4-FFF2-40B4-BE49-F238E27FC236}">
                <a16:creationId xmlns:a16="http://schemas.microsoft.com/office/drawing/2014/main" id="{696AA3AA-82BA-4EB7-82C5-A9E439F876F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191" y="2045660"/>
            <a:ext cx="3135617" cy="103666"/>
          </a:xfrm>
          <a:prstGeom prst="rect">
            <a:avLst/>
          </a:prstGeom>
        </p:spPr>
      </p:pic>
      <p:pic>
        <p:nvPicPr>
          <p:cNvPr id="10" name="图片 13">
            <a:extLst>
              <a:ext uri="{FF2B5EF4-FFF2-40B4-BE49-F238E27FC236}">
                <a16:creationId xmlns:a16="http://schemas.microsoft.com/office/drawing/2014/main" id="{7BAB7506-89F9-4D3A-BAB1-74B9260514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6" y="5660900"/>
            <a:ext cx="3009854" cy="1211435"/>
          </a:xfrm>
          <a:prstGeom prst="rect">
            <a:avLst/>
          </a:prstGeom>
        </p:spPr>
      </p:pic>
      <p:sp>
        <p:nvSpPr>
          <p:cNvPr id="11" name="Google Shape;539;p50">
            <a:extLst>
              <a:ext uri="{FF2B5EF4-FFF2-40B4-BE49-F238E27FC236}">
                <a16:creationId xmlns:a16="http://schemas.microsoft.com/office/drawing/2014/main" id="{06F9E86C-3CC9-CE71-02E2-6D7FCB81FB5F}"/>
              </a:ext>
            </a:extLst>
          </p:cNvPr>
          <p:cNvSpPr txBox="1">
            <a:spLocks noGrp="1"/>
          </p:cNvSpPr>
          <p:nvPr/>
        </p:nvSpPr>
        <p:spPr>
          <a:xfrm>
            <a:off x="1756115" y="2018178"/>
            <a:ext cx="3587942" cy="2198343"/>
          </a:xfrm>
          <a:prstGeom prst="rect">
            <a:avLst/>
          </a:prstGeom>
          <a:solidFill>
            <a:srgbClr val="BBE2E2"/>
          </a:solidFill>
          <a:ln>
            <a:noFill/>
          </a:ln>
        </p:spPr>
        <p:txBody>
          <a:bodyPr spcFirstLastPara="1" wrap="square" lIns="137150" tIns="228600" rIns="137150" bIns="137150" anchor="b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Google Shape;540;p50">
            <a:extLst>
              <a:ext uri="{FF2B5EF4-FFF2-40B4-BE49-F238E27FC236}">
                <a16:creationId xmlns:a16="http://schemas.microsoft.com/office/drawing/2014/main" id="{1C126161-03E2-CAA1-3F02-91D41DFB1290}"/>
              </a:ext>
            </a:extLst>
          </p:cNvPr>
          <p:cNvSpPr txBox="1">
            <a:spLocks noGrp="1"/>
          </p:cNvSpPr>
          <p:nvPr/>
        </p:nvSpPr>
        <p:spPr>
          <a:xfrm>
            <a:off x="7079790" y="2753684"/>
            <a:ext cx="3525540" cy="2210443"/>
          </a:xfrm>
          <a:prstGeom prst="rect">
            <a:avLst/>
          </a:prstGeom>
          <a:solidFill>
            <a:srgbClr val="C0B0CC"/>
          </a:solidFill>
          <a:ln>
            <a:noFill/>
          </a:ln>
        </p:spPr>
        <p:txBody>
          <a:bodyPr spcFirstLastPara="1" wrap="square" lIns="137150" tIns="228600" rIns="137150" bIns="137150" anchor="b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oogle Shape;544;p50">
            <a:extLst>
              <a:ext uri="{FF2B5EF4-FFF2-40B4-BE49-F238E27FC236}">
                <a16:creationId xmlns:a16="http://schemas.microsoft.com/office/drawing/2014/main" id="{1DD0BC72-58B4-DDD4-2DE9-C15168A293D6}"/>
              </a:ext>
            </a:extLst>
          </p:cNvPr>
          <p:cNvGrpSpPr/>
          <p:nvPr/>
        </p:nvGrpSpPr>
        <p:grpSpPr>
          <a:xfrm>
            <a:off x="5892220" y="2156254"/>
            <a:ext cx="639406" cy="3574941"/>
            <a:chOff x="4428077" y="1700742"/>
            <a:chExt cx="288043" cy="2544882"/>
          </a:xfrm>
        </p:grpSpPr>
        <p:sp>
          <p:nvSpPr>
            <p:cNvPr id="22" name="Google Shape;545;p50">
              <a:extLst>
                <a:ext uri="{FF2B5EF4-FFF2-40B4-BE49-F238E27FC236}">
                  <a16:creationId xmlns:a16="http://schemas.microsoft.com/office/drawing/2014/main" id="{3F281335-1B91-30DD-335A-D002F1FEF741}"/>
                </a:ext>
              </a:extLst>
            </p:cNvPr>
            <p:cNvSpPr/>
            <p:nvPr/>
          </p:nvSpPr>
          <p:spPr>
            <a:xfrm>
              <a:off x="4428077" y="2002997"/>
              <a:ext cx="288043" cy="2119144"/>
            </a:xfrm>
            <a:custGeom>
              <a:avLst/>
              <a:gdLst/>
              <a:ahLst/>
              <a:cxnLst/>
              <a:rect l="l" t="t" r="r" b="b"/>
              <a:pathLst>
                <a:path w="5121" h="37672" extrusionOk="0">
                  <a:moveTo>
                    <a:pt x="4980" y="1"/>
                  </a:moveTo>
                  <a:lnTo>
                    <a:pt x="1" y="29"/>
                  </a:lnTo>
                  <a:lnTo>
                    <a:pt x="113" y="37671"/>
                  </a:lnTo>
                  <a:lnTo>
                    <a:pt x="5121" y="37671"/>
                  </a:lnTo>
                  <a:lnTo>
                    <a:pt x="4980" y="1"/>
                  </a:lnTo>
                  <a:close/>
                </a:path>
              </a:pathLst>
            </a:custGeom>
            <a:solidFill>
              <a:srgbClr val="EEBD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546;p50">
              <a:extLst>
                <a:ext uri="{FF2B5EF4-FFF2-40B4-BE49-F238E27FC236}">
                  <a16:creationId xmlns:a16="http://schemas.microsoft.com/office/drawing/2014/main" id="{D2FDBF32-FA51-23D7-E054-9DC2453367C9}"/>
                </a:ext>
              </a:extLst>
            </p:cNvPr>
            <p:cNvSpPr/>
            <p:nvPr/>
          </p:nvSpPr>
          <p:spPr>
            <a:xfrm>
              <a:off x="4428077" y="1700742"/>
              <a:ext cx="280169" cy="303932"/>
            </a:xfrm>
            <a:custGeom>
              <a:avLst/>
              <a:gdLst/>
              <a:ahLst/>
              <a:cxnLst/>
              <a:rect l="l" t="t" r="r" b="b"/>
              <a:pathLst>
                <a:path w="4981" h="5403" extrusionOk="0">
                  <a:moveTo>
                    <a:pt x="2476" y="0"/>
                  </a:moveTo>
                  <a:lnTo>
                    <a:pt x="1632" y="1829"/>
                  </a:lnTo>
                  <a:lnTo>
                    <a:pt x="1" y="5402"/>
                  </a:lnTo>
                  <a:lnTo>
                    <a:pt x="4980" y="5402"/>
                  </a:lnTo>
                  <a:lnTo>
                    <a:pt x="3320" y="1829"/>
                  </a:lnTo>
                  <a:lnTo>
                    <a:pt x="2476" y="0"/>
                  </a:lnTo>
                  <a:close/>
                </a:path>
              </a:pathLst>
            </a:custGeom>
            <a:solidFill>
              <a:srgbClr val="FAB3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547;p50">
              <a:extLst>
                <a:ext uri="{FF2B5EF4-FFF2-40B4-BE49-F238E27FC236}">
                  <a16:creationId xmlns:a16="http://schemas.microsoft.com/office/drawing/2014/main" id="{D10DC8A6-CC42-1F54-65A9-495D1E9E9FF9}"/>
                </a:ext>
              </a:extLst>
            </p:cNvPr>
            <p:cNvSpPr/>
            <p:nvPr/>
          </p:nvSpPr>
          <p:spPr>
            <a:xfrm>
              <a:off x="4434433" y="3967057"/>
              <a:ext cx="281687" cy="155144"/>
            </a:xfrm>
            <a:custGeom>
              <a:avLst/>
              <a:gdLst/>
              <a:ahLst/>
              <a:cxnLst/>
              <a:rect l="l" t="t" r="r" b="b"/>
              <a:pathLst>
                <a:path w="5008" h="2758" extrusionOk="0">
                  <a:moveTo>
                    <a:pt x="5008" y="0"/>
                  </a:moveTo>
                  <a:lnTo>
                    <a:pt x="0" y="28"/>
                  </a:lnTo>
                  <a:lnTo>
                    <a:pt x="0" y="2757"/>
                  </a:lnTo>
                  <a:lnTo>
                    <a:pt x="5008" y="2757"/>
                  </a:lnTo>
                  <a:lnTo>
                    <a:pt x="5008" y="0"/>
                  </a:lnTo>
                  <a:close/>
                </a:path>
              </a:pathLst>
            </a:custGeom>
            <a:solidFill>
              <a:srgbClr val="E56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548;p50">
              <a:extLst>
                <a:ext uri="{FF2B5EF4-FFF2-40B4-BE49-F238E27FC236}">
                  <a16:creationId xmlns:a16="http://schemas.microsoft.com/office/drawing/2014/main" id="{1E5D9113-6383-6897-A9E0-08DF0DA1F1BF}"/>
                </a:ext>
              </a:extLst>
            </p:cNvPr>
            <p:cNvSpPr/>
            <p:nvPr/>
          </p:nvSpPr>
          <p:spPr>
            <a:xfrm>
              <a:off x="4434433" y="4122150"/>
              <a:ext cx="281687" cy="123474"/>
            </a:xfrm>
            <a:custGeom>
              <a:avLst/>
              <a:gdLst/>
              <a:ahLst/>
              <a:cxnLst/>
              <a:rect l="l" t="t" r="r" b="b"/>
              <a:pathLst>
                <a:path w="5008" h="2195" extrusionOk="0">
                  <a:moveTo>
                    <a:pt x="0" y="0"/>
                  </a:moveTo>
                  <a:lnTo>
                    <a:pt x="28" y="1773"/>
                  </a:lnTo>
                  <a:cubicBezTo>
                    <a:pt x="28" y="1998"/>
                    <a:pt x="197" y="2195"/>
                    <a:pt x="450" y="2195"/>
                  </a:cubicBezTo>
                  <a:lnTo>
                    <a:pt x="4586" y="2167"/>
                  </a:lnTo>
                  <a:cubicBezTo>
                    <a:pt x="4839" y="2167"/>
                    <a:pt x="5008" y="1970"/>
                    <a:pt x="5008" y="1745"/>
                  </a:cubicBezTo>
                  <a:lnTo>
                    <a:pt x="5008" y="0"/>
                  </a:lnTo>
                  <a:close/>
                </a:path>
              </a:pathLst>
            </a:custGeom>
            <a:solidFill>
              <a:srgbClr val="885B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549;p50">
              <a:extLst>
                <a:ext uri="{FF2B5EF4-FFF2-40B4-BE49-F238E27FC236}">
                  <a16:creationId xmlns:a16="http://schemas.microsoft.com/office/drawing/2014/main" id="{339024B5-688D-8078-184B-9C86F3CE1895}"/>
                </a:ext>
              </a:extLst>
            </p:cNvPr>
            <p:cNvSpPr/>
            <p:nvPr/>
          </p:nvSpPr>
          <p:spPr>
            <a:xfrm>
              <a:off x="4519877" y="1700742"/>
              <a:ext cx="95002" cy="102942"/>
            </a:xfrm>
            <a:custGeom>
              <a:avLst/>
              <a:gdLst/>
              <a:ahLst/>
              <a:cxnLst/>
              <a:rect l="l" t="t" r="r" b="b"/>
              <a:pathLst>
                <a:path w="1689" h="1830" extrusionOk="0">
                  <a:moveTo>
                    <a:pt x="844" y="0"/>
                  </a:moveTo>
                  <a:lnTo>
                    <a:pt x="0" y="1829"/>
                  </a:lnTo>
                  <a:lnTo>
                    <a:pt x="1688" y="1829"/>
                  </a:lnTo>
                  <a:lnTo>
                    <a:pt x="844" y="0"/>
                  </a:lnTo>
                  <a:close/>
                </a:path>
              </a:pathLst>
            </a:custGeom>
            <a:solidFill>
              <a:srgbClr val="E56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550;p50">
              <a:extLst>
                <a:ext uri="{FF2B5EF4-FFF2-40B4-BE49-F238E27FC236}">
                  <a16:creationId xmlns:a16="http://schemas.microsoft.com/office/drawing/2014/main" id="{56D01134-E275-8071-8186-93CEA70EAEC8}"/>
                </a:ext>
              </a:extLst>
            </p:cNvPr>
            <p:cNvSpPr/>
            <p:nvPr/>
          </p:nvSpPr>
          <p:spPr>
            <a:xfrm>
              <a:off x="4434433" y="3857868"/>
              <a:ext cx="281687" cy="110817"/>
            </a:xfrm>
            <a:custGeom>
              <a:avLst/>
              <a:gdLst/>
              <a:ahLst/>
              <a:cxnLst/>
              <a:rect l="l" t="t" r="r" b="b"/>
              <a:pathLst>
                <a:path w="5008" h="1970" extrusionOk="0">
                  <a:moveTo>
                    <a:pt x="0" y="0"/>
                  </a:moveTo>
                  <a:lnTo>
                    <a:pt x="0" y="1969"/>
                  </a:lnTo>
                  <a:lnTo>
                    <a:pt x="5008" y="1941"/>
                  </a:lnTo>
                  <a:lnTo>
                    <a:pt x="4980" y="0"/>
                  </a:lnTo>
                  <a:close/>
                </a:path>
              </a:pathLst>
            </a:custGeom>
            <a:solidFill>
              <a:srgbClr val="5ABE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551;p50">
              <a:extLst>
                <a:ext uri="{FF2B5EF4-FFF2-40B4-BE49-F238E27FC236}">
                  <a16:creationId xmlns:a16="http://schemas.microsoft.com/office/drawing/2014/main" id="{D39D9467-5F42-0703-D943-7CB1E4B2DE0D}"/>
                </a:ext>
              </a:extLst>
            </p:cNvPr>
            <p:cNvSpPr/>
            <p:nvPr/>
          </p:nvSpPr>
          <p:spPr>
            <a:xfrm>
              <a:off x="4497715" y="2088334"/>
              <a:ext cx="47529" cy="1611240"/>
            </a:xfrm>
            <a:custGeom>
              <a:avLst/>
              <a:gdLst/>
              <a:ahLst/>
              <a:cxnLst/>
              <a:rect l="l" t="t" r="r" b="b"/>
              <a:pathLst>
                <a:path w="845" h="28643" extrusionOk="0">
                  <a:moveTo>
                    <a:pt x="346" y="0"/>
                  </a:moveTo>
                  <a:cubicBezTo>
                    <a:pt x="146" y="0"/>
                    <a:pt x="1" y="160"/>
                    <a:pt x="1" y="369"/>
                  </a:cubicBezTo>
                  <a:lnTo>
                    <a:pt x="85" y="28249"/>
                  </a:lnTo>
                  <a:cubicBezTo>
                    <a:pt x="85" y="28474"/>
                    <a:pt x="254" y="28643"/>
                    <a:pt x="479" y="28643"/>
                  </a:cubicBezTo>
                  <a:cubicBezTo>
                    <a:pt x="676" y="28643"/>
                    <a:pt x="845" y="28474"/>
                    <a:pt x="845" y="28249"/>
                  </a:cubicBezTo>
                  <a:lnTo>
                    <a:pt x="788" y="369"/>
                  </a:lnTo>
                  <a:cubicBezTo>
                    <a:pt x="762" y="185"/>
                    <a:pt x="613" y="0"/>
                    <a:pt x="432" y="0"/>
                  </a:cubicBezTo>
                  <a:cubicBezTo>
                    <a:pt x="420" y="0"/>
                    <a:pt x="407" y="1"/>
                    <a:pt x="394" y="3"/>
                  </a:cubicBezTo>
                  <a:cubicBezTo>
                    <a:pt x="378" y="1"/>
                    <a:pt x="362" y="0"/>
                    <a:pt x="346" y="0"/>
                  </a:cubicBezTo>
                  <a:close/>
                </a:path>
              </a:pathLst>
            </a:custGeom>
            <a:solidFill>
              <a:srgbClr val="5ABE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552;p50">
              <a:extLst>
                <a:ext uri="{FF2B5EF4-FFF2-40B4-BE49-F238E27FC236}">
                  <a16:creationId xmlns:a16="http://schemas.microsoft.com/office/drawing/2014/main" id="{CEB8DCDF-3D9C-E912-0AFD-6C390D10201A}"/>
                </a:ext>
              </a:extLst>
            </p:cNvPr>
            <p:cNvSpPr/>
            <p:nvPr/>
          </p:nvSpPr>
          <p:spPr>
            <a:xfrm>
              <a:off x="4606897" y="2086872"/>
              <a:ext cx="49104" cy="1612703"/>
            </a:xfrm>
            <a:custGeom>
              <a:avLst/>
              <a:gdLst/>
              <a:ahLst/>
              <a:cxnLst/>
              <a:rect l="l" t="t" r="r" b="b"/>
              <a:pathLst>
                <a:path w="873" h="28669" extrusionOk="0">
                  <a:moveTo>
                    <a:pt x="395" y="1"/>
                  </a:moveTo>
                  <a:cubicBezTo>
                    <a:pt x="198" y="1"/>
                    <a:pt x="1" y="198"/>
                    <a:pt x="29" y="395"/>
                  </a:cubicBezTo>
                  <a:lnTo>
                    <a:pt x="113" y="28275"/>
                  </a:lnTo>
                  <a:cubicBezTo>
                    <a:pt x="113" y="28500"/>
                    <a:pt x="282" y="28669"/>
                    <a:pt x="479" y="28669"/>
                  </a:cubicBezTo>
                  <a:cubicBezTo>
                    <a:pt x="704" y="28669"/>
                    <a:pt x="873" y="28500"/>
                    <a:pt x="873" y="28275"/>
                  </a:cubicBezTo>
                  <a:lnTo>
                    <a:pt x="789" y="395"/>
                  </a:lnTo>
                  <a:cubicBezTo>
                    <a:pt x="789" y="170"/>
                    <a:pt x="620" y="1"/>
                    <a:pt x="395" y="1"/>
                  </a:cubicBezTo>
                  <a:close/>
                </a:path>
              </a:pathLst>
            </a:custGeom>
            <a:solidFill>
              <a:srgbClr val="885B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" name="Google Shape;553;p50">
            <a:extLst>
              <a:ext uri="{FF2B5EF4-FFF2-40B4-BE49-F238E27FC236}">
                <a16:creationId xmlns:a16="http://schemas.microsoft.com/office/drawing/2014/main" id="{41B80B56-D714-8609-A209-0A9CECC3EAAF}"/>
              </a:ext>
            </a:extLst>
          </p:cNvPr>
          <p:cNvSpPr/>
          <p:nvPr/>
        </p:nvSpPr>
        <p:spPr>
          <a:xfrm>
            <a:off x="1756115" y="4387170"/>
            <a:ext cx="3587941" cy="576957"/>
          </a:xfrm>
          <a:prstGeom prst="rect">
            <a:avLst/>
          </a:prstGeom>
          <a:solidFill>
            <a:srgbClr val="BBE2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" name="Google Shape;554;p50">
            <a:extLst>
              <a:ext uri="{FF2B5EF4-FFF2-40B4-BE49-F238E27FC236}">
                <a16:creationId xmlns:a16="http://schemas.microsoft.com/office/drawing/2014/main" id="{0F745B74-C337-9749-C34E-0F665E996C01}"/>
              </a:ext>
            </a:extLst>
          </p:cNvPr>
          <p:cNvSpPr/>
          <p:nvPr/>
        </p:nvSpPr>
        <p:spPr>
          <a:xfrm>
            <a:off x="7062311" y="2001180"/>
            <a:ext cx="3490978" cy="504300"/>
          </a:xfrm>
          <a:prstGeom prst="rect">
            <a:avLst/>
          </a:prstGeom>
          <a:solidFill>
            <a:srgbClr val="C0B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6" name="Google Shape;558;p50">
            <a:extLst>
              <a:ext uri="{FF2B5EF4-FFF2-40B4-BE49-F238E27FC236}">
                <a16:creationId xmlns:a16="http://schemas.microsoft.com/office/drawing/2014/main" id="{7ECE5A36-FF21-786E-1ACF-7F0D8610DAA0}"/>
              </a:ext>
            </a:extLst>
          </p:cNvPr>
          <p:cNvGrpSpPr/>
          <p:nvPr/>
        </p:nvGrpSpPr>
        <p:grpSpPr>
          <a:xfrm>
            <a:off x="10844359" y="1947134"/>
            <a:ext cx="685855" cy="504342"/>
            <a:chOff x="7603332" y="1052250"/>
            <a:chExt cx="685855" cy="504342"/>
          </a:xfrm>
        </p:grpSpPr>
        <p:sp>
          <p:nvSpPr>
            <p:cNvPr id="20" name="Google Shape;559;p50">
              <a:extLst>
                <a:ext uri="{FF2B5EF4-FFF2-40B4-BE49-F238E27FC236}">
                  <a16:creationId xmlns:a16="http://schemas.microsoft.com/office/drawing/2014/main" id="{DA757765-413C-5375-D82D-6BAEBF03B18B}"/>
                </a:ext>
              </a:extLst>
            </p:cNvPr>
            <p:cNvSpPr/>
            <p:nvPr/>
          </p:nvSpPr>
          <p:spPr>
            <a:xfrm>
              <a:off x="7603332" y="1185192"/>
              <a:ext cx="371400" cy="371400"/>
            </a:xfrm>
            <a:prstGeom prst="ellipse">
              <a:avLst/>
            </a:prstGeom>
            <a:solidFill>
              <a:srgbClr val="C0B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560;p50">
              <a:extLst>
                <a:ext uri="{FF2B5EF4-FFF2-40B4-BE49-F238E27FC236}">
                  <a16:creationId xmlns:a16="http://schemas.microsoft.com/office/drawing/2014/main" id="{7C290184-28A4-3CA2-4EE5-4DB3E4325653}"/>
                </a:ext>
              </a:extLst>
            </p:cNvPr>
            <p:cNvSpPr/>
            <p:nvPr/>
          </p:nvSpPr>
          <p:spPr>
            <a:xfrm>
              <a:off x="8062687" y="1052250"/>
              <a:ext cx="226500" cy="226500"/>
            </a:xfrm>
            <a:prstGeom prst="ellipse">
              <a:avLst/>
            </a:prstGeom>
            <a:solidFill>
              <a:srgbClr val="C0B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8" name="Google Shape;561;p50">
            <a:extLst>
              <a:ext uri="{FF2B5EF4-FFF2-40B4-BE49-F238E27FC236}">
                <a16:creationId xmlns:a16="http://schemas.microsoft.com/office/drawing/2014/main" id="{4E223C41-9E05-681B-275A-DFE270096E03}"/>
              </a:ext>
            </a:extLst>
          </p:cNvPr>
          <p:cNvSpPr/>
          <p:nvPr/>
        </p:nvSpPr>
        <p:spPr>
          <a:xfrm>
            <a:off x="1309904" y="4517671"/>
            <a:ext cx="243300" cy="243300"/>
          </a:xfrm>
          <a:prstGeom prst="rect">
            <a:avLst/>
          </a:prstGeom>
          <a:solidFill>
            <a:srgbClr val="BBE2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562;p50">
            <a:extLst>
              <a:ext uri="{FF2B5EF4-FFF2-40B4-BE49-F238E27FC236}">
                <a16:creationId xmlns:a16="http://schemas.microsoft.com/office/drawing/2014/main" id="{A2E8255D-A02C-D7E3-5605-71FA869C68D1}"/>
              </a:ext>
            </a:extLst>
          </p:cNvPr>
          <p:cNvSpPr/>
          <p:nvPr/>
        </p:nvSpPr>
        <p:spPr>
          <a:xfrm>
            <a:off x="10761637" y="3755861"/>
            <a:ext cx="294000" cy="294000"/>
          </a:xfrm>
          <a:prstGeom prst="diamond">
            <a:avLst/>
          </a:prstGeom>
          <a:solidFill>
            <a:srgbClr val="C0B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6C5E059-7FFA-9A47-0D73-D4A82C36DB84}"/>
              </a:ext>
            </a:extLst>
          </p:cNvPr>
          <p:cNvSpPr txBox="1"/>
          <p:nvPr/>
        </p:nvSpPr>
        <p:spPr>
          <a:xfrm>
            <a:off x="1925145" y="2121297"/>
            <a:ext cx="300023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Ngôn ngữ thơ mộc mạc, nhiều phương ngữ, thổ ngữ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4663988-1375-049A-251B-E5F70D41E84D}"/>
              </a:ext>
            </a:extLst>
          </p:cNvPr>
          <p:cNvSpPr txBox="1"/>
          <p:nvPr/>
        </p:nvSpPr>
        <p:spPr>
          <a:xfrm>
            <a:off x="7140126" y="2872322"/>
            <a:ext cx="326391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 giàu hình tượng, truyền thuyết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DA7A120-6E72-48FF-7795-1874CFE9009F}"/>
              </a:ext>
            </a:extLst>
          </p:cNvPr>
          <p:cNvSpPr txBox="1"/>
          <p:nvPr/>
        </p:nvSpPr>
        <p:spPr>
          <a:xfrm>
            <a:off x="1925145" y="4396764"/>
            <a:ext cx="31837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Đặc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tác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06AA881-956B-01BD-E908-2B5FFC3DE12C}"/>
              </a:ext>
            </a:extLst>
          </p:cNvPr>
          <p:cNvSpPr txBox="1"/>
          <p:nvPr/>
        </p:nvSpPr>
        <p:spPr>
          <a:xfrm>
            <a:off x="7264573" y="1918369"/>
            <a:ext cx="313946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542439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  <p:bldP spid="12" grpId="0" animBg="1"/>
      <p:bldP spid="14" grpId="0" animBg="1"/>
      <p:bldP spid="15" grpId="0" animBg="1"/>
      <p:bldP spid="33" grpId="0"/>
      <p:bldP spid="35" grpId="0"/>
      <p:bldP spid="36" grpId="0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33C52D-EB6E-42EE-B8C8-F895B192B4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图片 7" descr="D:\资料\PPT(1)\外\7月6号\图片2.png图片2">
            <a:extLst>
              <a:ext uri="{FF2B5EF4-FFF2-40B4-BE49-F238E27FC236}">
                <a16:creationId xmlns:a16="http://schemas.microsoft.com/office/drawing/2014/main" id="{8303C3ED-00C7-44C9-0B07-DBB014B0E98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882244" y="862071"/>
            <a:ext cx="2905567" cy="955589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3009D73F-E04C-4556-A41B-DEE2A3AD46B6}"/>
              </a:ext>
            </a:extLst>
          </p:cNvPr>
          <p:cNvSpPr txBox="1"/>
          <p:nvPr/>
        </p:nvSpPr>
        <p:spPr>
          <a:xfrm>
            <a:off x="744715" y="1011882"/>
            <a:ext cx="51414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1E604D"/>
                </a:solidFill>
                <a:effectLst/>
                <a:uLnTx/>
                <a:uFillTx/>
                <a:latin typeface="Times New Roman" panose="02020603050405020304" pitchFamily="18" charset="0"/>
                <a:ea typeface="杨任东竹石体-Semibold" panose="02000000000000000000" pitchFamily="2" charset="-122"/>
                <a:cs typeface="Times New Roman" panose="02020603050405020304" pitchFamily="18" charset="0"/>
              </a:rPr>
              <a:t>2.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604D"/>
                </a:solidFill>
                <a:effectLst/>
                <a:uLnTx/>
                <a:uFillTx/>
                <a:latin typeface="Times New Roman" panose="02020603050405020304" pitchFamily="18" charset="0"/>
                <a:ea typeface="杨任东竹石体-Semibold" panose="02000000000000000000" pitchFamily="2" charset="-122"/>
                <a:cs typeface="Times New Roman" panose="02020603050405020304" pitchFamily="18" charset="0"/>
              </a:rPr>
              <a:t>Tìm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1E604D"/>
                </a:solidFill>
                <a:effectLst/>
                <a:uLnTx/>
                <a:uFillTx/>
                <a:latin typeface="Times New Roman" panose="02020603050405020304" pitchFamily="18" charset="0"/>
                <a:ea typeface="杨任东竹石体-Semibold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604D"/>
                </a:solidFill>
                <a:effectLst/>
                <a:uLnTx/>
                <a:uFillTx/>
                <a:latin typeface="Times New Roman" panose="02020603050405020304" pitchFamily="18" charset="0"/>
                <a:ea typeface="杨任东竹石体-Semibold" panose="02000000000000000000" pitchFamily="2" charset="-122"/>
                <a:cs typeface="Times New Roman" panose="02020603050405020304" pitchFamily="18" charset="0"/>
              </a:rPr>
              <a:t>hiểu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1E604D"/>
                </a:solidFill>
                <a:effectLst/>
                <a:uLnTx/>
                <a:uFillTx/>
                <a:latin typeface="Times New Roman" panose="02020603050405020304" pitchFamily="18" charset="0"/>
                <a:ea typeface="杨任东竹石体-Semibold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604D"/>
                </a:solidFill>
                <a:effectLst/>
                <a:uLnTx/>
                <a:uFillTx/>
                <a:latin typeface="Times New Roman" panose="02020603050405020304" pitchFamily="18" charset="0"/>
                <a:ea typeface="杨任东竹石体-Semibold" panose="02000000000000000000" pitchFamily="2" charset="-122"/>
                <a:cs typeface="Times New Roman" panose="02020603050405020304" pitchFamily="18" charset="0"/>
              </a:rPr>
              <a:t>chung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1E604D"/>
              </a:solidFill>
              <a:effectLst/>
              <a:uLnTx/>
              <a:uFillTx/>
              <a:latin typeface="Times New Roman" panose="02020603050405020304" pitchFamily="18" charset="0"/>
              <a:ea typeface="杨任东竹石体-Semibold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3" name="图片 10">
            <a:extLst>
              <a:ext uri="{FF2B5EF4-FFF2-40B4-BE49-F238E27FC236}">
                <a16:creationId xmlns:a16="http://schemas.microsoft.com/office/drawing/2014/main" id="{423A0D4E-F76E-BE7F-51CC-AA072C6635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775" y="97735"/>
            <a:ext cx="2199839" cy="1085854"/>
          </a:xfrm>
          <a:prstGeom prst="rect">
            <a:avLst/>
          </a:prstGeom>
        </p:spPr>
      </p:pic>
      <p:sp>
        <p:nvSpPr>
          <p:cNvPr id="5" name="文本框 22">
            <a:extLst>
              <a:ext uri="{FF2B5EF4-FFF2-40B4-BE49-F238E27FC236}">
                <a16:creationId xmlns:a16="http://schemas.microsoft.com/office/drawing/2014/main" id="{AD24D390-2B15-443D-BDD5-009AB953B2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2386" y="1073038"/>
            <a:ext cx="5141595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a. </a:t>
            </a:r>
            <a:r>
              <a:rPr kumimoji="0" lang="en-US" altLang="zh-CN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Tác</a:t>
            </a:r>
            <a:r>
              <a:rPr kumimoji="0" lang="en-US" altLang="zh-CN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giả</a:t>
            </a:r>
            <a:endParaRPr kumimoji="0" lang="zh-CN" alt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字魂36号-正文宋楷" panose="020000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9" name="图片 20">
            <a:extLst>
              <a:ext uri="{FF2B5EF4-FFF2-40B4-BE49-F238E27FC236}">
                <a16:creationId xmlns:a16="http://schemas.microsoft.com/office/drawing/2014/main" id="{696AA3AA-82BA-4EB7-82C5-A9E439F876F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191" y="2045660"/>
            <a:ext cx="3135617" cy="103666"/>
          </a:xfrm>
          <a:prstGeom prst="rect">
            <a:avLst/>
          </a:prstGeom>
        </p:spPr>
      </p:pic>
      <p:pic>
        <p:nvPicPr>
          <p:cNvPr id="10" name="图片 13">
            <a:extLst>
              <a:ext uri="{FF2B5EF4-FFF2-40B4-BE49-F238E27FC236}">
                <a16:creationId xmlns:a16="http://schemas.microsoft.com/office/drawing/2014/main" id="{7BAB7506-89F9-4D3A-BAB1-74B9260514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6" y="5660900"/>
            <a:ext cx="3009854" cy="1211435"/>
          </a:xfrm>
          <a:prstGeom prst="rect">
            <a:avLst/>
          </a:prstGeom>
        </p:spPr>
      </p:pic>
      <p:sp>
        <p:nvSpPr>
          <p:cNvPr id="11" name="Google Shape;539;p50">
            <a:extLst>
              <a:ext uri="{FF2B5EF4-FFF2-40B4-BE49-F238E27FC236}">
                <a16:creationId xmlns:a16="http://schemas.microsoft.com/office/drawing/2014/main" id="{06F9E86C-3CC9-CE71-02E2-6D7FCB81FB5F}"/>
              </a:ext>
            </a:extLst>
          </p:cNvPr>
          <p:cNvSpPr txBox="1">
            <a:spLocks noGrp="1"/>
          </p:cNvSpPr>
          <p:nvPr/>
        </p:nvSpPr>
        <p:spPr>
          <a:xfrm>
            <a:off x="1756115" y="2018178"/>
            <a:ext cx="3587942" cy="2198343"/>
          </a:xfrm>
          <a:prstGeom prst="rect">
            <a:avLst/>
          </a:prstGeom>
          <a:solidFill>
            <a:srgbClr val="BBE2E2"/>
          </a:solidFill>
          <a:ln>
            <a:noFill/>
          </a:ln>
        </p:spPr>
        <p:txBody>
          <a:bodyPr spcFirstLastPara="1" wrap="square" lIns="137150" tIns="228600" rIns="137150" bIns="137150" anchor="b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Google Shape;540;p50">
            <a:extLst>
              <a:ext uri="{FF2B5EF4-FFF2-40B4-BE49-F238E27FC236}">
                <a16:creationId xmlns:a16="http://schemas.microsoft.com/office/drawing/2014/main" id="{1C126161-03E2-CAA1-3F02-91D41DFB1290}"/>
              </a:ext>
            </a:extLst>
          </p:cNvPr>
          <p:cNvSpPr txBox="1">
            <a:spLocks noGrp="1"/>
          </p:cNvSpPr>
          <p:nvPr/>
        </p:nvSpPr>
        <p:spPr>
          <a:xfrm>
            <a:off x="7079790" y="2753684"/>
            <a:ext cx="3525540" cy="2210443"/>
          </a:xfrm>
          <a:prstGeom prst="rect">
            <a:avLst/>
          </a:prstGeom>
          <a:solidFill>
            <a:srgbClr val="C0B0CC"/>
          </a:solidFill>
          <a:ln>
            <a:noFill/>
          </a:ln>
        </p:spPr>
        <p:txBody>
          <a:bodyPr spcFirstLastPara="1" wrap="square" lIns="137150" tIns="228600" rIns="137150" bIns="137150" anchor="b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oogle Shape;544;p50">
            <a:extLst>
              <a:ext uri="{FF2B5EF4-FFF2-40B4-BE49-F238E27FC236}">
                <a16:creationId xmlns:a16="http://schemas.microsoft.com/office/drawing/2014/main" id="{1DD0BC72-58B4-DDD4-2DE9-C15168A293D6}"/>
              </a:ext>
            </a:extLst>
          </p:cNvPr>
          <p:cNvGrpSpPr/>
          <p:nvPr/>
        </p:nvGrpSpPr>
        <p:grpSpPr>
          <a:xfrm>
            <a:off x="5892220" y="2156254"/>
            <a:ext cx="639406" cy="3574941"/>
            <a:chOff x="4428077" y="1700742"/>
            <a:chExt cx="288043" cy="2544882"/>
          </a:xfrm>
        </p:grpSpPr>
        <p:sp>
          <p:nvSpPr>
            <p:cNvPr id="22" name="Google Shape;545;p50">
              <a:extLst>
                <a:ext uri="{FF2B5EF4-FFF2-40B4-BE49-F238E27FC236}">
                  <a16:creationId xmlns:a16="http://schemas.microsoft.com/office/drawing/2014/main" id="{3F281335-1B91-30DD-335A-D002F1FEF741}"/>
                </a:ext>
              </a:extLst>
            </p:cNvPr>
            <p:cNvSpPr/>
            <p:nvPr/>
          </p:nvSpPr>
          <p:spPr>
            <a:xfrm>
              <a:off x="4428077" y="2002997"/>
              <a:ext cx="288043" cy="2119144"/>
            </a:xfrm>
            <a:custGeom>
              <a:avLst/>
              <a:gdLst/>
              <a:ahLst/>
              <a:cxnLst/>
              <a:rect l="l" t="t" r="r" b="b"/>
              <a:pathLst>
                <a:path w="5121" h="37672" extrusionOk="0">
                  <a:moveTo>
                    <a:pt x="4980" y="1"/>
                  </a:moveTo>
                  <a:lnTo>
                    <a:pt x="1" y="29"/>
                  </a:lnTo>
                  <a:lnTo>
                    <a:pt x="113" y="37671"/>
                  </a:lnTo>
                  <a:lnTo>
                    <a:pt x="5121" y="37671"/>
                  </a:lnTo>
                  <a:lnTo>
                    <a:pt x="4980" y="1"/>
                  </a:lnTo>
                  <a:close/>
                </a:path>
              </a:pathLst>
            </a:custGeom>
            <a:solidFill>
              <a:srgbClr val="EEBD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546;p50">
              <a:extLst>
                <a:ext uri="{FF2B5EF4-FFF2-40B4-BE49-F238E27FC236}">
                  <a16:creationId xmlns:a16="http://schemas.microsoft.com/office/drawing/2014/main" id="{D2FDBF32-FA51-23D7-E054-9DC2453367C9}"/>
                </a:ext>
              </a:extLst>
            </p:cNvPr>
            <p:cNvSpPr/>
            <p:nvPr/>
          </p:nvSpPr>
          <p:spPr>
            <a:xfrm>
              <a:off x="4428077" y="1700742"/>
              <a:ext cx="280169" cy="303932"/>
            </a:xfrm>
            <a:custGeom>
              <a:avLst/>
              <a:gdLst/>
              <a:ahLst/>
              <a:cxnLst/>
              <a:rect l="l" t="t" r="r" b="b"/>
              <a:pathLst>
                <a:path w="4981" h="5403" extrusionOk="0">
                  <a:moveTo>
                    <a:pt x="2476" y="0"/>
                  </a:moveTo>
                  <a:lnTo>
                    <a:pt x="1632" y="1829"/>
                  </a:lnTo>
                  <a:lnTo>
                    <a:pt x="1" y="5402"/>
                  </a:lnTo>
                  <a:lnTo>
                    <a:pt x="4980" y="5402"/>
                  </a:lnTo>
                  <a:lnTo>
                    <a:pt x="3320" y="1829"/>
                  </a:lnTo>
                  <a:lnTo>
                    <a:pt x="2476" y="0"/>
                  </a:lnTo>
                  <a:close/>
                </a:path>
              </a:pathLst>
            </a:custGeom>
            <a:solidFill>
              <a:srgbClr val="FAB3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547;p50">
              <a:extLst>
                <a:ext uri="{FF2B5EF4-FFF2-40B4-BE49-F238E27FC236}">
                  <a16:creationId xmlns:a16="http://schemas.microsoft.com/office/drawing/2014/main" id="{D10DC8A6-CC42-1F54-65A9-495D1E9E9FF9}"/>
                </a:ext>
              </a:extLst>
            </p:cNvPr>
            <p:cNvSpPr/>
            <p:nvPr/>
          </p:nvSpPr>
          <p:spPr>
            <a:xfrm>
              <a:off x="4434433" y="3967057"/>
              <a:ext cx="281687" cy="155144"/>
            </a:xfrm>
            <a:custGeom>
              <a:avLst/>
              <a:gdLst/>
              <a:ahLst/>
              <a:cxnLst/>
              <a:rect l="l" t="t" r="r" b="b"/>
              <a:pathLst>
                <a:path w="5008" h="2758" extrusionOk="0">
                  <a:moveTo>
                    <a:pt x="5008" y="0"/>
                  </a:moveTo>
                  <a:lnTo>
                    <a:pt x="0" y="28"/>
                  </a:lnTo>
                  <a:lnTo>
                    <a:pt x="0" y="2757"/>
                  </a:lnTo>
                  <a:lnTo>
                    <a:pt x="5008" y="2757"/>
                  </a:lnTo>
                  <a:lnTo>
                    <a:pt x="5008" y="0"/>
                  </a:lnTo>
                  <a:close/>
                </a:path>
              </a:pathLst>
            </a:custGeom>
            <a:solidFill>
              <a:srgbClr val="E56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548;p50">
              <a:extLst>
                <a:ext uri="{FF2B5EF4-FFF2-40B4-BE49-F238E27FC236}">
                  <a16:creationId xmlns:a16="http://schemas.microsoft.com/office/drawing/2014/main" id="{1E5D9113-6383-6897-A9E0-08DF0DA1F1BF}"/>
                </a:ext>
              </a:extLst>
            </p:cNvPr>
            <p:cNvSpPr/>
            <p:nvPr/>
          </p:nvSpPr>
          <p:spPr>
            <a:xfrm>
              <a:off x="4434433" y="4122150"/>
              <a:ext cx="281687" cy="123474"/>
            </a:xfrm>
            <a:custGeom>
              <a:avLst/>
              <a:gdLst/>
              <a:ahLst/>
              <a:cxnLst/>
              <a:rect l="l" t="t" r="r" b="b"/>
              <a:pathLst>
                <a:path w="5008" h="2195" extrusionOk="0">
                  <a:moveTo>
                    <a:pt x="0" y="0"/>
                  </a:moveTo>
                  <a:lnTo>
                    <a:pt x="28" y="1773"/>
                  </a:lnTo>
                  <a:cubicBezTo>
                    <a:pt x="28" y="1998"/>
                    <a:pt x="197" y="2195"/>
                    <a:pt x="450" y="2195"/>
                  </a:cubicBezTo>
                  <a:lnTo>
                    <a:pt x="4586" y="2167"/>
                  </a:lnTo>
                  <a:cubicBezTo>
                    <a:pt x="4839" y="2167"/>
                    <a:pt x="5008" y="1970"/>
                    <a:pt x="5008" y="1745"/>
                  </a:cubicBezTo>
                  <a:lnTo>
                    <a:pt x="5008" y="0"/>
                  </a:lnTo>
                  <a:close/>
                </a:path>
              </a:pathLst>
            </a:custGeom>
            <a:solidFill>
              <a:srgbClr val="885B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549;p50">
              <a:extLst>
                <a:ext uri="{FF2B5EF4-FFF2-40B4-BE49-F238E27FC236}">
                  <a16:creationId xmlns:a16="http://schemas.microsoft.com/office/drawing/2014/main" id="{339024B5-688D-8078-184B-9C86F3CE1895}"/>
                </a:ext>
              </a:extLst>
            </p:cNvPr>
            <p:cNvSpPr/>
            <p:nvPr/>
          </p:nvSpPr>
          <p:spPr>
            <a:xfrm>
              <a:off x="4519877" y="1700742"/>
              <a:ext cx="95002" cy="102942"/>
            </a:xfrm>
            <a:custGeom>
              <a:avLst/>
              <a:gdLst/>
              <a:ahLst/>
              <a:cxnLst/>
              <a:rect l="l" t="t" r="r" b="b"/>
              <a:pathLst>
                <a:path w="1689" h="1830" extrusionOk="0">
                  <a:moveTo>
                    <a:pt x="844" y="0"/>
                  </a:moveTo>
                  <a:lnTo>
                    <a:pt x="0" y="1829"/>
                  </a:lnTo>
                  <a:lnTo>
                    <a:pt x="1688" y="1829"/>
                  </a:lnTo>
                  <a:lnTo>
                    <a:pt x="844" y="0"/>
                  </a:lnTo>
                  <a:close/>
                </a:path>
              </a:pathLst>
            </a:custGeom>
            <a:solidFill>
              <a:srgbClr val="E56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550;p50">
              <a:extLst>
                <a:ext uri="{FF2B5EF4-FFF2-40B4-BE49-F238E27FC236}">
                  <a16:creationId xmlns:a16="http://schemas.microsoft.com/office/drawing/2014/main" id="{56D01134-E275-8071-8186-93CEA70EAEC8}"/>
                </a:ext>
              </a:extLst>
            </p:cNvPr>
            <p:cNvSpPr/>
            <p:nvPr/>
          </p:nvSpPr>
          <p:spPr>
            <a:xfrm>
              <a:off x="4434433" y="3857868"/>
              <a:ext cx="281687" cy="110817"/>
            </a:xfrm>
            <a:custGeom>
              <a:avLst/>
              <a:gdLst/>
              <a:ahLst/>
              <a:cxnLst/>
              <a:rect l="l" t="t" r="r" b="b"/>
              <a:pathLst>
                <a:path w="5008" h="1970" extrusionOk="0">
                  <a:moveTo>
                    <a:pt x="0" y="0"/>
                  </a:moveTo>
                  <a:lnTo>
                    <a:pt x="0" y="1969"/>
                  </a:lnTo>
                  <a:lnTo>
                    <a:pt x="5008" y="1941"/>
                  </a:lnTo>
                  <a:lnTo>
                    <a:pt x="4980" y="0"/>
                  </a:lnTo>
                  <a:close/>
                </a:path>
              </a:pathLst>
            </a:custGeom>
            <a:solidFill>
              <a:srgbClr val="5ABE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551;p50">
              <a:extLst>
                <a:ext uri="{FF2B5EF4-FFF2-40B4-BE49-F238E27FC236}">
                  <a16:creationId xmlns:a16="http://schemas.microsoft.com/office/drawing/2014/main" id="{D39D9467-5F42-0703-D943-7CB1E4B2DE0D}"/>
                </a:ext>
              </a:extLst>
            </p:cNvPr>
            <p:cNvSpPr/>
            <p:nvPr/>
          </p:nvSpPr>
          <p:spPr>
            <a:xfrm>
              <a:off x="4497715" y="2088334"/>
              <a:ext cx="47529" cy="1611240"/>
            </a:xfrm>
            <a:custGeom>
              <a:avLst/>
              <a:gdLst/>
              <a:ahLst/>
              <a:cxnLst/>
              <a:rect l="l" t="t" r="r" b="b"/>
              <a:pathLst>
                <a:path w="845" h="28643" extrusionOk="0">
                  <a:moveTo>
                    <a:pt x="346" y="0"/>
                  </a:moveTo>
                  <a:cubicBezTo>
                    <a:pt x="146" y="0"/>
                    <a:pt x="1" y="160"/>
                    <a:pt x="1" y="369"/>
                  </a:cubicBezTo>
                  <a:lnTo>
                    <a:pt x="85" y="28249"/>
                  </a:lnTo>
                  <a:cubicBezTo>
                    <a:pt x="85" y="28474"/>
                    <a:pt x="254" y="28643"/>
                    <a:pt x="479" y="28643"/>
                  </a:cubicBezTo>
                  <a:cubicBezTo>
                    <a:pt x="676" y="28643"/>
                    <a:pt x="845" y="28474"/>
                    <a:pt x="845" y="28249"/>
                  </a:cubicBezTo>
                  <a:lnTo>
                    <a:pt x="788" y="369"/>
                  </a:lnTo>
                  <a:cubicBezTo>
                    <a:pt x="762" y="185"/>
                    <a:pt x="613" y="0"/>
                    <a:pt x="432" y="0"/>
                  </a:cubicBezTo>
                  <a:cubicBezTo>
                    <a:pt x="420" y="0"/>
                    <a:pt x="407" y="1"/>
                    <a:pt x="394" y="3"/>
                  </a:cubicBezTo>
                  <a:cubicBezTo>
                    <a:pt x="378" y="1"/>
                    <a:pt x="362" y="0"/>
                    <a:pt x="346" y="0"/>
                  </a:cubicBezTo>
                  <a:close/>
                </a:path>
              </a:pathLst>
            </a:custGeom>
            <a:solidFill>
              <a:srgbClr val="5ABE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552;p50">
              <a:extLst>
                <a:ext uri="{FF2B5EF4-FFF2-40B4-BE49-F238E27FC236}">
                  <a16:creationId xmlns:a16="http://schemas.microsoft.com/office/drawing/2014/main" id="{CEB8DCDF-3D9C-E912-0AFD-6C390D10201A}"/>
                </a:ext>
              </a:extLst>
            </p:cNvPr>
            <p:cNvSpPr/>
            <p:nvPr/>
          </p:nvSpPr>
          <p:spPr>
            <a:xfrm>
              <a:off x="4606897" y="2086872"/>
              <a:ext cx="49104" cy="1612703"/>
            </a:xfrm>
            <a:custGeom>
              <a:avLst/>
              <a:gdLst/>
              <a:ahLst/>
              <a:cxnLst/>
              <a:rect l="l" t="t" r="r" b="b"/>
              <a:pathLst>
                <a:path w="873" h="28669" extrusionOk="0">
                  <a:moveTo>
                    <a:pt x="395" y="1"/>
                  </a:moveTo>
                  <a:cubicBezTo>
                    <a:pt x="198" y="1"/>
                    <a:pt x="1" y="198"/>
                    <a:pt x="29" y="395"/>
                  </a:cubicBezTo>
                  <a:lnTo>
                    <a:pt x="113" y="28275"/>
                  </a:lnTo>
                  <a:cubicBezTo>
                    <a:pt x="113" y="28500"/>
                    <a:pt x="282" y="28669"/>
                    <a:pt x="479" y="28669"/>
                  </a:cubicBezTo>
                  <a:cubicBezTo>
                    <a:pt x="704" y="28669"/>
                    <a:pt x="873" y="28500"/>
                    <a:pt x="873" y="28275"/>
                  </a:cubicBezTo>
                  <a:lnTo>
                    <a:pt x="789" y="395"/>
                  </a:lnTo>
                  <a:cubicBezTo>
                    <a:pt x="789" y="170"/>
                    <a:pt x="620" y="1"/>
                    <a:pt x="395" y="1"/>
                  </a:cubicBezTo>
                  <a:close/>
                </a:path>
              </a:pathLst>
            </a:custGeom>
            <a:solidFill>
              <a:srgbClr val="885B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" name="Google Shape;553;p50">
            <a:extLst>
              <a:ext uri="{FF2B5EF4-FFF2-40B4-BE49-F238E27FC236}">
                <a16:creationId xmlns:a16="http://schemas.microsoft.com/office/drawing/2014/main" id="{41B80B56-D714-8609-A209-0A9CECC3EAAF}"/>
              </a:ext>
            </a:extLst>
          </p:cNvPr>
          <p:cNvSpPr/>
          <p:nvPr/>
        </p:nvSpPr>
        <p:spPr>
          <a:xfrm>
            <a:off x="1756115" y="4387170"/>
            <a:ext cx="3587941" cy="576957"/>
          </a:xfrm>
          <a:prstGeom prst="rect">
            <a:avLst/>
          </a:prstGeom>
          <a:solidFill>
            <a:srgbClr val="BBE2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" name="Google Shape;554;p50">
            <a:extLst>
              <a:ext uri="{FF2B5EF4-FFF2-40B4-BE49-F238E27FC236}">
                <a16:creationId xmlns:a16="http://schemas.microsoft.com/office/drawing/2014/main" id="{0F745B74-C337-9749-C34E-0F665E996C01}"/>
              </a:ext>
            </a:extLst>
          </p:cNvPr>
          <p:cNvSpPr/>
          <p:nvPr/>
        </p:nvSpPr>
        <p:spPr>
          <a:xfrm>
            <a:off x="7062311" y="2001180"/>
            <a:ext cx="3490978" cy="504300"/>
          </a:xfrm>
          <a:prstGeom prst="rect">
            <a:avLst/>
          </a:prstGeom>
          <a:solidFill>
            <a:srgbClr val="C0B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6" name="Google Shape;558;p50">
            <a:extLst>
              <a:ext uri="{FF2B5EF4-FFF2-40B4-BE49-F238E27FC236}">
                <a16:creationId xmlns:a16="http://schemas.microsoft.com/office/drawing/2014/main" id="{7ECE5A36-FF21-786E-1ACF-7F0D8610DAA0}"/>
              </a:ext>
            </a:extLst>
          </p:cNvPr>
          <p:cNvGrpSpPr/>
          <p:nvPr/>
        </p:nvGrpSpPr>
        <p:grpSpPr>
          <a:xfrm>
            <a:off x="10844359" y="1947134"/>
            <a:ext cx="685855" cy="504342"/>
            <a:chOff x="7603332" y="1052250"/>
            <a:chExt cx="685855" cy="504342"/>
          </a:xfrm>
        </p:grpSpPr>
        <p:sp>
          <p:nvSpPr>
            <p:cNvPr id="20" name="Google Shape;559;p50">
              <a:extLst>
                <a:ext uri="{FF2B5EF4-FFF2-40B4-BE49-F238E27FC236}">
                  <a16:creationId xmlns:a16="http://schemas.microsoft.com/office/drawing/2014/main" id="{DA757765-413C-5375-D82D-6BAEBF03B18B}"/>
                </a:ext>
              </a:extLst>
            </p:cNvPr>
            <p:cNvSpPr/>
            <p:nvPr/>
          </p:nvSpPr>
          <p:spPr>
            <a:xfrm>
              <a:off x="7603332" y="1185192"/>
              <a:ext cx="371400" cy="371400"/>
            </a:xfrm>
            <a:prstGeom prst="ellipse">
              <a:avLst/>
            </a:prstGeom>
            <a:solidFill>
              <a:srgbClr val="C0B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560;p50">
              <a:extLst>
                <a:ext uri="{FF2B5EF4-FFF2-40B4-BE49-F238E27FC236}">
                  <a16:creationId xmlns:a16="http://schemas.microsoft.com/office/drawing/2014/main" id="{7C290184-28A4-3CA2-4EE5-4DB3E4325653}"/>
                </a:ext>
              </a:extLst>
            </p:cNvPr>
            <p:cNvSpPr/>
            <p:nvPr/>
          </p:nvSpPr>
          <p:spPr>
            <a:xfrm>
              <a:off x="8062687" y="1052250"/>
              <a:ext cx="226500" cy="226500"/>
            </a:xfrm>
            <a:prstGeom prst="ellipse">
              <a:avLst/>
            </a:prstGeom>
            <a:solidFill>
              <a:srgbClr val="C0B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8" name="Google Shape;561;p50">
            <a:extLst>
              <a:ext uri="{FF2B5EF4-FFF2-40B4-BE49-F238E27FC236}">
                <a16:creationId xmlns:a16="http://schemas.microsoft.com/office/drawing/2014/main" id="{4E223C41-9E05-681B-275A-DFE270096E03}"/>
              </a:ext>
            </a:extLst>
          </p:cNvPr>
          <p:cNvSpPr/>
          <p:nvPr/>
        </p:nvSpPr>
        <p:spPr>
          <a:xfrm>
            <a:off x="1309904" y="4517671"/>
            <a:ext cx="243300" cy="243300"/>
          </a:xfrm>
          <a:prstGeom prst="rect">
            <a:avLst/>
          </a:prstGeom>
          <a:solidFill>
            <a:srgbClr val="BBE2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562;p50">
            <a:extLst>
              <a:ext uri="{FF2B5EF4-FFF2-40B4-BE49-F238E27FC236}">
                <a16:creationId xmlns:a16="http://schemas.microsoft.com/office/drawing/2014/main" id="{A2E8255D-A02C-D7E3-5605-71FA869C68D1}"/>
              </a:ext>
            </a:extLst>
          </p:cNvPr>
          <p:cNvSpPr/>
          <p:nvPr/>
        </p:nvSpPr>
        <p:spPr>
          <a:xfrm>
            <a:off x="10761637" y="3755861"/>
            <a:ext cx="294000" cy="294000"/>
          </a:xfrm>
          <a:prstGeom prst="diamond">
            <a:avLst/>
          </a:prstGeom>
          <a:solidFill>
            <a:srgbClr val="C0B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6C5E059-7FFA-9A47-0D73-D4A82C36DB84}"/>
              </a:ext>
            </a:extLst>
          </p:cNvPr>
          <p:cNvSpPr txBox="1"/>
          <p:nvPr/>
        </p:nvSpPr>
        <p:spPr>
          <a:xfrm>
            <a:off x="1925145" y="2121297"/>
            <a:ext cx="300023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kèm đó cũng là tính thực tại đời sống của người Dao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4663988-1375-049A-251B-E5F70D41E84D}"/>
              </a:ext>
            </a:extLst>
          </p:cNvPr>
          <p:cNvSpPr txBox="1"/>
          <p:nvPr/>
        </p:nvSpPr>
        <p:spPr>
          <a:xfrm>
            <a:off x="7140126" y="2872322"/>
            <a:ext cx="326391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 anh mang phong thái rắn rỏi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DA7A120-6E72-48FF-7795-1874CFE9009F}"/>
              </a:ext>
            </a:extLst>
          </p:cNvPr>
          <p:cNvSpPr txBox="1"/>
          <p:nvPr/>
        </p:nvSpPr>
        <p:spPr>
          <a:xfrm>
            <a:off x="1925145" y="4396764"/>
            <a:ext cx="31837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Đặc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tác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06AA881-956B-01BD-E908-2B5FFC3DE12C}"/>
              </a:ext>
            </a:extLst>
          </p:cNvPr>
          <p:cNvSpPr txBox="1"/>
          <p:nvPr/>
        </p:nvSpPr>
        <p:spPr>
          <a:xfrm>
            <a:off x="7264573" y="1918369"/>
            <a:ext cx="313946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7625862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  <p:bldP spid="12" grpId="0" animBg="1"/>
      <p:bldP spid="14" grpId="0" animBg="1"/>
      <p:bldP spid="15" grpId="0" animBg="1"/>
      <p:bldP spid="33" grpId="0"/>
      <p:bldP spid="35" grpId="0"/>
      <p:bldP spid="36" grpId="0"/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717A9A-ECC9-4B7D-9BE1-411D87CD08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3009D73F-E04C-4556-A41B-DEE2A3AD46B6}"/>
              </a:ext>
            </a:extLst>
          </p:cNvPr>
          <p:cNvSpPr txBox="1"/>
          <p:nvPr/>
        </p:nvSpPr>
        <p:spPr>
          <a:xfrm>
            <a:off x="3999558" y="572403"/>
            <a:ext cx="36015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604D"/>
                </a:solidFill>
                <a:effectLst/>
                <a:uLnTx/>
                <a:uFillTx/>
                <a:latin typeface="Times New Roman" panose="02020603050405020304" pitchFamily="18" charset="0"/>
                <a:ea typeface="杨任东竹石体-Semibold" panose="02000000000000000000" pitchFamily="2" charset="-122"/>
                <a:cs typeface="Times New Roman" panose="02020603050405020304" pitchFamily="18" charset="0"/>
              </a:rPr>
              <a:t>Tác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1E604D"/>
                </a:solidFill>
                <a:effectLst/>
                <a:uLnTx/>
                <a:uFillTx/>
                <a:latin typeface="Times New Roman" panose="02020603050405020304" pitchFamily="18" charset="0"/>
                <a:ea typeface="杨任东竹石体-Semibold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604D"/>
                </a:solidFill>
                <a:effectLst/>
                <a:uLnTx/>
                <a:uFillTx/>
                <a:latin typeface="Times New Roman" panose="02020603050405020304" pitchFamily="18" charset="0"/>
                <a:ea typeface="杨任东竹石体-Semibold" panose="02000000000000000000" pitchFamily="2" charset="-122"/>
                <a:cs typeface="Times New Roman" panose="02020603050405020304" pitchFamily="18" charset="0"/>
              </a:rPr>
              <a:t>phẩm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1E604D"/>
                </a:solidFill>
                <a:effectLst/>
                <a:uLnTx/>
                <a:uFillTx/>
                <a:latin typeface="Times New Roman" panose="02020603050405020304" pitchFamily="18" charset="0"/>
                <a:ea typeface="杨任东竹石体-Semibold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604D"/>
                </a:solidFill>
                <a:effectLst/>
                <a:uLnTx/>
                <a:uFillTx/>
                <a:latin typeface="Times New Roman" panose="02020603050405020304" pitchFamily="18" charset="0"/>
                <a:ea typeface="杨任东竹石体-Semibold" panose="02000000000000000000" pitchFamily="2" charset="-122"/>
                <a:cs typeface="Times New Roman" panose="02020603050405020304" pitchFamily="18" charset="0"/>
              </a:rPr>
              <a:t>tiêu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1E604D"/>
                </a:solidFill>
                <a:effectLst/>
                <a:uLnTx/>
                <a:uFillTx/>
                <a:latin typeface="Times New Roman" panose="02020603050405020304" pitchFamily="18" charset="0"/>
                <a:ea typeface="杨任东竹石体-Semibold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604D"/>
                </a:solidFill>
                <a:effectLst/>
                <a:uLnTx/>
                <a:uFillTx/>
                <a:latin typeface="Times New Roman" panose="02020603050405020304" pitchFamily="18" charset="0"/>
                <a:ea typeface="杨任东竹石体-Semibold" panose="02000000000000000000" pitchFamily="2" charset="-122"/>
                <a:cs typeface="Times New Roman" panose="02020603050405020304" pitchFamily="18" charset="0"/>
              </a:rPr>
              <a:t>biểu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1E604D"/>
              </a:solidFill>
              <a:effectLst/>
              <a:uLnTx/>
              <a:uFillTx/>
              <a:latin typeface="Times New Roman" panose="02020603050405020304" pitchFamily="18" charset="0"/>
              <a:ea typeface="杨任东竹石体-Semibold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3" name="图片 10">
            <a:extLst>
              <a:ext uri="{FF2B5EF4-FFF2-40B4-BE49-F238E27FC236}">
                <a16:creationId xmlns:a16="http://schemas.microsoft.com/office/drawing/2014/main" id="{423A0D4E-F76E-BE7F-51CC-AA072C6635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775" y="97735"/>
            <a:ext cx="2199839" cy="1085854"/>
          </a:xfrm>
          <a:prstGeom prst="rect">
            <a:avLst/>
          </a:prstGeom>
        </p:spPr>
      </p:pic>
      <p:pic>
        <p:nvPicPr>
          <p:cNvPr id="25" name="图片 11" descr="图片包含 物体&#10;&#10;已生成高可信度的说明">
            <a:extLst>
              <a:ext uri="{FF2B5EF4-FFF2-40B4-BE49-F238E27FC236}">
                <a16:creationId xmlns:a16="http://schemas.microsoft.com/office/drawing/2014/main" id="{E665FC0B-6945-33AD-6A25-CCDC729B071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16" t="12470" r="9033" b="71328"/>
          <a:stretch/>
        </p:blipFill>
        <p:spPr>
          <a:xfrm flipH="1">
            <a:off x="193502" y="5098092"/>
            <a:ext cx="1707717" cy="1541211"/>
          </a:xfrm>
          <a:prstGeom prst="rect">
            <a:avLst/>
          </a:prstGeom>
        </p:spPr>
      </p:pic>
      <p:grpSp>
        <p:nvGrpSpPr>
          <p:cNvPr id="2" name="Google Shape;159;p20">
            <a:extLst>
              <a:ext uri="{FF2B5EF4-FFF2-40B4-BE49-F238E27FC236}">
                <a16:creationId xmlns:a16="http://schemas.microsoft.com/office/drawing/2014/main" id="{E1F04311-1A20-64AE-E900-D044FBCFEB32}"/>
              </a:ext>
            </a:extLst>
          </p:cNvPr>
          <p:cNvGrpSpPr/>
          <p:nvPr/>
        </p:nvGrpSpPr>
        <p:grpSpPr>
          <a:xfrm>
            <a:off x="5781721" y="2219555"/>
            <a:ext cx="3081928" cy="3048731"/>
            <a:chOff x="5812025" y="1975222"/>
            <a:chExt cx="3161667" cy="2980834"/>
          </a:xfrm>
        </p:grpSpPr>
        <p:sp>
          <p:nvSpPr>
            <p:cNvPr id="4" name="Google Shape;160;p20">
              <a:extLst>
                <a:ext uri="{FF2B5EF4-FFF2-40B4-BE49-F238E27FC236}">
                  <a16:creationId xmlns:a16="http://schemas.microsoft.com/office/drawing/2014/main" id="{295BAE54-D1C8-F49F-FDC3-ADCCC9D04EA3}"/>
                </a:ext>
              </a:extLst>
            </p:cNvPr>
            <p:cNvSpPr/>
            <p:nvPr/>
          </p:nvSpPr>
          <p:spPr>
            <a:xfrm>
              <a:off x="5868881" y="1975222"/>
              <a:ext cx="2988312" cy="750900"/>
            </a:xfrm>
            <a:prstGeom prst="round2DiagRect">
              <a:avLst>
                <a:gd name="adj1" fmla="val 0"/>
                <a:gd name="adj2" fmla="val 44338"/>
              </a:avLst>
            </a:prstGeom>
            <a:solidFill>
              <a:srgbClr val="586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5" name="Google Shape;161;p20">
              <a:extLst>
                <a:ext uri="{FF2B5EF4-FFF2-40B4-BE49-F238E27FC236}">
                  <a16:creationId xmlns:a16="http://schemas.microsoft.com/office/drawing/2014/main" id="{E85CB7B2-68D1-3596-3C15-187CC54DA955}"/>
                </a:ext>
              </a:extLst>
            </p:cNvPr>
            <p:cNvSpPr/>
            <p:nvPr/>
          </p:nvSpPr>
          <p:spPr>
            <a:xfrm>
              <a:off x="5812025" y="2651941"/>
              <a:ext cx="3161667" cy="2304115"/>
            </a:xfrm>
            <a:prstGeom prst="foldedCorner">
              <a:avLst>
                <a:gd name="adj" fmla="val 16790"/>
              </a:avLst>
            </a:prstGeom>
            <a:solidFill>
              <a:srgbClr val="FFFFFF"/>
            </a:solidFill>
            <a:ln w="19050" cap="flat" cmpd="sng">
              <a:solidFill>
                <a:srgbClr val="58687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Google Shape;162;p20">
              <a:extLst>
                <a:ext uri="{FF2B5EF4-FFF2-40B4-BE49-F238E27FC236}">
                  <a16:creationId xmlns:a16="http://schemas.microsoft.com/office/drawing/2014/main" id="{635F3C04-175B-A196-F92B-0B102BE2AF7A}"/>
                </a:ext>
              </a:extLst>
            </p:cNvPr>
            <p:cNvSpPr txBox="1"/>
            <p:nvPr/>
          </p:nvSpPr>
          <p:spPr>
            <a:xfrm>
              <a:off x="5921611" y="3111892"/>
              <a:ext cx="2988312" cy="140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just"/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Mùa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biển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lặng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Bút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ký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NXB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Quân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đội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2020)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" name="Google Shape;163;p20">
              <a:extLst>
                <a:ext uri="{FF2B5EF4-FFF2-40B4-BE49-F238E27FC236}">
                  <a16:creationId xmlns:a16="http://schemas.microsoft.com/office/drawing/2014/main" id="{D0E876C2-2909-E2CE-D85B-810A261D8D84}"/>
                </a:ext>
              </a:extLst>
            </p:cNvPr>
            <p:cNvSpPr txBox="1"/>
            <p:nvPr/>
          </p:nvSpPr>
          <p:spPr>
            <a:xfrm>
              <a:off x="6534083" y="2023927"/>
              <a:ext cx="1998424" cy="429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Fira Sans Extra Condensed"/>
                  <a:cs typeface="Times New Roman" panose="02020603050405020304" pitchFamily="18" charset="0"/>
                  <a:sym typeface="Fira Sans Extra Condensed"/>
                </a:rPr>
                <a:t>2020</a:t>
              </a:r>
              <a:endParaRPr kumimoji="0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Fira Sans Extra Condensed"/>
                <a:cs typeface="Times New Roman" panose="02020603050405020304" pitchFamily="18" charset="0"/>
                <a:sym typeface="Fira Sans Extra Condensed"/>
              </a:endParaRPr>
            </a:p>
          </p:txBody>
        </p:sp>
        <p:grpSp>
          <p:nvGrpSpPr>
            <p:cNvPr id="8" name="Google Shape;164;p20">
              <a:extLst>
                <a:ext uri="{FF2B5EF4-FFF2-40B4-BE49-F238E27FC236}">
                  <a16:creationId xmlns:a16="http://schemas.microsoft.com/office/drawing/2014/main" id="{46B8C56D-9F09-CBC6-4463-C2BBCB57D582}"/>
                </a:ext>
              </a:extLst>
            </p:cNvPr>
            <p:cNvGrpSpPr/>
            <p:nvPr/>
          </p:nvGrpSpPr>
          <p:grpSpPr>
            <a:xfrm rot="-5400000" flipH="1">
              <a:off x="6195305" y="1972429"/>
              <a:ext cx="184924" cy="430537"/>
              <a:chOff x="3703627" y="3450865"/>
              <a:chExt cx="129699" cy="365543"/>
            </a:xfrm>
          </p:grpSpPr>
          <p:sp>
            <p:nvSpPr>
              <p:cNvPr id="9" name="Google Shape;165;p20">
                <a:extLst>
                  <a:ext uri="{FF2B5EF4-FFF2-40B4-BE49-F238E27FC236}">
                    <a16:creationId xmlns:a16="http://schemas.microsoft.com/office/drawing/2014/main" id="{9F2C0687-A8E9-D518-A9FC-6FBB3E6C9E87}"/>
                  </a:ext>
                </a:extLst>
              </p:cNvPr>
              <p:cNvSpPr/>
              <p:nvPr/>
            </p:nvSpPr>
            <p:spPr>
              <a:xfrm>
                <a:off x="3757944" y="3450865"/>
                <a:ext cx="75382" cy="177514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5216" extrusionOk="0">
                    <a:moveTo>
                      <a:pt x="0" y="0"/>
                    </a:moveTo>
                    <a:lnTo>
                      <a:pt x="0" y="5216"/>
                    </a:lnTo>
                    <a:lnTo>
                      <a:pt x="2215" y="5216"/>
                    </a:lnTo>
                    <a:lnTo>
                      <a:pt x="221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0" name="Google Shape;166;p20">
                <a:extLst>
                  <a:ext uri="{FF2B5EF4-FFF2-40B4-BE49-F238E27FC236}">
                    <a16:creationId xmlns:a16="http://schemas.microsoft.com/office/drawing/2014/main" id="{FCCE0C6F-7244-EC4E-5326-38097C5AA5DF}"/>
                  </a:ext>
                </a:extLst>
              </p:cNvPr>
              <p:cNvSpPr/>
              <p:nvPr/>
            </p:nvSpPr>
            <p:spPr>
              <a:xfrm>
                <a:off x="3703628" y="3450865"/>
                <a:ext cx="40567" cy="177514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5216" extrusionOk="0">
                    <a:moveTo>
                      <a:pt x="1" y="0"/>
                    </a:moveTo>
                    <a:lnTo>
                      <a:pt x="1" y="5216"/>
                    </a:lnTo>
                    <a:lnTo>
                      <a:pt x="1191" y="5216"/>
                    </a:lnTo>
                    <a:lnTo>
                      <a:pt x="119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1" name="Google Shape;167;p20">
                <a:extLst>
                  <a:ext uri="{FF2B5EF4-FFF2-40B4-BE49-F238E27FC236}">
                    <a16:creationId xmlns:a16="http://schemas.microsoft.com/office/drawing/2014/main" id="{BEA4A49F-341B-510E-E271-DE3AE789FDBB}"/>
                  </a:ext>
                </a:extLst>
              </p:cNvPr>
              <p:cNvSpPr/>
              <p:nvPr/>
            </p:nvSpPr>
            <p:spPr>
              <a:xfrm>
                <a:off x="3753077" y="3770192"/>
                <a:ext cx="31650" cy="46216"/>
              </a:xfrm>
              <a:custGeom>
                <a:avLst/>
                <a:gdLst/>
                <a:ahLst/>
                <a:cxnLst/>
                <a:rect l="l" t="t" r="r" b="b"/>
                <a:pathLst>
                  <a:path w="930" h="1358" extrusionOk="0">
                    <a:moveTo>
                      <a:pt x="0" y="0"/>
                    </a:moveTo>
                    <a:lnTo>
                      <a:pt x="477" y="1358"/>
                    </a:lnTo>
                    <a:lnTo>
                      <a:pt x="92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2" name="Google Shape;168;p20">
                <a:extLst>
                  <a:ext uri="{FF2B5EF4-FFF2-40B4-BE49-F238E27FC236}">
                    <a16:creationId xmlns:a16="http://schemas.microsoft.com/office/drawing/2014/main" id="{F2ED343C-6373-5765-453C-1065C3F25089}"/>
                  </a:ext>
                </a:extLst>
              </p:cNvPr>
              <p:cNvSpPr/>
              <p:nvPr/>
            </p:nvSpPr>
            <p:spPr>
              <a:xfrm>
                <a:off x="3703627" y="3625754"/>
                <a:ext cx="128915" cy="115949"/>
              </a:xfrm>
              <a:custGeom>
                <a:avLst/>
                <a:gdLst/>
                <a:ahLst/>
                <a:cxnLst/>
                <a:rect l="l" t="t" r="r" b="b"/>
                <a:pathLst>
                  <a:path w="3788" h="3407" extrusionOk="0">
                    <a:moveTo>
                      <a:pt x="1" y="1"/>
                    </a:moveTo>
                    <a:lnTo>
                      <a:pt x="1334" y="3406"/>
                    </a:lnTo>
                    <a:lnTo>
                      <a:pt x="2454" y="3406"/>
                    </a:lnTo>
                    <a:lnTo>
                      <a:pt x="378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  <a:sym typeface="Arial"/>
                </a:endParaRPr>
              </a:p>
            </p:txBody>
          </p:sp>
        </p:grpSp>
      </p:grpSp>
      <p:grpSp>
        <p:nvGrpSpPr>
          <p:cNvPr id="13" name="Google Shape;169;p20">
            <a:extLst>
              <a:ext uri="{FF2B5EF4-FFF2-40B4-BE49-F238E27FC236}">
                <a16:creationId xmlns:a16="http://schemas.microsoft.com/office/drawing/2014/main" id="{8FBC8622-F1A1-2473-6869-B2A25F54875A}"/>
              </a:ext>
            </a:extLst>
          </p:cNvPr>
          <p:cNvGrpSpPr/>
          <p:nvPr/>
        </p:nvGrpSpPr>
        <p:grpSpPr>
          <a:xfrm>
            <a:off x="2645843" y="1853966"/>
            <a:ext cx="3483401" cy="2821036"/>
            <a:chOff x="3147461" y="1588355"/>
            <a:chExt cx="3483401" cy="2821036"/>
          </a:xfrm>
        </p:grpSpPr>
        <p:sp>
          <p:nvSpPr>
            <p:cNvPr id="14" name="Google Shape;170;p20">
              <a:extLst>
                <a:ext uri="{FF2B5EF4-FFF2-40B4-BE49-F238E27FC236}">
                  <a16:creationId xmlns:a16="http://schemas.microsoft.com/office/drawing/2014/main" id="{55DDE787-D70E-ECF7-F08A-BD77694FA889}"/>
                </a:ext>
              </a:extLst>
            </p:cNvPr>
            <p:cNvSpPr/>
            <p:nvPr/>
          </p:nvSpPr>
          <p:spPr>
            <a:xfrm>
              <a:off x="3555903" y="1588355"/>
              <a:ext cx="2975098" cy="750900"/>
            </a:xfrm>
            <a:prstGeom prst="round2DiagRect">
              <a:avLst>
                <a:gd name="adj1" fmla="val 0"/>
                <a:gd name="adj2" fmla="val 44338"/>
              </a:avLst>
            </a:prstGeom>
            <a:solidFill>
              <a:srgbClr val="E7A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Google Shape;171;p20">
              <a:extLst>
                <a:ext uri="{FF2B5EF4-FFF2-40B4-BE49-F238E27FC236}">
                  <a16:creationId xmlns:a16="http://schemas.microsoft.com/office/drawing/2014/main" id="{DD482353-169C-87E2-17ED-1FDC7C627BB4}"/>
                </a:ext>
              </a:extLst>
            </p:cNvPr>
            <p:cNvSpPr txBox="1"/>
            <p:nvPr/>
          </p:nvSpPr>
          <p:spPr>
            <a:xfrm>
              <a:off x="4362670" y="1656201"/>
              <a:ext cx="2268192" cy="429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Fira Sans Extra Condensed"/>
                  <a:cs typeface="Times New Roman" panose="02020603050405020304" pitchFamily="18" charset="0"/>
                  <a:sym typeface="Fira Sans Extra Condensed"/>
                </a:rPr>
                <a:t>2016</a:t>
              </a:r>
              <a:endParaRPr kumimoji="0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Fira Sans Extra Condensed"/>
                <a:cs typeface="Times New Roman" panose="02020603050405020304" pitchFamily="18" charset="0"/>
                <a:sym typeface="Fira Sans Extra Condensed"/>
              </a:endParaRPr>
            </a:p>
          </p:txBody>
        </p:sp>
        <p:grpSp>
          <p:nvGrpSpPr>
            <p:cNvPr id="16" name="Google Shape;172;p20">
              <a:extLst>
                <a:ext uri="{FF2B5EF4-FFF2-40B4-BE49-F238E27FC236}">
                  <a16:creationId xmlns:a16="http://schemas.microsoft.com/office/drawing/2014/main" id="{4A35680B-0CB7-8937-F360-F829BAA9EFF4}"/>
                </a:ext>
              </a:extLst>
            </p:cNvPr>
            <p:cNvGrpSpPr/>
            <p:nvPr/>
          </p:nvGrpSpPr>
          <p:grpSpPr>
            <a:xfrm rot="-5400000" flipH="1">
              <a:off x="3944574" y="1650099"/>
              <a:ext cx="184923" cy="441722"/>
              <a:chOff x="3703628" y="3450865"/>
              <a:chExt cx="129698" cy="365543"/>
            </a:xfrm>
          </p:grpSpPr>
          <p:sp>
            <p:nvSpPr>
              <p:cNvPr id="21" name="Google Shape;173;p20">
                <a:extLst>
                  <a:ext uri="{FF2B5EF4-FFF2-40B4-BE49-F238E27FC236}">
                    <a16:creationId xmlns:a16="http://schemas.microsoft.com/office/drawing/2014/main" id="{AF975D6F-EE8E-836B-4873-0A2992B54756}"/>
                  </a:ext>
                </a:extLst>
              </p:cNvPr>
              <p:cNvSpPr/>
              <p:nvPr/>
            </p:nvSpPr>
            <p:spPr>
              <a:xfrm>
                <a:off x="3757944" y="3450865"/>
                <a:ext cx="75382" cy="177514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5216" extrusionOk="0">
                    <a:moveTo>
                      <a:pt x="0" y="0"/>
                    </a:moveTo>
                    <a:lnTo>
                      <a:pt x="0" y="5216"/>
                    </a:lnTo>
                    <a:lnTo>
                      <a:pt x="2215" y="5216"/>
                    </a:lnTo>
                    <a:lnTo>
                      <a:pt x="221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24" name="Google Shape;174;p20">
                <a:extLst>
                  <a:ext uri="{FF2B5EF4-FFF2-40B4-BE49-F238E27FC236}">
                    <a16:creationId xmlns:a16="http://schemas.microsoft.com/office/drawing/2014/main" id="{4C636A96-75E8-845C-B69B-7AEDA71D0924}"/>
                  </a:ext>
                </a:extLst>
              </p:cNvPr>
              <p:cNvSpPr/>
              <p:nvPr/>
            </p:nvSpPr>
            <p:spPr>
              <a:xfrm>
                <a:off x="3703628" y="3450865"/>
                <a:ext cx="40567" cy="177514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5216" extrusionOk="0">
                    <a:moveTo>
                      <a:pt x="1" y="0"/>
                    </a:moveTo>
                    <a:lnTo>
                      <a:pt x="1" y="5216"/>
                    </a:lnTo>
                    <a:lnTo>
                      <a:pt x="1191" y="5216"/>
                    </a:lnTo>
                    <a:lnTo>
                      <a:pt x="119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26" name="Google Shape;175;p20">
                <a:extLst>
                  <a:ext uri="{FF2B5EF4-FFF2-40B4-BE49-F238E27FC236}">
                    <a16:creationId xmlns:a16="http://schemas.microsoft.com/office/drawing/2014/main" id="{AE5864E1-E06A-D5F7-4635-CD725DA4A923}"/>
                  </a:ext>
                </a:extLst>
              </p:cNvPr>
              <p:cNvSpPr/>
              <p:nvPr/>
            </p:nvSpPr>
            <p:spPr>
              <a:xfrm>
                <a:off x="3753077" y="3770192"/>
                <a:ext cx="31650" cy="46216"/>
              </a:xfrm>
              <a:custGeom>
                <a:avLst/>
                <a:gdLst/>
                <a:ahLst/>
                <a:cxnLst/>
                <a:rect l="l" t="t" r="r" b="b"/>
                <a:pathLst>
                  <a:path w="930" h="1358" extrusionOk="0">
                    <a:moveTo>
                      <a:pt x="0" y="0"/>
                    </a:moveTo>
                    <a:lnTo>
                      <a:pt x="477" y="1358"/>
                    </a:lnTo>
                    <a:lnTo>
                      <a:pt x="92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27" name="Google Shape;176;p20">
                <a:extLst>
                  <a:ext uri="{FF2B5EF4-FFF2-40B4-BE49-F238E27FC236}">
                    <a16:creationId xmlns:a16="http://schemas.microsoft.com/office/drawing/2014/main" id="{5B56ACCB-75B0-E70F-2E2C-CF1DF8574409}"/>
                  </a:ext>
                </a:extLst>
              </p:cNvPr>
              <p:cNvSpPr/>
              <p:nvPr/>
            </p:nvSpPr>
            <p:spPr>
              <a:xfrm>
                <a:off x="3703628" y="3641311"/>
                <a:ext cx="128915" cy="115949"/>
              </a:xfrm>
              <a:custGeom>
                <a:avLst/>
                <a:gdLst/>
                <a:ahLst/>
                <a:cxnLst/>
                <a:rect l="l" t="t" r="r" b="b"/>
                <a:pathLst>
                  <a:path w="3788" h="3407" extrusionOk="0">
                    <a:moveTo>
                      <a:pt x="1" y="1"/>
                    </a:moveTo>
                    <a:lnTo>
                      <a:pt x="1334" y="3406"/>
                    </a:lnTo>
                    <a:lnTo>
                      <a:pt x="2454" y="3406"/>
                    </a:lnTo>
                    <a:lnTo>
                      <a:pt x="378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18" name="Google Shape;177;p20">
              <a:extLst>
                <a:ext uri="{FF2B5EF4-FFF2-40B4-BE49-F238E27FC236}">
                  <a16:creationId xmlns:a16="http://schemas.microsoft.com/office/drawing/2014/main" id="{0463D4F2-6894-B8F1-A277-A61FDBED841B}"/>
                </a:ext>
              </a:extLst>
            </p:cNvPr>
            <p:cNvSpPr/>
            <p:nvPr/>
          </p:nvSpPr>
          <p:spPr>
            <a:xfrm>
              <a:off x="3147461" y="2105275"/>
              <a:ext cx="3198095" cy="2304116"/>
            </a:xfrm>
            <a:prstGeom prst="foldedCorner">
              <a:avLst>
                <a:gd name="adj" fmla="val 16790"/>
              </a:avLst>
            </a:prstGeom>
            <a:solidFill>
              <a:srgbClr val="FFFFFF"/>
            </a:solidFill>
            <a:ln w="19050" cap="flat" cmpd="sng">
              <a:solidFill>
                <a:srgbClr val="E7A33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Google Shape;178;p20">
              <a:extLst>
                <a:ext uri="{FF2B5EF4-FFF2-40B4-BE49-F238E27FC236}">
                  <a16:creationId xmlns:a16="http://schemas.microsoft.com/office/drawing/2014/main" id="{47E8455A-EF90-762E-C1BA-7B60F3790BAC}"/>
                </a:ext>
              </a:extLst>
            </p:cNvPr>
            <p:cNvSpPr txBox="1"/>
            <p:nvPr/>
          </p:nvSpPr>
          <p:spPr>
            <a:xfrm>
              <a:off x="3512534" y="2570211"/>
              <a:ext cx="2804099" cy="140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just"/>
              <a:r>
                <a:rPr lang="vi-VN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Bình nguyên đỏ (Trường ca, NXB Lao động, 2016)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oogle Shape;180;p20">
            <a:extLst>
              <a:ext uri="{FF2B5EF4-FFF2-40B4-BE49-F238E27FC236}">
                <a16:creationId xmlns:a16="http://schemas.microsoft.com/office/drawing/2014/main" id="{080D29BF-6D8D-6B8A-8B90-3822DCD8B161}"/>
              </a:ext>
            </a:extLst>
          </p:cNvPr>
          <p:cNvGrpSpPr/>
          <p:nvPr/>
        </p:nvGrpSpPr>
        <p:grpSpPr>
          <a:xfrm>
            <a:off x="22371" y="1589880"/>
            <a:ext cx="2923182" cy="2878306"/>
            <a:chOff x="788118" y="1321868"/>
            <a:chExt cx="2923182" cy="2878306"/>
          </a:xfrm>
        </p:grpSpPr>
        <p:sp>
          <p:nvSpPr>
            <p:cNvPr id="29" name="Google Shape;181;p20">
              <a:extLst>
                <a:ext uri="{FF2B5EF4-FFF2-40B4-BE49-F238E27FC236}">
                  <a16:creationId xmlns:a16="http://schemas.microsoft.com/office/drawing/2014/main" id="{1F560956-8BAF-F5FC-BC5B-10F064096094}"/>
                </a:ext>
              </a:extLst>
            </p:cNvPr>
            <p:cNvSpPr/>
            <p:nvPr/>
          </p:nvSpPr>
          <p:spPr>
            <a:xfrm>
              <a:off x="907200" y="1321868"/>
              <a:ext cx="2632200" cy="750900"/>
            </a:xfrm>
            <a:prstGeom prst="round2DiagRect">
              <a:avLst>
                <a:gd name="adj1" fmla="val 0"/>
                <a:gd name="adj2" fmla="val 44338"/>
              </a:avLst>
            </a:prstGeom>
            <a:solidFill>
              <a:srgbClr val="BE36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30" name="Google Shape;182;p20">
              <a:extLst>
                <a:ext uri="{FF2B5EF4-FFF2-40B4-BE49-F238E27FC236}">
                  <a16:creationId xmlns:a16="http://schemas.microsoft.com/office/drawing/2014/main" id="{E7DD980D-FA55-B929-F4F4-77DF3AAC6B90}"/>
                </a:ext>
              </a:extLst>
            </p:cNvPr>
            <p:cNvSpPr txBox="1"/>
            <p:nvPr/>
          </p:nvSpPr>
          <p:spPr>
            <a:xfrm>
              <a:off x="1593117" y="1344003"/>
              <a:ext cx="1927500" cy="429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Fira Sans Extra Condensed"/>
                  <a:cs typeface="Times New Roman" panose="02020603050405020304" pitchFamily="18" charset="0"/>
                  <a:sym typeface="Fira Sans Extra Condensed"/>
                </a:rPr>
                <a:t>2013</a:t>
              </a:r>
              <a:endParaRPr kumimoji="0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Fira Sans Extra Condensed"/>
                <a:cs typeface="Times New Roman" panose="02020603050405020304" pitchFamily="18" charset="0"/>
                <a:sym typeface="Fira Sans Extra Condensed"/>
              </a:endParaRPr>
            </a:p>
          </p:txBody>
        </p:sp>
        <p:sp>
          <p:nvSpPr>
            <p:cNvPr id="31" name="Google Shape;183;p20">
              <a:extLst>
                <a:ext uri="{FF2B5EF4-FFF2-40B4-BE49-F238E27FC236}">
                  <a16:creationId xmlns:a16="http://schemas.microsoft.com/office/drawing/2014/main" id="{2579AE2E-3086-791C-134B-027006B18E3B}"/>
                </a:ext>
              </a:extLst>
            </p:cNvPr>
            <p:cNvSpPr/>
            <p:nvPr/>
          </p:nvSpPr>
          <p:spPr>
            <a:xfrm>
              <a:off x="907200" y="1780417"/>
              <a:ext cx="2804100" cy="2419757"/>
            </a:xfrm>
            <a:prstGeom prst="foldedCorner">
              <a:avLst>
                <a:gd name="adj" fmla="val 16790"/>
              </a:avLst>
            </a:prstGeom>
            <a:solidFill>
              <a:srgbClr val="FFFFFF"/>
            </a:solidFill>
            <a:ln w="19050" cap="flat" cmpd="sng">
              <a:solidFill>
                <a:srgbClr val="BE36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32" name="Google Shape;184;p20">
              <a:extLst>
                <a:ext uri="{FF2B5EF4-FFF2-40B4-BE49-F238E27FC236}">
                  <a16:creationId xmlns:a16="http://schemas.microsoft.com/office/drawing/2014/main" id="{03ADA791-9673-A817-8565-294BB5037B35}"/>
                </a:ext>
              </a:extLst>
            </p:cNvPr>
            <p:cNvSpPr txBox="1"/>
            <p:nvPr/>
          </p:nvSpPr>
          <p:spPr>
            <a:xfrm>
              <a:off x="1135584" y="2281992"/>
              <a:ext cx="2554480" cy="140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just"/>
              <a:r>
                <a:rPr lang="vi-VN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Người đàn bà cõng trăng đỉnh cô-san (Thơ, NXB Hội Nhà văn, 2013)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3" name="Google Shape;185;p20">
              <a:extLst>
                <a:ext uri="{FF2B5EF4-FFF2-40B4-BE49-F238E27FC236}">
                  <a16:creationId xmlns:a16="http://schemas.microsoft.com/office/drawing/2014/main" id="{BF84E8EC-CAA3-6138-BBBD-FA3EB215F240}"/>
                </a:ext>
              </a:extLst>
            </p:cNvPr>
            <p:cNvGrpSpPr/>
            <p:nvPr/>
          </p:nvGrpSpPr>
          <p:grpSpPr>
            <a:xfrm>
              <a:off x="788118" y="2002680"/>
              <a:ext cx="267284" cy="1650373"/>
              <a:chOff x="985243" y="2022712"/>
              <a:chExt cx="267284" cy="1650373"/>
            </a:xfrm>
          </p:grpSpPr>
          <p:grpSp>
            <p:nvGrpSpPr>
              <p:cNvPr id="39" name="Google Shape;186;p20">
                <a:extLst>
                  <a:ext uri="{FF2B5EF4-FFF2-40B4-BE49-F238E27FC236}">
                    <a16:creationId xmlns:a16="http://schemas.microsoft.com/office/drawing/2014/main" id="{C2928741-C882-BDB5-AC1F-29847D91835F}"/>
                  </a:ext>
                </a:extLst>
              </p:cNvPr>
              <p:cNvGrpSpPr/>
              <p:nvPr/>
            </p:nvGrpSpPr>
            <p:grpSpPr>
              <a:xfrm>
                <a:off x="985306" y="2022712"/>
                <a:ext cx="267157" cy="228800"/>
                <a:chOff x="867506" y="1179068"/>
                <a:chExt cx="124543" cy="147632"/>
              </a:xfrm>
            </p:grpSpPr>
            <p:sp>
              <p:nvSpPr>
                <p:cNvPr id="49" name="Google Shape;187;p20">
                  <a:extLst>
                    <a:ext uri="{FF2B5EF4-FFF2-40B4-BE49-F238E27FC236}">
                      <a16:creationId xmlns:a16="http://schemas.microsoft.com/office/drawing/2014/main" id="{992EC754-0CBF-F5CB-2FF3-3818909F9C68}"/>
                    </a:ext>
                  </a:extLst>
                </p:cNvPr>
                <p:cNvSpPr/>
                <p:nvPr/>
              </p:nvSpPr>
              <p:spPr>
                <a:xfrm rot="1139922">
                  <a:off x="873503" y="1195871"/>
                  <a:ext cx="112549" cy="5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4" h="2228" extrusionOk="0">
                      <a:moveTo>
                        <a:pt x="3844" y="0"/>
                      </a:moveTo>
                      <a:cubicBezTo>
                        <a:pt x="3787" y="0"/>
                        <a:pt x="3728" y="8"/>
                        <a:pt x="3670" y="26"/>
                      </a:cubicBezTo>
                      <a:cubicBezTo>
                        <a:pt x="3603" y="26"/>
                        <a:pt x="2269" y="393"/>
                        <a:pt x="501" y="1027"/>
                      </a:cubicBezTo>
                      <a:cubicBezTo>
                        <a:pt x="168" y="1127"/>
                        <a:pt x="1" y="1460"/>
                        <a:pt x="134" y="1794"/>
                      </a:cubicBezTo>
                      <a:cubicBezTo>
                        <a:pt x="234" y="2061"/>
                        <a:pt x="468" y="2228"/>
                        <a:pt x="735" y="2228"/>
                      </a:cubicBezTo>
                      <a:lnTo>
                        <a:pt x="935" y="2228"/>
                      </a:lnTo>
                      <a:cubicBezTo>
                        <a:pt x="2636" y="1594"/>
                        <a:pt x="3970" y="1227"/>
                        <a:pt x="3970" y="1227"/>
                      </a:cubicBezTo>
                      <a:cubicBezTo>
                        <a:pt x="4304" y="1127"/>
                        <a:pt x="4504" y="793"/>
                        <a:pt x="4437" y="460"/>
                      </a:cubicBezTo>
                      <a:cubicBezTo>
                        <a:pt x="4355" y="184"/>
                        <a:pt x="4113" y="0"/>
                        <a:pt x="3844" y="0"/>
                      </a:cubicBezTo>
                      <a:close/>
                    </a:path>
                  </a:pathLst>
                </a:custGeom>
                <a:solidFill>
                  <a:srgbClr val="58687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50" name="Google Shape;188;p20">
                  <a:extLst>
                    <a:ext uri="{FF2B5EF4-FFF2-40B4-BE49-F238E27FC236}">
                      <a16:creationId xmlns:a16="http://schemas.microsoft.com/office/drawing/2014/main" id="{0323BE49-598E-14C7-9753-E476A5210002}"/>
                    </a:ext>
                  </a:extLst>
                </p:cNvPr>
                <p:cNvSpPr/>
                <p:nvPr/>
              </p:nvSpPr>
              <p:spPr>
                <a:xfrm rot="1139922">
                  <a:off x="873503" y="1254221"/>
                  <a:ext cx="112549" cy="5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4" h="2228" extrusionOk="0">
                      <a:moveTo>
                        <a:pt x="3844" y="0"/>
                      </a:moveTo>
                      <a:cubicBezTo>
                        <a:pt x="3787" y="0"/>
                        <a:pt x="3728" y="8"/>
                        <a:pt x="3670" y="26"/>
                      </a:cubicBezTo>
                      <a:cubicBezTo>
                        <a:pt x="3603" y="26"/>
                        <a:pt x="2269" y="393"/>
                        <a:pt x="501" y="1027"/>
                      </a:cubicBezTo>
                      <a:cubicBezTo>
                        <a:pt x="168" y="1127"/>
                        <a:pt x="1" y="1460"/>
                        <a:pt x="134" y="1794"/>
                      </a:cubicBezTo>
                      <a:cubicBezTo>
                        <a:pt x="234" y="2061"/>
                        <a:pt x="468" y="2228"/>
                        <a:pt x="735" y="2228"/>
                      </a:cubicBezTo>
                      <a:lnTo>
                        <a:pt x="935" y="2228"/>
                      </a:lnTo>
                      <a:cubicBezTo>
                        <a:pt x="2636" y="1594"/>
                        <a:pt x="3970" y="1227"/>
                        <a:pt x="3970" y="1227"/>
                      </a:cubicBezTo>
                      <a:cubicBezTo>
                        <a:pt x="4304" y="1127"/>
                        <a:pt x="4504" y="793"/>
                        <a:pt x="4437" y="460"/>
                      </a:cubicBezTo>
                      <a:cubicBezTo>
                        <a:pt x="4355" y="184"/>
                        <a:pt x="4113" y="0"/>
                        <a:pt x="3844" y="0"/>
                      </a:cubicBezTo>
                      <a:close/>
                    </a:path>
                  </a:pathLst>
                </a:custGeom>
                <a:solidFill>
                  <a:srgbClr val="58687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  <a:sym typeface="Arial"/>
                  </a:endParaRPr>
                </a:p>
              </p:txBody>
            </p:sp>
          </p:grpSp>
          <p:grpSp>
            <p:nvGrpSpPr>
              <p:cNvPr id="40" name="Google Shape;189;p20">
                <a:extLst>
                  <a:ext uri="{FF2B5EF4-FFF2-40B4-BE49-F238E27FC236}">
                    <a16:creationId xmlns:a16="http://schemas.microsoft.com/office/drawing/2014/main" id="{E92CB670-B21A-BD55-14DE-63FD65242C98}"/>
                  </a:ext>
                </a:extLst>
              </p:cNvPr>
              <p:cNvGrpSpPr/>
              <p:nvPr/>
            </p:nvGrpSpPr>
            <p:grpSpPr>
              <a:xfrm>
                <a:off x="985306" y="2364103"/>
                <a:ext cx="267157" cy="228800"/>
                <a:chOff x="867506" y="1179068"/>
                <a:chExt cx="124543" cy="147632"/>
              </a:xfrm>
            </p:grpSpPr>
            <p:sp>
              <p:nvSpPr>
                <p:cNvPr id="47" name="Google Shape;190;p20">
                  <a:extLst>
                    <a:ext uri="{FF2B5EF4-FFF2-40B4-BE49-F238E27FC236}">
                      <a16:creationId xmlns:a16="http://schemas.microsoft.com/office/drawing/2014/main" id="{608E028A-531B-1B09-3C14-9C7DBD745C05}"/>
                    </a:ext>
                  </a:extLst>
                </p:cNvPr>
                <p:cNvSpPr/>
                <p:nvPr/>
              </p:nvSpPr>
              <p:spPr>
                <a:xfrm rot="1139922">
                  <a:off x="873503" y="1195871"/>
                  <a:ext cx="112549" cy="5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4" h="2228" extrusionOk="0">
                      <a:moveTo>
                        <a:pt x="3844" y="0"/>
                      </a:moveTo>
                      <a:cubicBezTo>
                        <a:pt x="3787" y="0"/>
                        <a:pt x="3728" y="8"/>
                        <a:pt x="3670" y="26"/>
                      </a:cubicBezTo>
                      <a:cubicBezTo>
                        <a:pt x="3603" y="26"/>
                        <a:pt x="2269" y="393"/>
                        <a:pt x="501" y="1027"/>
                      </a:cubicBezTo>
                      <a:cubicBezTo>
                        <a:pt x="168" y="1127"/>
                        <a:pt x="1" y="1460"/>
                        <a:pt x="134" y="1794"/>
                      </a:cubicBezTo>
                      <a:cubicBezTo>
                        <a:pt x="234" y="2061"/>
                        <a:pt x="468" y="2228"/>
                        <a:pt x="735" y="2228"/>
                      </a:cubicBezTo>
                      <a:lnTo>
                        <a:pt x="935" y="2228"/>
                      </a:lnTo>
                      <a:cubicBezTo>
                        <a:pt x="2636" y="1594"/>
                        <a:pt x="3970" y="1227"/>
                        <a:pt x="3970" y="1227"/>
                      </a:cubicBezTo>
                      <a:cubicBezTo>
                        <a:pt x="4304" y="1127"/>
                        <a:pt x="4504" y="793"/>
                        <a:pt x="4437" y="460"/>
                      </a:cubicBezTo>
                      <a:cubicBezTo>
                        <a:pt x="4355" y="184"/>
                        <a:pt x="4113" y="0"/>
                        <a:pt x="3844" y="0"/>
                      </a:cubicBezTo>
                      <a:close/>
                    </a:path>
                  </a:pathLst>
                </a:custGeom>
                <a:solidFill>
                  <a:srgbClr val="58687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8" name="Google Shape;191;p20">
                  <a:extLst>
                    <a:ext uri="{FF2B5EF4-FFF2-40B4-BE49-F238E27FC236}">
                      <a16:creationId xmlns:a16="http://schemas.microsoft.com/office/drawing/2014/main" id="{50569866-5B7D-DFB9-A087-67BA61A09C9D}"/>
                    </a:ext>
                  </a:extLst>
                </p:cNvPr>
                <p:cNvSpPr/>
                <p:nvPr/>
              </p:nvSpPr>
              <p:spPr>
                <a:xfrm rot="1139922">
                  <a:off x="873503" y="1254221"/>
                  <a:ext cx="112549" cy="5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4" h="2228" extrusionOk="0">
                      <a:moveTo>
                        <a:pt x="3844" y="0"/>
                      </a:moveTo>
                      <a:cubicBezTo>
                        <a:pt x="3787" y="0"/>
                        <a:pt x="3728" y="8"/>
                        <a:pt x="3670" y="26"/>
                      </a:cubicBezTo>
                      <a:cubicBezTo>
                        <a:pt x="3603" y="26"/>
                        <a:pt x="2269" y="393"/>
                        <a:pt x="501" y="1027"/>
                      </a:cubicBezTo>
                      <a:cubicBezTo>
                        <a:pt x="168" y="1127"/>
                        <a:pt x="1" y="1460"/>
                        <a:pt x="134" y="1794"/>
                      </a:cubicBezTo>
                      <a:cubicBezTo>
                        <a:pt x="234" y="2061"/>
                        <a:pt x="468" y="2228"/>
                        <a:pt x="735" y="2228"/>
                      </a:cubicBezTo>
                      <a:lnTo>
                        <a:pt x="935" y="2228"/>
                      </a:lnTo>
                      <a:cubicBezTo>
                        <a:pt x="2636" y="1594"/>
                        <a:pt x="3970" y="1227"/>
                        <a:pt x="3970" y="1227"/>
                      </a:cubicBezTo>
                      <a:cubicBezTo>
                        <a:pt x="4304" y="1127"/>
                        <a:pt x="4504" y="793"/>
                        <a:pt x="4437" y="460"/>
                      </a:cubicBezTo>
                      <a:cubicBezTo>
                        <a:pt x="4355" y="184"/>
                        <a:pt x="4113" y="0"/>
                        <a:pt x="3844" y="0"/>
                      </a:cubicBezTo>
                      <a:close/>
                    </a:path>
                  </a:pathLst>
                </a:custGeom>
                <a:solidFill>
                  <a:srgbClr val="58687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  <a:sym typeface="Arial"/>
                  </a:endParaRPr>
                </a:p>
              </p:txBody>
            </p:sp>
          </p:grpSp>
          <p:grpSp>
            <p:nvGrpSpPr>
              <p:cNvPr id="41" name="Google Shape;192;p20">
                <a:extLst>
                  <a:ext uri="{FF2B5EF4-FFF2-40B4-BE49-F238E27FC236}">
                    <a16:creationId xmlns:a16="http://schemas.microsoft.com/office/drawing/2014/main" id="{595F57AD-9ED5-5030-9606-A1937CFB69AA}"/>
                  </a:ext>
                </a:extLst>
              </p:cNvPr>
              <p:cNvGrpSpPr/>
              <p:nvPr/>
            </p:nvGrpSpPr>
            <p:grpSpPr>
              <a:xfrm>
                <a:off x="985243" y="3102895"/>
                <a:ext cx="267157" cy="228800"/>
                <a:chOff x="867506" y="1179068"/>
                <a:chExt cx="124543" cy="147632"/>
              </a:xfrm>
            </p:grpSpPr>
            <p:sp>
              <p:nvSpPr>
                <p:cNvPr id="45" name="Google Shape;193;p20">
                  <a:extLst>
                    <a:ext uri="{FF2B5EF4-FFF2-40B4-BE49-F238E27FC236}">
                      <a16:creationId xmlns:a16="http://schemas.microsoft.com/office/drawing/2014/main" id="{3B892024-AF79-762D-8969-DE0F6C8BCBE6}"/>
                    </a:ext>
                  </a:extLst>
                </p:cNvPr>
                <p:cNvSpPr/>
                <p:nvPr/>
              </p:nvSpPr>
              <p:spPr>
                <a:xfrm rot="1139922">
                  <a:off x="873503" y="1195871"/>
                  <a:ext cx="112549" cy="5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4" h="2228" extrusionOk="0">
                      <a:moveTo>
                        <a:pt x="3844" y="0"/>
                      </a:moveTo>
                      <a:cubicBezTo>
                        <a:pt x="3787" y="0"/>
                        <a:pt x="3728" y="8"/>
                        <a:pt x="3670" y="26"/>
                      </a:cubicBezTo>
                      <a:cubicBezTo>
                        <a:pt x="3603" y="26"/>
                        <a:pt x="2269" y="393"/>
                        <a:pt x="501" y="1027"/>
                      </a:cubicBezTo>
                      <a:cubicBezTo>
                        <a:pt x="168" y="1127"/>
                        <a:pt x="1" y="1460"/>
                        <a:pt x="134" y="1794"/>
                      </a:cubicBezTo>
                      <a:cubicBezTo>
                        <a:pt x="234" y="2061"/>
                        <a:pt x="468" y="2228"/>
                        <a:pt x="735" y="2228"/>
                      </a:cubicBezTo>
                      <a:lnTo>
                        <a:pt x="935" y="2228"/>
                      </a:lnTo>
                      <a:cubicBezTo>
                        <a:pt x="2636" y="1594"/>
                        <a:pt x="3970" y="1227"/>
                        <a:pt x="3970" y="1227"/>
                      </a:cubicBezTo>
                      <a:cubicBezTo>
                        <a:pt x="4304" y="1127"/>
                        <a:pt x="4504" y="793"/>
                        <a:pt x="4437" y="460"/>
                      </a:cubicBezTo>
                      <a:cubicBezTo>
                        <a:pt x="4355" y="184"/>
                        <a:pt x="4113" y="0"/>
                        <a:pt x="3844" y="0"/>
                      </a:cubicBezTo>
                      <a:close/>
                    </a:path>
                  </a:pathLst>
                </a:custGeom>
                <a:solidFill>
                  <a:srgbClr val="58687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6" name="Google Shape;194;p20">
                  <a:extLst>
                    <a:ext uri="{FF2B5EF4-FFF2-40B4-BE49-F238E27FC236}">
                      <a16:creationId xmlns:a16="http://schemas.microsoft.com/office/drawing/2014/main" id="{CFBA4C94-7D2F-80E0-D4D7-EF0ED4E73C43}"/>
                    </a:ext>
                  </a:extLst>
                </p:cNvPr>
                <p:cNvSpPr/>
                <p:nvPr/>
              </p:nvSpPr>
              <p:spPr>
                <a:xfrm rot="1139922">
                  <a:off x="873503" y="1254221"/>
                  <a:ext cx="112549" cy="5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4" h="2228" extrusionOk="0">
                      <a:moveTo>
                        <a:pt x="3844" y="0"/>
                      </a:moveTo>
                      <a:cubicBezTo>
                        <a:pt x="3787" y="0"/>
                        <a:pt x="3728" y="8"/>
                        <a:pt x="3670" y="26"/>
                      </a:cubicBezTo>
                      <a:cubicBezTo>
                        <a:pt x="3603" y="26"/>
                        <a:pt x="2269" y="393"/>
                        <a:pt x="501" y="1027"/>
                      </a:cubicBezTo>
                      <a:cubicBezTo>
                        <a:pt x="168" y="1127"/>
                        <a:pt x="1" y="1460"/>
                        <a:pt x="134" y="1794"/>
                      </a:cubicBezTo>
                      <a:cubicBezTo>
                        <a:pt x="234" y="2061"/>
                        <a:pt x="468" y="2228"/>
                        <a:pt x="735" y="2228"/>
                      </a:cubicBezTo>
                      <a:lnTo>
                        <a:pt x="935" y="2228"/>
                      </a:lnTo>
                      <a:cubicBezTo>
                        <a:pt x="2636" y="1594"/>
                        <a:pt x="3970" y="1227"/>
                        <a:pt x="3970" y="1227"/>
                      </a:cubicBezTo>
                      <a:cubicBezTo>
                        <a:pt x="4304" y="1127"/>
                        <a:pt x="4504" y="793"/>
                        <a:pt x="4437" y="460"/>
                      </a:cubicBezTo>
                      <a:cubicBezTo>
                        <a:pt x="4355" y="184"/>
                        <a:pt x="4113" y="0"/>
                        <a:pt x="3844" y="0"/>
                      </a:cubicBezTo>
                      <a:close/>
                    </a:path>
                  </a:pathLst>
                </a:custGeom>
                <a:solidFill>
                  <a:srgbClr val="58687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  <a:sym typeface="Arial"/>
                  </a:endParaRPr>
                </a:p>
              </p:txBody>
            </p:sp>
          </p:grpSp>
          <p:grpSp>
            <p:nvGrpSpPr>
              <p:cNvPr id="42" name="Google Shape;195;p20">
                <a:extLst>
                  <a:ext uri="{FF2B5EF4-FFF2-40B4-BE49-F238E27FC236}">
                    <a16:creationId xmlns:a16="http://schemas.microsoft.com/office/drawing/2014/main" id="{90AA8FAE-97C6-FF5C-26E5-AD2C341B5DA6}"/>
                  </a:ext>
                </a:extLst>
              </p:cNvPr>
              <p:cNvGrpSpPr/>
              <p:nvPr/>
            </p:nvGrpSpPr>
            <p:grpSpPr>
              <a:xfrm flipH="1">
                <a:off x="985370" y="3444286"/>
                <a:ext cx="267157" cy="228800"/>
                <a:chOff x="867506" y="1179068"/>
                <a:chExt cx="124543" cy="147632"/>
              </a:xfrm>
            </p:grpSpPr>
            <p:sp>
              <p:nvSpPr>
                <p:cNvPr id="43" name="Google Shape;196;p20">
                  <a:extLst>
                    <a:ext uri="{FF2B5EF4-FFF2-40B4-BE49-F238E27FC236}">
                      <a16:creationId xmlns:a16="http://schemas.microsoft.com/office/drawing/2014/main" id="{A8E243F0-DCF5-3A8D-0E48-465B8246247B}"/>
                    </a:ext>
                  </a:extLst>
                </p:cNvPr>
                <p:cNvSpPr/>
                <p:nvPr/>
              </p:nvSpPr>
              <p:spPr>
                <a:xfrm rot="1139922">
                  <a:off x="873503" y="1195871"/>
                  <a:ext cx="112549" cy="5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4" h="2228" extrusionOk="0">
                      <a:moveTo>
                        <a:pt x="3844" y="0"/>
                      </a:moveTo>
                      <a:cubicBezTo>
                        <a:pt x="3787" y="0"/>
                        <a:pt x="3728" y="8"/>
                        <a:pt x="3670" y="26"/>
                      </a:cubicBezTo>
                      <a:cubicBezTo>
                        <a:pt x="3603" y="26"/>
                        <a:pt x="2269" y="393"/>
                        <a:pt x="501" y="1027"/>
                      </a:cubicBezTo>
                      <a:cubicBezTo>
                        <a:pt x="168" y="1127"/>
                        <a:pt x="1" y="1460"/>
                        <a:pt x="134" y="1794"/>
                      </a:cubicBezTo>
                      <a:cubicBezTo>
                        <a:pt x="234" y="2061"/>
                        <a:pt x="468" y="2228"/>
                        <a:pt x="735" y="2228"/>
                      </a:cubicBezTo>
                      <a:lnTo>
                        <a:pt x="935" y="2228"/>
                      </a:lnTo>
                      <a:cubicBezTo>
                        <a:pt x="2636" y="1594"/>
                        <a:pt x="3970" y="1227"/>
                        <a:pt x="3970" y="1227"/>
                      </a:cubicBezTo>
                      <a:cubicBezTo>
                        <a:pt x="4304" y="1127"/>
                        <a:pt x="4504" y="793"/>
                        <a:pt x="4437" y="460"/>
                      </a:cubicBezTo>
                      <a:cubicBezTo>
                        <a:pt x="4355" y="184"/>
                        <a:pt x="4113" y="0"/>
                        <a:pt x="3844" y="0"/>
                      </a:cubicBezTo>
                      <a:close/>
                    </a:path>
                  </a:pathLst>
                </a:custGeom>
                <a:solidFill>
                  <a:srgbClr val="58687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4" name="Google Shape;197;p20">
                  <a:extLst>
                    <a:ext uri="{FF2B5EF4-FFF2-40B4-BE49-F238E27FC236}">
                      <a16:creationId xmlns:a16="http://schemas.microsoft.com/office/drawing/2014/main" id="{853122C1-1317-65A6-176D-C7AD0D4297A9}"/>
                    </a:ext>
                  </a:extLst>
                </p:cNvPr>
                <p:cNvSpPr/>
                <p:nvPr/>
              </p:nvSpPr>
              <p:spPr>
                <a:xfrm rot="1139922">
                  <a:off x="873503" y="1254221"/>
                  <a:ext cx="112549" cy="5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4" h="2228" extrusionOk="0">
                      <a:moveTo>
                        <a:pt x="3844" y="0"/>
                      </a:moveTo>
                      <a:cubicBezTo>
                        <a:pt x="3787" y="0"/>
                        <a:pt x="3728" y="8"/>
                        <a:pt x="3670" y="26"/>
                      </a:cubicBezTo>
                      <a:cubicBezTo>
                        <a:pt x="3603" y="26"/>
                        <a:pt x="2269" y="393"/>
                        <a:pt x="501" y="1027"/>
                      </a:cubicBezTo>
                      <a:cubicBezTo>
                        <a:pt x="168" y="1127"/>
                        <a:pt x="1" y="1460"/>
                        <a:pt x="134" y="1794"/>
                      </a:cubicBezTo>
                      <a:cubicBezTo>
                        <a:pt x="234" y="2061"/>
                        <a:pt x="468" y="2228"/>
                        <a:pt x="735" y="2228"/>
                      </a:cubicBezTo>
                      <a:lnTo>
                        <a:pt x="935" y="2228"/>
                      </a:lnTo>
                      <a:cubicBezTo>
                        <a:pt x="2636" y="1594"/>
                        <a:pt x="3970" y="1227"/>
                        <a:pt x="3970" y="1227"/>
                      </a:cubicBezTo>
                      <a:cubicBezTo>
                        <a:pt x="4304" y="1127"/>
                        <a:pt x="4504" y="793"/>
                        <a:pt x="4437" y="460"/>
                      </a:cubicBezTo>
                      <a:cubicBezTo>
                        <a:pt x="4355" y="184"/>
                        <a:pt x="4113" y="0"/>
                        <a:pt x="3844" y="0"/>
                      </a:cubicBezTo>
                      <a:close/>
                    </a:path>
                  </a:pathLst>
                </a:custGeom>
                <a:solidFill>
                  <a:srgbClr val="58687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  <a:sym typeface="Arial"/>
                  </a:endParaRPr>
                </a:p>
              </p:txBody>
            </p:sp>
          </p:grpSp>
        </p:grpSp>
        <p:grpSp>
          <p:nvGrpSpPr>
            <p:cNvPr id="34" name="Google Shape;198;p20">
              <a:extLst>
                <a:ext uri="{FF2B5EF4-FFF2-40B4-BE49-F238E27FC236}">
                  <a16:creationId xmlns:a16="http://schemas.microsoft.com/office/drawing/2014/main" id="{76D2E477-D6A1-CFEE-E32F-F992E330B980}"/>
                </a:ext>
              </a:extLst>
            </p:cNvPr>
            <p:cNvGrpSpPr/>
            <p:nvPr/>
          </p:nvGrpSpPr>
          <p:grpSpPr>
            <a:xfrm rot="-5400000" flipH="1">
              <a:off x="1197337" y="1311706"/>
              <a:ext cx="184923" cy="468809"/>
              <a:chOff x="3703628" y="3450865"/>
              <a:chExt cx="129698" cy="365543"/>
            </a:xfrm>
          </p:grpSpPr>
          <p:sp>
            <p:nvSpPr>
              <p:cNvPr id="35" name="Google Shape;199;p20">
                <a:extLst>
                  <a:ext uri="{FF2B5EF4-FFF2-40B4-BE49-F238E27FC236}">
                    <a16:creationId xmlns:a16="http://schemas.microsoft.com/office/drawing/2014/main" id="{A140C0B6-23A5-929E-98EE-9E27228CD6BC}"/>
                  </a:ext>
                </a:extLst>
              </p:cNvPr>
              <p:cNvSpPr/>
              <p:nvPr/>
            </p:nvSpPr>
            <p:spPr>
              <a:xfrm>
                <a:off x="3757944" y="3450865"/>
                <a:ext cx="75382" cy="177514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5216" extrusionOk="0">
                    <a:moveTo>
                      <a:pt x="0" y="0"/>
                    </a:moveTo>
                    <a:lnTo>
                      <a:pt x="0" y="5216"/>
                    </a:lnTo>
                    <a:lnTo>
                      <a:pt x="2215" y="5216"/>
                    </a:lnTo>
                    <a:lnTo>
                      <a:pt x="221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36" name="Google Shape;200;p20">
                <a:extLst>
                  <a:ext uri="{FF2B5EF4-FFF2-40B4-BE49-F238E27FC236}">
                    <a16:creationId xmlns:a16="http://schemas.microsoft.com/office/drawing/2014/main" id="{BE8CA46D-0A99-846E-2549-B59DA3B635DA}"/>
                  </a:ext>
                </a:extLst>
              </p:cNvPr>
              <p:cNvSpPr/>
              <p:nvPr/>
            </p:nvSpPr>
            <p:spPr>
              <a:xfrm>
                <a:off x="3703628" y="3450865"/>
                <a:ext cx="40567" cy="177514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5216" extrusionOk="0">
                    <a:moveTo>
                      <a:pt x="1" y="0"/>
                    </a:moveTo>
                    <a:lnTo>
                      <a:pt x="1" y="5216"/>
                    </a:lnTo>
                    <a:lnTo>
                      <a:pt x="1191" y="5216"/>
                    </a:lnTo>
                    <a:lnTo>
                      <a:pt x="119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37" name="Google Shape;201;p20">
                <a:extLst>
                  <a:ext uri="{FF2B5EF4-FFF2-40B4-BE49-F238E27FC236}">
                    <a16:creationId xmlns:a16="http://schemas.microsoft.com/office/drawing/2014/main" id="{E85277E6-9F2B-B202-F73F-3919E761D59E}"/>
                  </a:ext>
                </a:extLst>
              </p:cNvPr>
              <p:cNvSpPr/>
              <p:nvPr/>
            </p:nvSpPr>
            <p:spPr>
              <a:xfrm>
                <a:off x="3753077" y="3770192"/>
                <a:ext cx="31650" cy="46216"/>
              </a:xfrm>
              <a:custGeom>
                <a:avLst/>
                <a:gdLst/>
                <a:ahLst/>
                <a:cxnLst/>
                <a:rect l="l" t="t" r="r" b="b"/>
                <a:pathLst>
                  <a:path w="930" h="1358" extrusionOk="0">
                    <a:moveTo>
                      <a:pt x="0" y="0"/>
                    </a:moveTo>
                    <a:lnTo>
                      <a:pt x="477" y="1358"/>
                    </a:lnTo>
                    <a:lnTo>
                      <a:pt x="92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38" name="Google Shape;202;p20">
                <a:extLst>
                  <a:ext uri="{FF2B5EF4-FFF2-40B4-BE49-F238E27FC236}">
                    <a16:creationId xmlns:a16="http://schemas.microsoft.com/office/drawing/2014/main" id="{483E972B-A4C0-7B3D-1A5C-52BE95B4F6F2}"/>
                  </a:ext>
                </a:extLst>
              </p:cNvPr>
              <p:cNvSpPr/>
              <p:nvPr/>
            </p:nvSpPr>
            <p:spPr>
              <a:xfrm>
                <a:off x="3703628" y="3641311"/>
                <a:ext cx="128915" cy="115949"/>
              </a:xfrm>
              <a:custGeom>
                <a:avLst/>
                <a:gdLst/>
                <a:ahLst/>
                <a:cxnLst/>
                <a:rect l="l" t="t" r="r" b="b"/>
                <a:pathLst>
                  <a:path w="3788" h="3407" extrusionOk="0">
                    <a:moveTo>
                      <a:pt x="1" y="1"/>
                    </a:moveTo>
                    <a:lnTo>
                      <a:pt x="1334" y="3406"/>
                    </a:lnTo>
                    <a:lnTo>
                      <a:pt x="2454" y="3406"/>
                    </a:lnTo>
                    <a:lnTo>
                      <a:pt x="378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  <a:sym typeface="Arial"/>
                </a:endParaRPr>
              </a:p>
            </p:txBody>
          </p:sp>
        </p:grpSp>
      </p:grpSp>
      <p:pic>
        <p:nvPicPr>
          <p:cNvPr id="51" name="图片 49">
            <a:extLst>
              <a:ext uri="{FF2B5EF4-FFF2-40B4-BE49-F238E27FC236}">
                <a16:creationId xmlns:a16="http://schemas.microsoft.com/office/drawing/2014/main" id="{DAF76F26-B7CA-4F70-4E77-FF0C2BCC6AA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1" t="15696" r="9436" b="9874"/>
          <a:stretch/>
        </p:blipFill>
        <p:spPr>
          <a:xfrm>
            <a:off x="8579514" y="95456"/>
            <a:ext cx="3173540" cy="2328671"/>
          </a:xfrm>
          <a:prstGeom prst="rect">
            <a:avLst/>
          </a:prstGeom>
        </p:spPr>
      </p:pic>
      <p:grpSp>
        <p:nvGrpSpPr>
          <p:cNvPr id="52" name="Google Shape;159;p20">
            <a:extLst>
              <a:ext uri="{FF2B5EF4-FFF2-40B4-BE49-F238E27FC236}">
                <a16:creationId xmlns:a16="http://schemas.microsoft.com/office/drawing/2014/main" id="{00B8164F-B0CB-4210-9592-C07B4D77DCB4}"/>
              </a:ext>
            </a:extLst>
          </p:cNvPr>
          <p:cNvGrpSpPr/>
          <p:nvPr/>
        </p:nvGrpSpPr>
        <p:grpSpPr>
          <a:xfrm>
            <a:off x="8824168" y="2835822"/>
            <a:ext cx="3081928" cy="3048731"/>
            <a:chOff x="5812025" y="1975222"/>
            <a:chExt cx="3161667" cy="2980834"/>
          </a:xfrm>
        </p:grpSpPr>
        <p:sp>
          <p:nvSpPr>
            <p:cNvPr id="53" name="Google Shape;160;p20">
              <a:extLst>
                <a:ext uri="{FF2B5EF4-FFF2-40B4-BE49-F238E27FC236}">
                  <a16:creationId xmlns:a16="http://schemas.microsoft.com/office/drawing/2014/main" id="{ADA8077F-C649-4332-94D4-87D4EB3EC275}"/>
                </a:ext>
              </a:extLst>
            </p:cNvPr>
            <p:cNvSpPr/>
            <p:nvPr/>
          </p:nvSpPr>
          <p:spPr>
            <a:xfrm>
              <a:off x="5868881" y="1975222"/>
              <a:ext cx="2988312" cy="750900"/>
            </a:xfrm>
            <a:prstGeom prst="round2DiagRect">
              <a:avLst>
                <a:gd name="adj1" fmla="val 0"/>
                <a:gd name="adj2" fmla="val 44338"/>
              </a:avLst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54" name="Google Shape;161;p20">
              <a:extLst>
                <a:ext uri="{FF2B5EF4-FFF2-40B4-BE49-F238E27FC236}">
                  <a16:creationId xmlns:a16="http://schemas.microsoft.com/office/drawing/2014/main" id="{FB69CA8D-6678-4813-BB8E-E1F3C1138334}"/>
                </a:ext>
              </a:extLst>
            </p:cNvPr>
            <p:cNvSpPr/>
            <p:nvPr/>
          </p:nvSpPr>
          <p:spPr>
            <a:xfrm>
              <a:off x="5812025" y="2651941"/>
              <a:ext cx="3161667" cy="2304115"/>
            </a:xfrm>
            <a:prstGeom prst="foldedCorner">
              <a:avLst>
                <a:gd name="adj" fmla="val 16790"/>
              </a:avLst>
            </a:prstGeom>
            <a:solidFill>
              <a:srgbClr val="FFFFFF"/>
            </a:solidFill>
            <a:ln w="19050" cap="flat" cmpd="sng">
              <a:solidFill>
                <a:srgbClr val="58687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55" name="Google Shape;162;p20">
              <a:extLst>
                <a:ext uri="{FF2B5EF4-FFF2-40B4-BE49-F238E27FC236}">
                  <a16:creationId xmlns:a16="http://schemas.microsoft.com/office/drawing/2014/main" id="{E48D50F5-0B0F-4F1F-9159-66742AC284D4}"/>
                </a:ext>
              </a:extLst>
            </p:cNvPr>
            <p:cNvSpPr txBox="1"/>
            <p:nvPr/>
          </p:nvSpPr>
          <p:spPr>
            <a:xfrm>
              <a:off x="5921611" y="3111892"/>
              <a:ext cx="2988312" cy="140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just"/>
              <a:r>
                <a:rPr lang="vi-VN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Yao (Thơ, NXB Hội Nhà văn, 2021)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6" name="Google Shape;163;p20">
              <a:extLst>
                <a:ext uri="{FF2B5EF4-FFF2-40B4-BE49-F238E27FC236}">
                  <a16:creationId xmlns:a16="http://schemas.microsoft.com/office/drawing/2014/main" id="{D2DF609A-3188-4A73-8FBB-58CBE5BAC01A}"/>
                </a:ext>
              </a:extLst>
            </p:cNvPr>
            <p:cNvSpPr txBox="1"/>
            <p:nvPr/>
          </p:nvSpPr>
          <p:spPr>
            <a:xfrm>
              <a:off x="6534083" y="2023927"/>
              <a:ext cx="1998424" cy="429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Fira Sans Extra Condensed"/>
                  <a:cs typeface="Times New Roman" panose="02020603050405020304" pitchFamily="18" charset="0"/>
                  <a:sym typeface="Fira Sans Extra Condensed"/>
                </a:rPr>
                <a:t>2021</a:t>
              </a:r>
              <a:endParaRPr kumimoji="0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Fira Sans Extra Condensed"/>
                <a:cs typeface="Times New Roman" panose="02020603050405020304" pitchFamily="18" charset="0"/>
                <a:sym typeface="Fira Sans Extra Condensed"/>
              </a:endParaRPr>
            </a:p>
          </p:txBody>
        </p:sp>
        <p:grpSp>
          <p:nvGrpSpPr>
            <p:cNvPr id="57" name="Google Shape;164;p20">
              <a:extLst>
                <a:ext uri="{FF2B5EF4-FFF2-40B4-BE49-F238E27FC236}">
                  <a16:creationId xmlns:a16="http://schemas.microsoft.com/office/drawing/2014/main" id="{F3EFC1CE-3373-493D-8FBA-6B66368710F0}"/>
                </a:ext>
              </a:extLst>
            </p:cNvPr>
            <p:cNvGrpSpPr/>
            <p:nvPr/>
          </p:nvGrpSpPr>
          <p:grpSpPr>
            <a:xfrm rot="-5400000" flipH="1">
              <a:off x="6195305" y="1972429"/>
              <a:ext cx="184924" cy="430537"/>
              <a:chOff x="3703627" y="3450865"/>
              <a:chExt cx="129699" cy="365543"/>
            </a:xfrm>
          </p:grpSpPr>
          <p:sp>
            <p:nvSpPr>
              <p:cNvPr id="58" name="Google Shape;165;p20">
                <a:extLst>
                  <a:ext uri="{FF2B5EF4-FFF2-40B4-BE49-F238E27FC236}">
                    <a16:creationId xmlns:a16="http://schemas.microsoft.com/office/drawing/2014/main" id="{3389C3F9-7B86-4B58-AE81-9C2A65175905}"/>
                  </a:ext>
                </a:extLst>
              </p:cNvPr>
              <p:cNvSpPr/>
              <p:nvPr/>
            </p:nvSpPr>
            <p:spPr>
              <a:xfrm>
                <a:off x="3757944" y="3450865"/>
                <a:ext cx="75382" cy="177514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5216" extrusionOk="0">
                    <a:moveTo>
                      <a:pt x="0" y="0"/>
                    </a:moveTo>
                    <a:lnTo>
                      <a:pt x="0" y="5216"/>
                    </a:lnTo>
                    <a:lnTo>
                      <a:pt x="2215" y="5216"/>
                    </a:lnTo>
                    <a:lnTo>
                      <a:pt x="221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9" name="Google Shape;166;p20">
                <a:extLst>
                  <a:ext uri="{FF2B5EF4-FFF2-40B4-BE49-F238E27FC236}">
                    <a16:creationId xmlns:a16="http://schemas.microsoft.com/office/drawing/2014/main" id="{54B5E70D-9AD3-4E8F-937F-7B6C1A48A192}"/>
                  </a:ext>
                </a:extLst>
              </p:cNvPr>
              <p:cNvSpPr/>
              <p:nvPr/>
            </p:nvSpPr>
            <p:spPr>
              <a:xfrm>
                <a:off x="3703628" y="3450865"/>
                <a:ext cx="40567" cy="177514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5216" extrusionOk="0">
                    <a:moveTo>
                      <a:pt x="1" y="0"/>
                    </a:moveTo>
                    <a:lnTo>
                      <a:pt x="1" y="5216"/>
                    </a:lnTo>
                    <a:lnTo>
                      <a:pt x="1191" y="5216"/>
                    </a:lnTo>
                    <a:lnTo>
                      <a:pt x="119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0" name="Google Shape;167;p20">
                <a:extLst>
                  <a:ext uri="{FF2B5EF4-FFF2-40B4-BE49-F238E27FC236}">
                    <a16:creationId xmlns:a16="http://schemas.microsoft.com/office/drawing/2014/main" id="{98EBE03C-FC36-4729-9887-0E6FA0302873}"/>
                  </a:ext>
                </a:extLst>
              </p:cNvPr>
              <p:cNvSpPr/>
              <p:nvPr/>
            </p:nvSpPr>
            <p:spPr>
              <a:xfrm>
                <a:off x="3753077" y="3770192"/>
                <a:ext cx="31650" cy="46216"/>
              </a:xfrm>
              <a:custGeom>
                <a:avLst/>
                <a:gdLst/>
                <a:ahLst/>
                <a:cxnLst/>
                <a:rect l="l" t="t" r="r" b="b"/>
                <a:pathLst>
                  <a:path w="930" h="1358" extrusionOk="0">
                    <a:moveTo>
                      <a:pt x="0" y="0"/>
                    </a:moveTo>
                    <a:lnTo>
                      <a:pt x="477" y="1358"/>
                    </a:lnTo>
                    <a:lnTo>
                      <a:pt x="92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1" name="Google Shape;168;p20">
                <a:extLst>
                  <a:ext uri="{FF2B5EF4-FFF2-40B4-BE49-F238E27FC236}">
                    <a16:creationId xmlns:a16="http://schemas.microsoft.com/office/drawing/2014/main" id="{9753C9A4-5EEC-47CA-8808-49959D57A547}"/>
                  </a:ext>
                </a:extLst>
              </p:cNvPr>
              <p:cNvSpPr/>
              <p:nvPr/>
            </p:nvSpPr>
            <p:spPr>
              <a:xfrm>
                <a:off x="3703627" y="3625754"/>
                <a:ext cx="128915" cy="115949"/>
              </a:xfrm>
              <a:custGeom>
                <a:avLst/>
                <a:gdLst/>
                <a:ahLst/>
                <a:cxnLst/>
                <a:rect l="l" t="t" r="r" b="b"/>
                <a:pathLst>
                  <a:path w="3788" h="3407" extrusionOk="0">
                    <a:moveTo>
                      <a:pt x="1" y="1"/>
                    </a:moveTo>
                    <a:lnTo>
                      <a:pt x="1334" y="3406"/>
                    </a:lnTo>
                    <a:lnTo>
                      <a:pt x="2454" y="3406"/>
                    </a:lnTo>
                    <a:lnTo>
                      <a:pt x="378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00876525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33C52D-EB6E-42EE-B8C8-F895B192B4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图片 7" descr="D:\资料\PPT(1)\外\7月6号\图片2.png图片2">
            <a:extLst>
              <a:ext uri="{FF2B5EF4-FFF2-40B4-BE49-F238E27FC236}">
                <a16:creationId xmlns:a16="http://schemas.microsoft.com/office/drawing/2014/main" id="{8303C3ED-00C7-44C9-0B07-DBB014B0E98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882244" y="862071"/>
            <a:ext cx="2905567" cy="955589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3009D73F-E04C-4556-A41B-DEE2A3AD46B6}"/>
              </a:ext>
            </a:extLst>
          </p:cNvPr>
          <p:cNvSpPr txBox="1"/>
          <p:nvPr/>
        </p:nvSpPr>
        <p:spPr>
          <a:xfrm>
            <a:off x="744715" y="1011882"/>
            <a:ext cx="51414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1E604D"/>
                </a:solidFill>
                <a:effectLst/>
                <a:uLnTx/>
                <a:uFillTx/>
                <a:latin typeface="Times New Roman" panose="02020603050405020304" pitchFamily="18" charset="0"/>
                <a:ea typeface="杨任东竹石体-Semibold" panose="02000000000000000000" pitchFamily="2" charset="-122"/>
                <a:cs typeface="Times New Roman" panose="02020603050405020304" pitchFamily="18" charset="0"/>
              </a:rPr>
              <a:t>2.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604D"/>
                </a:solidFill>
                <a:effectLst/>
                <a:uLnTx/>
                <a:uFillTx/>
                <a:latin typeface="Times New Roman" panose="02020603050405020304" pitchFamily="18" charset="0"/>
                <a:ea typeface="杨任东竹石体-Semibold" panose="02000000000000000000" pitchFamily="2" charset="-122"/>
                <a:cs typeface="Times New Roman" panose="02020603050405020304" pitchFamily="18" charset="0"/>
              </a:rPr>
              <a:t>Tìm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1E604D"/>
                </a:solidFill>
                <a:effectLst/>
                <a:uLnTx/>
                <a:uFillTx/>
                <a:latin typeface="Times New Roman" panose="02020603050405020304" pitchFamily="18" charset="0"/>
                <a:ea typeface="杨任东竹石体-Semibold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1E604D"/>
                </a:solidFill>
                <a:effectLst/>
                <a:uLnTx/>
                <a:uFillTx/>
                <a:latin typeface="Times New Roman" panose="02020603050405020304" pitchFamily="18" charset="0"/>
                <a:ea typeface="杨任东竹石体-Semibold" panose="02000000000000000000" pitchFamily="2" charset="-122"/>
                <a:cs typeface="Times New Roman" panose="02020603050405020304" pitchFamily="18" charset="0"/>
              </a:rPr>
              <a:t>hiểu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1E604D"/>
                </a:solidFill>
                <a:effectLst/>
                <a:uLnTx/>
                <a:uFillTx/>
                <a:latin typeface="Times New Roman" panose="02020603050405020304" pitchFamily="18" charset="0"/>
                <a:ea typeface="杨任东竹石体-Semibold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1E604D"/>
                </a:solidFill>
                <a:effectLst/>
                <a:uLnTx/>
                <a:uFillTx/>
                <a:latin typeface="Times New Roman" panose="02020603050405020304" pitchFamily="18" charset="0"/>
                <a:ea typeface="杨任东竹石体-Semibold" panose="02000000000000000000" pitchFamily="2" charset="-122"/>
                <a:cs typeface="Times New Roman" panose="02020603050405020304" pitchFamily="18" charset="0"/>
              </a:rPr>
              <a:t>chung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1E604D"/>
              </a:solidFill>
              <a:effectLst/>
              <a:uLnTx/>
              <a:uFillTx/>
              <a:latin typeface="Times New Roman" panose="02020603050405020304" pitchFamily="18" charset="0"/>
              <a:ea typeface="杨任东竹石体-Semibold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3" name="图片 10">
            <a:extLst>
              <a:ext uri="{FF2B5EF4-FFF2-40B4-BE49-F238E27FC236}">
                <a16:creationId xmlns:a16="http://schemas.microsoft.com/office/drawing/2014/main" id="{423A0D4E-F76E-BE7F-51CC-AA072C6635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775" y="97735"/>
            <a:ext cx="2199839" cy="1085854"/>
          </a:xfrm>
          <a:prstGeom prst="rect">
            <a:avLst/>
          </a:prstGeom>
        </p:spPr>
      </p:pic>
      <p:sp>
        <p:nvSpPr>
          <p:cNvPr id="5" name="文本框 22">
            <a:extLst>
              <a:ext uri="{FF2B5EF4-FFF2-40B4-BE49-F238E27FC236}">
                <a16:creationId xmlns:a16="http://schemas.microsoft.com/office/drawing/2014/main" id="{AD24D390-2B15-443D-BDD5-009AB953B2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2386" y="1073038"/>
            <a:ext cx="5141595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b. </a:t>
            </a:r>
            <a:r>
              <a:rPr kumimoji="0" lang="en-US" altLang="zh-CN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Tác</a:t>
            </a:r>
            <a:r>
              <a:rPr kumimoji="0" lang="en-US" altLang="zh-CN" sz="3200" b="1" i="1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3200" b="1" i="1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phẩm</a:t>
            </a:r>
            <a:endParaRPr kumimoji="0" lang="zh-CN" alt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字魂36号-正文宋楷" panose="020000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9" name="图片 20">
            <a:extLst>
              <a:ext uri="{FF2B5EF4-FFF2-40B4-BE49-F238E27FC236}">
                <a16:creationId xmlns:a16="http://schemas.microsoft.com/office/drawing/2014/main" id="{696AA3AA-82BA-4EB7-82C5-A9E439F876F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191" y="2045660"/>
            <a:ext cx="3135617" cy="103666"/>
          </a:xfrm>
          <a:prstGeom prst="rect">
            <a:avLst/>
          </a:prstGeom>
        </p:spPr>
      </p:pic>
      <p:pic>
        <p:nvPicPr>
          <p:cNvPr id="10" name="图片 13">
            <a:extLst>
              <a:ext uri="{FF2B5EF4-FFF2-40B4-BE49-F238E27FC236}">
                <a16:creationId xmlns:a16="http://schemas.microsoft.com/office/drawing/2014/main" id="{7BAB7506-89F9-4D3A-BAB1-74B9260514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6" y="5660900"/>
            <a:ext cx="3009854" cy="1211435"/>
          </a:xfrm>
          <a:prstGeom prst="rect">
            <a:avLst/>
          </a:prstGeom>
        </p:spPr>
      </p:pic>
      <p:sp>
        <p:nvSpPr>
          <p:cNvPr id="11" name="Google Shape;539;p50">
            <a:extLst>
              <a:ext uri="{FF2B5EF4-FFF2-40B4-BE49-F238E27FC236}">
                <a16:creationId xmlns:a16="http://schemas.microsoft.com/office/drawing/2014/main" id="{06F9E86C-3CC9-CE71-02E2-6D7FCB81FB5F}"/>
              </a:ext>
            </a:extLst>
          </p:cNvPr>
          <p:cNvSpPr txBox="1">
            <a:spLocks noGrp="1"/>
          </p:cNvSpPr>
          <p:nvPr/>
        </p:nvSpPr>
        <p:spPr>
          <a:xfrm>
            <a:off x="1756115" y="2018178"/>
            <a:ext cx="3587942" cy="2198343"/>
          </a:xfrm>
          <a:prstGeom prst="rect">
            <a:avLst/>
          </a:prstGeom>
          <a:solidFill>
            <a:srgbClr val="BBE2E2"/>
          </a:solidFill>
          <a:ln>
            <a:noFill/>
          </a:ln>
        </p:spPr>
        <p:txBody>
          <a:bodyPr spcFirstLastPara="1" wrap="square" lIns="137150" tIns="228600" rIns="137150" bIns="137150" anchor="b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Google Shape;540;p50">
            <a:extLst>
              <a:ext uri="{FF2B5EF4-FFF2-40B4-BE49-F238E27FC236}">
                <a16:creationId xmlns:a16="http://schemas.microsoft.com/office/drawing/2014/main" id="{1C126161-03E2-CAA1-3F02-91D41DFB1290}"/>
              </a:ext>
            </a:extLst>
          </p:cNvPr>
          <p:cNvSpPr txBox="1">
            <a:spLocks noGrp="1"/>
          </p:cNvSpPr>
          <p:nvPr/>
        </p:nvSpPr>
        <p:spPr>
          <a:xfrm>
            <a:off x="7079790" y="2753684"/>
            <a:ext cx="3525540" cy="2210443"/>
          </a:xfrm>
          <a:prstGeom prst="rect">
            <a:avLst/>
          </a:prstGeom>
          <a:solidFill>
            <a:srgbClr val="C0B0CC"/>
          </a:solidFill>
          <a:ln>
            <a:noFill/>
          </a:ln>
        </p:spPr>
        <p:txBody>
          <a:bodyPr spcFirstLastPara="1" wrap="square" lIns="137150" tIns="228600" rIns="137150" bIns="137150" anchor="b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oogle Shape;544;p50">
            <a:extLst>
              <a:ext uri="{FF2B5EF4-FFF2-40B4-BE49-F238E27FC236}">
                <a16:creationId xmlns:a16="http://schemas.microsoft.com/office/drawing/2014/main" id="{1DD0BC72-58B4-DDD4-2DE9-C15168A293D6}"/>
              </a:ext>
            </a:extLst>
          </p:cNvPr>
          <p:cNvGrpSpPr/>
          <p:nvPr/>
        </p:nvGrpSpPr>
        <p:grpSpPr>
          <a:xfrm>
            <a:off x="5892220" y="2156254"/>
            <a:ext cx="639406" cy="3574941"/>
            <a:chOff x="4428077" y="1700742"/>
            <a:chExt cx="288043" cy="2544882"/>
          </a:xfrm>
        </p:grpSpPr>
        <p:sp>
          <p:nvSpPr>
            <p:cNvPr id="22" name="Google Shape;545;p50">
              <a:extLst>
                <a:ext uri="{FF2B5EF4-FFF2-40B4-BE49-F238E27FC236}">
                  <a16:creationId xmlns:a16="http://schemas.microsoft.com/office/drawing/2014/main" id="{3F281335-1B91-30DD-335A-D002F1FEF741}"/>
                </a:ext>
              </a:extLst>
            </p:cNvPr>
            <p:cNvSpPr/>
            <p:nvPr/>
          </p:nvSpPr>
          <p:spPr>
            <a:xfrm>
              <a:off x="4428077" y="2002997"/>
              <a:ext cx="288043" cy="2119144"/>
            </a:xfrm>
            <a:custGeom>
              <a:avLst/>
              <a:gdLst/>
              <a:ahLst/>
              <a:cxnLst/>
              <a:rect l="l" t="t" r="r" b="b"/>
              <a:pathLst>
                <a:path w="5121" h="37672" extrusionOk="0">
                  <a:moveTo>
                    <a:pt x="4980" y="1"/>
                  </a:moveTo>
                  <a:lnTo>
                    <a:pt x="1" y="29"/>
                  </a:lnTo>
                  <a:lnTo>
                    <a:pt x="113" y="37671"/>
                  </a:lnTo>
                  <a:lnTo>
                    <a:pt x="5121" y="37671"/>
                  </a:lnTo>
                  <a:lnTo>
                    <a:pt x="4980" y="1"/>
                  </a:lnTo>
                  <a:close/>
                </a:path>
              </a:pathLst>
            </a:custGeom>
            <a:solidFill>
              <a:srgbClr val="EEBD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546;p50">
              <a:extLst>
                <a:ext uri="{FF2B5EF4-FFF2-40B4-BE49-F238E27FC236}">
                  <a16:creationId xmlns:a16="http://schemas.microsoft.com/office/drawing/2014/main" id="{D2FDBF32-FA51-23D7-E054-9DC2453367C9}"/>
                </a:ext>
              </a:extLst>
            </p:cNvPr>
            <p:cNvSpPr/>
            <p:nvPr/>
          </p:nvSpPr>
          <p:spPr>
            <a:xfrm>
              <a:off x="4428077" y="1700742"/>
              <a:ext cx="280169" cy="303932"/>
            </a:xfrm>
            <a:custGeom>
              <a:avLst/>
              <a:gdLst/>
              <a:ahLst/>
              <a:cxnLst/>
              <a:rect l="l" t="t" r="r" b="b"/>
              <a:pathLst>
                <a:path w="4981" h="5403" extrusionOk="0">
                  <a:moveTo>
                    <a:pt x="2476" y="0"/>
                  </a:moveTo>
                  <a:lnTo>
                    <a:pt x="1632" y="1829"/>
                  </a:lnTo>
                  <a:lnTo>
                    <a:pt x="1" y="5402"/>
                  </a:lnTo>
                  <a:lnTo>
                    <a:pt x="4980" y="5402"/>
                  </a:lnTo>
                  <a:lnTo>
                    <a:pt x="3320" y="1829"/>
                  </a:lnTo>
                  <a:lnTo>
                    <a:pt x="2476" y="0"/>
                  </a:lnTo>
                  <a:close/>
                </a:path>
              </a:pathLst>
            </a:custGeom>
            <a:solidFill>
              <a:srgbClr val="FAB3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547;p50">
              <a:extLst>
                <a:ext uri="{FF2B5EF4-FFF2-40B4-BE49-F238E27FC236}">
                  <a16:creationId xmlns:a16="http://schemas.microsoft.com/office/drawing/2014/main" id="{D10DC8A6-CC42-1F54-65A9-495D1E9E9FF9}"/>
                </a:ext>
              </a:extLst>
            </p:cNvPr>
            <p:cNvSpPr/>
            <p:nvPr/>
          </p:nvSpPr>
          <p:spPr>
            <a:xfrm>
              <a:off x="4434433" y="3967057"/>
              <a:ext cx="281687" cy="155144"/>
            </a:xfrm>
            <a:custGeom>
              <a:avLst/>
              <a:gdLst/>
              <a:ahLst/>
              <a:cxnLst/>
              <a:rect l="l" t="t" r="r" b="b"/>
              <a:pathLst>
                <a:path w="5008" h="2758" extrusionOk="0">
                  <a:moveTo>
                    <a:pt x="5008" y="0"/>
                  </a:moveTo>
                  <a:lnTo>
                    <a:pt x="0" y="28"/>
                  </a:lnTo>
                  <a:lnTo>
                    <a:pt x="0" y="2757"/>
                  </a:lnTo>
                  <a:lnTo>
                    <a:pt x="5008" y="2757"/>
                  </a:lnTo>
                  <a:lnTo>
                    <a:pt x="5008" y="0"/>
                  </a:lnTo>
                  <a:close/>
                </a:path>
              </a:pathLst>
            </a:custGeom>
            <a:solidFill>
              <a:srgbClr val="E56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548;p50">
              <a:extLst>
                <a:ext uri="{FF2B5EF4-FFF2-40B4-BE49-F238E27FC236}">
                  <a16:creationId xmlns:a16="http://schemas.microsoft.com/office/drawing/2014/main" id="{1E5D9113-6383-6897-A9E0-08DF0DA1F1BF}"/>
                </a:ext>
              </a:extLst>
            </p:cNvPr>
            <p:cNvSpPr/>
            <p:nvPr/>
          </p:nvSpPr>
          <p:spPr>
            <a:xfrm>
              <a:off x="4434433" y="4122150"/>
              <a:ext cx="281687" cy="123474"/>
            </a:xfrm>
            <a:custGeom>
              <a:avLst/>
              <a:gdLst/>
              <a:ahLst/>
              <a:cxnLst/>
              <a:rect l="l" t="t" r="r" b="b"/>
              <a:pathLst>
                <a:path w="5008" h="2195" extrusionOk="0">
                  <a:moveTo>
                    <a:pt x="0" y="0"/>
                  </a:moveTo>
                  <a:lnTo>
                    <a:pt x="28" y="1773"/>
                  </a:lnTo>
                  <a:cubicBezTo>
                    <a:pt x="28" y="1998"/>
                    <a:pt x="197" y="2195"/>
                    <a:pt x="450" y="2195"/>
                  </a:cubicBezTo>
                  <a:lnTo>
                    <a:pt x="4586" y="2167"/>
                  </a:lnTo>
                  <a:cubicBezTo>
                    <a:pt x="4839" y="2167"/>
                    <a:pt x="5008" y="1970"/>
                    <a:pt x="5008" y="1745"/>
                  </a:cubicBezTo>
                  <a:lnTo>
                    <a:pt x="5008" y="0"/>
                  </a:lnTo>
                  <a:close/>
                </a:path>
              </a:pathLst>
            </a:custGeom>
            <a:solidFill>
              <a:srgbClr val="885B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549;p50">
              <a:extLst>
                <a:ext uri="{FF2B5EF4-FFF2-40B4-BE49-F238E27FC236}">
                  <a16:creationId xmlns:a16="http://schemas.microsoft.com/office/drawing/2014/main" id="{339024B5-688D-8078-184B-9C86F3CE1895}"/>
                </a:ext>
              </a:extLst>
            </p:cNvPr>
            <p:cNvSpPr/>
            <p:nvPr/>
          </p:nvSpPr>
          <p:spPr>
            <a:xfrm>
              <a:off x="4519877" y="1700742"/>
              <a:ext cx="95002" cy="102942"/>
            </a:xfrm>
            <a:custGeom>
              <a:avLst/>
              <a:gdLst/>
              <a:ahLst/>
              <a:cxnLst/>
              <a:rect l="l" t="t" r="r" b="b"/>
              <a:pathLst>
                <a:path w="1689" h="1830" extrusionOk="0">
                  <a:moveTo>
                    <a:pt x="844" y="0"/>
                  </a:moveTo>
                  <a:lnTo>
                    <a:pt x="0" y="1829"/>
                  </a:lnTo>
                  <a:lnTo>
                    <a:pt x="1688" y="1829"/>
                  </a:lnTo>
                  <a:lnTo>
                    <a:pt x="844" y="0"/>
                  </a:lnTo>
                  <a:close/>
                </a:path>
              </a:pathLst>
            </a:custGeom>
            <a:solidFill>
              <a:srgbClr val="E56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550;p50">
              <a:extLst>
                <a:ext uri="{FF2B5EF4-FFF2-40B4-BE49-F238E27FC236}">
                  <a16:creationId xmlns:a16="http://schemas.microsoft.com/office/drawing/2014/main" id="{56D01134-E275-8071-8186-93CEA70EAEC8}"/>
                </a:ext>
              </a:extLst>
            </p:cNvPr>
            <p:cNvSpPr/>
            <p:nvPr/>
          </p:nvSpPr>
          <p:spPr>
            <a:xfrm>
              <a:off x="4434433" y="3857868"/>
              <a:ext cx="281687" cy="110817"/>
            </a:xfrm>
            <a:custGeom>
              <a:avLst/>
              <a:gdLst/>
              <a:ahLst/>
              <a:cxnLst/>
              <a:rect l="l" t="t" r="r" b="b"/>
              <a:pathLst>
                <a:path w="5008" h="1970" extrusionOk="0">
                  <a:moveTo>
                    <a:pt x="0" y="0"/>
                  </a:moveTo>
                  <a:lnTo>
                    <a:pt x="0" y="1969"/>
                  </a:lnTo>
                  <a:lnTo>
                    <a:pt x="5008" y="1941"/>
                  </a:lnTo>
                  <a:lnTo>
                    <a:pt x="4980" y="0"/>
                  </a:lnTo>
                  <a:close/>
                </a:path>
              </a:pathLst>
            </a:custGeom>
            <a:solidFill>
              <a:srgbClr val="5ABE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551;p50">
              <a:extLst>
                <a:ext uri="{FF2B5EF4-FFF2-40B4-BE49-F238E27FC236}">
                  <a16:creationId xmlns:a16="http://schemas.microsoft.com/office/drawing/2014/main" id="{D39D9467-5F42-0703-D943-7CB1E4B2DE0D}"/>
                </a:ext>
              </a:extLst>
            </p:cNvPr>
            <p:cNvSpPr/>
            <p:nvPr/>
          </p:nvSpPr>
          <p:spPr>
            <a:xfrm>
              <a:off x="4497715" y="2088334"/>
              <a:ext cx="47529" cy="1611240"/>
            </a:xfrm>
            <a:custGeom>
              <a:avLst/>
              <a:gdLst/>
              <a:ahLst/>
              <a:cxnLst/>
              <a:rect l="l" t="t" r="r" b="b"/>
              <a:pathLst>
                <a:path w="845" h="28643" extrusionOk="0">
                  <a:moveTo>
                    <a:pt x="346" y="0"/>
                  </a:moveTo>
                  <a:cubicBezTo>
                    <a:pt x="146" y="0"/>
                    <a:pt x="1" y="160"/>
                    <a:pt x="1" y="369"/>
                  </a:cubicBezTo>
                  <a:lnTo>
                    <a:pt x="85" y="28249"/>
                  </a:lnTo>
                  <a:cubicBezTo>
                    <a:pt x="85" y="28474"/>
                    <a:pt x="254" y="28643"/>
                    <a:pt x="479" y="28643"/>
                  </a:cubicBezTo>
                  <a:cubicBezTo>
                    <a:pt x="676" y="28643"/>
                    <a:pt x="845" y="28474"/>
                    <a:pt x="845" y="28249"/>
                  </a:cubicBezTo>
                  <a:lnTo>
                    <a:pt x="788" y="369"/>
                  </a:lnTo>
                  <a:cubicBezTo>
                    <a:pt x="762" y="185"/>
                    <a:pt x="613" y="0"/>
                    <a:pt x="432" y="0"/>
                  </a:cubicBezTo>
                  <a:cubicBezTo>
                    <a:pt x="420" y="0"/>
                    <a:pt x="407" y="1"/>
                    <a:pt x="394" y="3"/>
                  </a:cubicBezTo>
                  <a:cubicBezTo>
                    <a:pt x="378" y="1"/>
                    <a:pt x="362" y="0"/>
                    <a:pt x="346" y="0"/>
                  </a:cubicBezTo>
                  <a:close/>
                </a:path>
              </a:pathLst>
            </a:custGeom>
            <a:solidFill>
              <a:srgbClr val="5ABE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552;p50">
              <a:extLst>
                <a:ext uri="{FF2B5EF4-FFF2-40B4-BE49-F238E27FC236}">
                  <a16:creationId xmlns:a16="http://schemas.microsoft.com/office/drawing/2014/main" id="{CEB8DCDF-3D9C-E912-0AFD-6C390D10201A}"/>
                </a:ext>
              </a:extLst>
            </p:cNvPr>
            <p:cNvSpPr/>
            <p:nvPr/>
          </p:nvSpPr>
          <p:spPr>
            <a:xfrm>
              <a:off x="4606897" y="2086872"/>
              <a:ext cx="49104" cy="1612703"/>
            </a:xfrm>
            <a:custGeom>
              <a:avLst/>
              <a:gdLst/>
              <a:ahLst/>
              <a:cxnLst/>
              <a:rect l="l" t="t" r="r" b="b"/>
              <a:pathLst>
                <a:path w="873" h="28669" extrusionOk="0">
                  <a:moveTo>
                    <a:pt x="395" y="1"/>
                  </a:moveTo>
                  <a:cubicBezTo>
                    <a:pt x="198" y="1"/>
                    <a:pt x="1" y="198"/>
                    <a:pt x="29" y="395"/>
                  </a:cubicBezTo>
                  <a:lnTo>
                    <a:pt x="113" y="28275"/>
                  </a:lnTo>
                  <a:cubicBezTo>
                    <a:pt x="113" y="28500"/>
                    <a:pt x="282" y="28669"/>
                    <a:pt x="479" y="28669"/>
                  </a:cubicBezTo>
                  <a:cubicBezTo>
                    <a:pt x="704" y="28669"/>
                    <a:pt x="873" y="28500"/>
                    <a:pt x="873" y="28275"/>
                  </a:cubicBezTo>
                  <a:lnTo>
                    <a:pt x="789" y="395"/>
                  </a:lnTo>
                  <a:cubicBezTo>
                    <a:pt x="789" y="170"/>
                    <a:pt x="620" y="1"/>
                    <a:pt x="395" y="1"/>
                  </a:cubicBezTo>
                  <a:close/>
                </a:path>
              </a:pathLst>
            </a:custGeom>
            <a:solidFill>
              <a:srgbClr val="885B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" name="Google Shape;553;p50">
            <a:extLst>
              <a:ext uri="{FF2B5EF4-FFF2-40B4-BE49-F238E27FC236}">
                <a16:creationId xmlns:a16="http://schemas.microsoft.com/office/drawing/2014/main" id="{41B80B56-D714-8609-A209-0A9CECC3EAAF}"/>
              </a:ext>
            </a:extLst>
          </p:cNvPr>
          <p:cNvSpPr/>
          <p:nvPr/>
        </p:nvSpPr>
        <p:spPr>
          <a:xfrm>
            <a:off x="1756115" y="4387170"/>
            <a:ext cx="3587941" cy="576957"/>
          </a:xfrm>
          <a:prstGeom prst="rect">
            <a:avLst/>
          </a:prstGeom>
          <a:solidFill>
            <a:srgbClr val="BBE2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" name="Google Shape;554;p50">
            <a:extLst>
              <a:ext uri="{FF2B5EF4-FFF2-40B4-BE49-F238E27FC236}">
                <a16:creationId xmlns:a16="http://schemas.microsoft.com/office/drawing/2014/main" id="{0F745B74-C337-9749-C34E-0F665E996C01}"/>
              </a:ext>
            </a:extLst>
          </p:cNvPr>
          <p:cNvSpPr/>
          <p:nvPr/>
        </p:nvSpPr>
        <p:spPr>
          <a:xfrm>
            <a:off x="7088038" y="2008146"/>
            <a:ext cx="3490978" cy="504300"/>
          </a:xfrm>
          <a:prstGeom prst="rect">
            <a:avLst/>
          </a:prstGeom>
          <a:solidFill>
            <a:srgbClr val="C0B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6" name="Google Shape;558;p50">
            <a:extLst>
              <a:ext uri="{FF2B5EF4-FFF2-40B4-BE49-F238E27FC236}">
                <a16:creationId xmlns:a16="http://schemas.microsoft.com/office/drawing/2014/main" id="{7ECE5A36-FF21-786E-1ACF-7F0D8610DAA0}"/>
              </a:ext>
            </a:extLst>
          </p:cNvPr>
          <p:cNvGrpSpPr/>
          <p:nvPr/>
        </p:nvGrpSpPr>
        <p:grpSpPr>
          <a:xfrm>
            <a:off x="10844359" y="1947134"/>
            <a:ext cx="685855" cy="504342"/>
            <a:chOff x="7603332" y="1052250"/>
            <a:chExt cx="685855" cy="504342"/>
          </a:xfrm>
        </p:grpSpPr>
        <p:sp>
          <p:nvSpPr>
            <p:cNvPr id="20" name="Google Shape;559;p50">
              <a:extLst>
                <a:ext uri="{FF2B5EF4-FFF2-40B4-BE49-F238E27FC236}">
                  <a16:creationId xmlns:a16="http://schemas.microsoft.com/office/drawing/2014/main" id="{DA757765-413C-5375-D82D-6BAEBF03B18B}"/>
                </a:ext>
              </a:extLst>
            </p:cNvPr>
            <p:cNvSpPr/>
            <p:nvPr/>
          </p:nvSpPr>
          <p:spPr>
            <a:xfrm>
              <a:off x="7603332" y="1185192"/>
              <a:ext cx="371400" cy="371400"/>
            </a:xfrm>
            <a:prstGeom prst="ellipse">
              <a:avLst/>
            </a:prstGeom>
            <a:solidFill>
              <a:srgbClr val="C0B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560;p50">
              <a:extLst>
                <a:ext uri="{FF2B5EF4-FFF2-40B4-BE49-F238E27FC236}">
                  <a16:creationId xmlns:a16="http://schemas.microsoft.com/office/drawing/2014/main" id="{7C290184-28A4-3CA2-4EE5-4DB3E4325653}"/>
                </a:ext>
              </a:extLst>
            </p:cNvPr>
            <p:cNvSpPr/>
            <p:nvPr/>
          </p:nvSpPr>
          <p:spPr>
            <a:xfrm>
              <a:off x="8062687" y="1052250"/>
              <a:ext cx="226500" cy="226500"/>
            </a:xfrm>
            <a:prstGeom prst="ellipse">
              <a:avLst/>
            </a:prstGeom>
            <a:solidFill>
              <a:srgbClr val="C0B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8" name="Google Shape;561;p50">
            <a:extLst>
              <a:ext uri="{FF2B5EF4-FFF2-40B4-BE49-F238E27FC236}">
                <a16:creationId xmlns:a16="http://schemas.microsoft.com/office/drawing/2014/main" id="{4E223C41-9E05-681B-275A-DFE270096E03}"/>
              </a:ext>
            </a:extLst>
          </p:cNvPr>
          <p:cNvSpPr/>
          <p:nvPr/>
        </p:nvSpPr>
        <p:spPr>
          <a:xfrm>
            <a:off x="1309904" y="4517671"/>
            <a:ext cx="243300" cy="243300"/>
          </a:xfrm>
          <a:prstGeom prst="rect">
            <a:avLst/>
          </a:prstGeom>
          <a:solidFill>
            <a:srgbClr val="BBE2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562;p50">
            <a:extLst>
              <a:ext uri="{FF2B5EF4-FFF2-40B4-BE49-F238E27FC236}">
                <a16:creationId xmlns:a16="http://schemas.microsoft.com/office/drawing/2014/main" id="{A2E8255D-A02C-D7E3-5605-71FA869C68D1}"/>
              </a:ext>
            </a:extLst>
          </p:cNvPr>
          <p:cNvSpPr/>
          <p:nvPr/>
        </p:nvSpPr>
        <p:spPr>
          <a:xfrm>
            <a:off x="10761637" y="3755861"/>
            <a:ext cx="294000" cy="294000"/>
          </a:xfrm>
          <a:prstGeom prst="diamond">
            <a:avLst/>
          </a:prstGeom>
          <a:solidFill>
            <a:srgbClr val="C0B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6C5E059-7FFA-9A47-0D73-D4A82C36DB84}"/>
              </a:ext>
            </a:extLst>
          </p:cNvPr>
          <p:cNvSpPr txBox="1"/>
          <p:nvPr/>
        </p:nvSpPr>
        <p:spPr>
          <a:xfrm>
            <a:off x="1992315" y="2538063"/>
            <a:ext cx="30002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 bảy chữ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4663988-1375-049A-251B-E5F70D41E84D}"/>
              </a:ext>
            </a:extLst>
          </p:cNvPr>
          <p:cNvSpPr txBox="1"/>
          <p:nvPr/>
        </p:nvSpPr>
        <p:spPr>
          <a:xfrm>
            <a:off x="7140126" y="2872322"/>
            <a:ext cx="32639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cảm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DA7A120-6E72-48FF-7795-1874CFE9009F}"/>
              </a:ext>
            </a:extLst>
          </p:cNvPr>
          <p:cNvSpPr txBox="1"/>
          <p:nvPr/>
        </p:nvSpPr>
        <p:spPr>
          <a:xfrm>
            <a:off x="1925145" y="4396764"/>
            <a:ext cx="31837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loại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06AA881-956B-01BD-E908-2B5FFC3DE12C}"/>
              </a:ext>
            </a:extLst>
          </p:cNvPr>
          <p:cNvSpPr txBox="1"/>
          <p:nvPr/>
        </p:nvSpPr>
        <p:spPr>
          <a:xfrm>
            <a:off x="6917329" y="1912576"/>
            <a:ext cx="497028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 thức biểu đạt chính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6412754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  <p:bldP spid="12" grpId="0" animBg="1"/>
      <p:bldP spid="14" grpId="0" animBg="1"/>
      <p:bldP spid="15" grpId="0" animBg="1"/>
      <p:bldP spid="33" grpId="0"/>
      <p:bldP spid="35" grpId="0"/>
      <p:bldP spid="36" grpId="0"/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717A9A-ECC9-4B7D-9BE1-411D87CD08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3009D73F-E04C-4556-A41B-DEE2A3AD46B6}"/>
              </a:ext>
            </a:extLst>
          </p:cNvPr>
          <p:cNvSpPr txBox="1"/>
          <p:nvPr/>
        </p:nvSpPr>
        <p:spPr>
          <a:xfrm>
            <a:off x="3999558" y="572403"/>
            <a:ext cx="2621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1E604D"/>
                </a:solidFill>
                <a:effectLst/>
                <a:uLnTx/>
                <a:uFillTx/>
                <a:latin typeface="Times New Roman" panose="02020603050405020304" pitchFamily="18" charset="0"/>
                <a:ea typeface="杨任东竹石体-Semibold" panose="02000000000000000000" pitchFamily="2" charset="-122"/>
                <a:cs typeface="Times New Roman" panose="02020603050405020304" pitchFamily="18" charset="0"/>
              </a:rPr>
              <a:t>b.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604D"/>
                </a:solidFill>
                <a:effectLst/>
                <a:uLnTx/>
                <a:uFillTx/>
                <a:latin typeface="Times New Roman" panose="02020603050405020304" pitchFamily="18" charset="0"/>
                <a:ea typeface="杨任东竹石体-Semibold" panose="02000000000000000000" pitchFamily="2" charset="-122"/>
                <a:cs typeface="Times New Roman" panose="02020603050405020304" pitchFamily="18" charset="0"/>
              </a:rPr>
              <a:t>Tác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1E604D"/>
                </a:solidFill>
                <a:effectLst/>
                <a:uLnTx/>
                <a:uFillTx/>
                <a:latin typeface="Times New Roman" panose="02020603050405020304" pitchFamily="18" charset="0"/>
                <a:ea typeface="杨任东竹石体-Semibold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604D"/>
                </a:solidFill>
                <a:effectLst/>
                <a:uLnTx/>
                <a:uFillTx/>
                <a:latin typeface="Times New Roman" panose="02020603050405020304" pitchFamily="18" charset="0"/>
                <a:ea typeface="杨任东竹石体-Semibold" panose="02000000000000000000" pitchFamily="2" charset="-122"/>
                <a:cs typeface="Times New Roman" panose="02020603050405020304" pitchFamily="18" charset="0"/>
              </a:rPr>
              <a:t>phẩm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1E604D"/>
              </a:solidFill>
              <a:effectLst/>
              <a:uLnTx/>
              <a:uFillTx/>
              <a:latin typeface="Times New Roman" panose="02020603050405020304" pitchFamily="18" charset="0"/>
              <a:ea typeface="杨任东竹石体-Semibold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3" name="图片 10">
            <a:extLst>
              <a:ext uri="{FF2B5EF4-FFF2-40B4-BE49-F238E27FC236}">
                <a16:creationId xmlns:a16="http://schemas.microsoft.com/office/drawing/2014/main" id="{423A0D4E-F76E-BE7F-51CC-AA072C6635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775" y="97735"/>
            <a:ext cx="2199839" cy="1085854"/>
          </a:xfrm>
          <a:prstGeom prst="rect">
            <a:avLst/>
          </a:prstGeom>
        </p:spPr>
      </p:pic>
      <p:pic>
        <p:nvPicPr>
          <p:cNvPr id="25" name="图片 11" descr="图片包含 物体&#10;&#10;已生成高可信度的说明">
            <a:extLst>
              <a:ext uri="{FF2B5EF4-FFF2-40B4-BE49-F238E27FC236}">
                <a16:creationId xmlns:a16="http://schemas.microsoft.com/office/drawing/2014/main" id="{E665FC0B-6945-33AD-6A25-CCDC729B071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16" t="12470" r="9033" b="71328"/>
          <a:stretch/>
        </p:blipFill>
        <p:spPr>
          <a:xfrm flipH="1">
            <a:off x="193502" y="5098092"/>
            <a:ext cx="1707717" cy="1541211"/>
          </a:xfrm>
          <a:prstGeom prst="rect">
            <a:avLst/>
          </a:prstGeom>
        </p:spPr>
      </p:pic>
      <p:grpSp>
        <p:nvGrpSpPr>
          <p:cNvPr id="2" name="Google Shape;159;p20">
            <a:extLst>
              <a:ext uri="{FF2B5EF4-FFF2-40B4-BE49-F238E27FC236}">
                <a16:creationId xmlns:a16="http://schemas.microsoft.com/office/drawing/2014/main" id="{E1F04311-1A20-64AE-E900-D044FBCFEB32}"/>
              </a:ext>
            </a:extLst>
          </p:cNvPr>
          <p:cNvGrpSpPr/>
          <p:nvPr/>
        </p:nvGrpSpPr>
        <p:grpSpPr>
          <a:xfrm>
            <a:off x="6620562" y="2389583"/>
            <a:ext cx="3860171" cy="3281375"/>
            <a:chOff x="5812025" y="1975222"/>
            <a:chExt cx="2896346" cy="2493851"/>
          </a:xfrm>
        </p:grpSpPr>
        <p:sp>
          <p:nvSpPr>
            <p:cNvPr id="4" name="Google Shape;160;p20">
              <a:extLst>
                <a:ext uri="{FF2B5EF4-FFF2-40B4-BE49-F238E27FC236}">
                  <a16:creationId xmlns:a16="http://schemas.microsoft.com/office/drawing/2014/main" id="{295BAE54-D1C8-F49F-FDC3-ADCCC9D04EA3}"/>
                </a:ext>
              </a:extLst>
            </p:cNvPr>
            <p:cNvSpPr/>
            <p:nvPr/>
          </p:nvSpPr>
          <p:spPr>
            <a:xfrm>
              <a:off x="5868882" y="1975222"/>
              <a:ext cx="2663626" cy="652826"/>
            </a:xfrm>
            <a:prstGeom prst="round2DiagRect">
              <a:avLst>
                <a:gd name="adj1" fmla="val 0"/>
                <a:gd name="adj2" fmla="val 44338"/>
              </a:avLst>
            </a:prstGeom>
            <a:solidFill>
              <a:srgbClr val="586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5" name="Google Shape;161;p20">
              <a:extLst>
                <a:ext uri="{FF2B5EF4-FFF2-40B4-BE49-F238E27FC236}">
                  <a16:creationId xmlns:a16="http://schemas.microsoft.com/office/drawing/2014/main" id="{E85CB7B2-68D1-3596-3C15-187CC54DA955}"/>
                </a:ext>
              </a:extLst>
            </p:cNvPr>
            <p:cNvSpPr/>
            <p:nvPr/>
          </p:nvSpPr>
          <p:spPr>
            <a:xfrm>
              <a:off x="5812025" y="2651941"/>
              <a:ext cx="2896346" cy="1817132"/>
            </a:xfrm>
            <a:prstGeom prst="foldedCorner">
              <a:avLst>
                <a:gd name="adj" fmla="val 16790"/>
              </a:avLst>
            </a:prstGeom>
            <a:solidFill>
              <a:srgbClr val="FFFFFF"/>
            </a:solidFill>
            <a:ln w="19050" cap="flat" cmpd="sng">
              <a:solidFill>
                <a:srgbClr val="58687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Google Shape;162;p20">
              <a:extLst>
                <a:ext uri="{FF2B5EF4-FFF2-40B4-BE49-F238E27FC236}">
                  <a16:creationId xmlns:a16="http://schemas.microsoft.com/office/drawing/2014/main" id="{635F3C04-175B-A196-F92B-0B102BE2AF7A}"/>
                </a:ext>
              </a:extLst>
            </p:cNvPr>
            <p:cNvSpPr txBox="1"/>
            <p:nvPr/>
          </p:nvSpPr>
          <p:spPr>
            <a:xfrm>
              <a:off x="5884676" y="2821008"/>
              <a:ext cx="2587525" cy="140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just"/>
              <a:r>
                <a:rPr lang="vi-VN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(Khổ 5): Khao khát trở về nơi “chái bếp” những người thân yêu.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" name="Google Shape;163;p20">
              <a:extLst>
                <a:ext uri="{FF2B5EF4-FFF2-40B4-BE49-F238E27FC236}">
                  <a16:creationId xmlns:a16="http://schemas.microsoft.com/office/drawing/2014/main" id="{D0E876C2-2909-E2CE-D85B-810A261D8D84}"/>
                </a:ext>
              </a:extLst>
            </p:cNvPr>
            <p:cNvSpPr txBox="1"/>
            <p:nvPr/>
          </p:nvSpPr>
          <p:spPr>
            <a:xfrm>
              <a:off x="6534083" y="2023927"/>
              <a:ext cx="1998424" cy="429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Fira Sans Extra Condensed"/>
                  <a:cs typeface="Times New Roman" panose="02020603050405020304" pitchFamily="18" charset="0"/>
                  <a:sym typeface="Fira Sans Extra Condensed"/>
                </a:rPr>
                <a:t>Phần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Fira Sans Extra Condensed"/>
                  <a:cs typeface="Times New Roman" panose="02020603050405020304" pitchFamily="18" charset="0"/>
                  <a:sym typeface="Fira Sans Extra Condensed"/>
                </a:rPr>
                <a:t> 3</a:t>
              </a:r>
              <a:endParaRPr kumimoji="0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Fira Sans Extra Condensed"/>
                <a:cs typeface="Times New Roman" panose="02020603050405020304" pitchFamily="18" charset="0"/>
                <a:sym typeface="Fira Sans Extra Condensed"/>
              </a:endParaRPr>
            </a:p>
          </p:txBody>
        </p:sp>
        <p:grpSp>
          <p:nvGrpSpPr>
            <p:cNvPr id="8" name="Google Shape;164;p20">
              <a:extLst>
                <a:ext uri="{FF2B5EF4-FFF2-40B4-BE49-F238E27FC236}">
                  <a16:creationId xmlns:a16="http://schemas.microsoft.com/office/drawing/2014/main" id="{46B8C56D-9F09-CBC6-4463-C2BBCB57D582}"/>
                </a:ext>
              </a:extLst>
            </p:cNvPr>
            <p:cNvGrpSpPr/>
            <p:nvPr/>
          </p:nvGrpSpPr>
          <p:grpSpPr>
            <a:xfrm rot="-5400000" flipH="1">
              <a:off x="6195305" y="1972429"/>
              <a:ext cx="184924" cy="430537"/>
              <a:chOff x="3703627" y="3450865"/>
              <a:chExt cx="129699" cy="365543"/>
            </a:xfrm>
          </p:grpSpPr>
          <p:sp>
            <p:nvSpPr>
              <p:cNvPr id="9" name="Google Shape;165;p20">
                <a:extLst>
                  <a:ext uri="{FF2B5EF4-FFF2-40B4-BE49-F238E27FC236}">
                    <a16:creationId xmlns:a16="http://schemas.microsoft.com/office/drawing/2014/main" id="{9F2C0687-A8E9-D518-A9FC-6FBB3E6C9E87}"/>
                  </a:ext>
                </a:extLst>
              </p:cNvPr>
              <p:cNvSpPr/>
              <p:nvPr/>
            </p:nvSpPr>
            <p:spPr>
              <a:xfrm>
                <a:off x="3757944" y="3450865"/>
                <a:ext cx="75382" cy="177514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5216" extrusionOk="0">
                    <a:moveTo>
                      <a:pt x="0" y="0"/>
                    </a:moveTo>
                    <a:lnTo>
                      <a:pt x="0" y="5216"/>
                    </a:lnTo>
                    <a:lnTo>
                      <a:pt x="2215" y="5216"/>
                    </a:lnTo>
                    <a:lnTo>
                      <a:pt x="221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0" name="Google Shape;166;p20">
                <a:extLst>
                  <a:ext uri="{FF2B5EF4-FFF2-40B4-BE49-F238E27FC236}">
                    <a16:creationId xmlns:a16="http://schemas.microsoft.com/office/drawing/2014/main" id="{FCCE0C6F-7244-EC4E-5326-38097C5AA5DF}"/>
                  </a:ext>
                </a:extLst>
              </p:cNvPr>
              <p:cNvSpPr/>
              <p:nvPr/>
            </p:nvSpPr>
            <p:spPr>
              <a:xfrm>
                <a:off x="3703628" y="3450865"/>
                <a:ext cx="40567" cy="177514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5216" extrusionOk="0">
                    <a:moveTo>
                      <a:pt x="1" y="0"/>
                    </a:moveTo>
                    <a:lnTo>
                      <a:pt x="1" y="5216"/>
                    </a:lnTo>
                    <a:lnTo>
                      <a:pt x="1191" y="5216"/>
                    </a:lnTo>
                    <a:lnTo>
                      <a:pt x="119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1" name="Google Shape;167;p20">
                <a:extLst>
                  <a:ext uri="{FF2B5EF4-FFF2-40B4-BE49-F238E27FC236}">
                    <a16:creationId xmlns:a16="http://schemas.microsoft.com/office/drawing/2014/main" id="{BEA4A49F-341B-510E-E271-DE3AE789FDBB}"/>
                  </a:ext>
                </a:extLst>
              </p:cNvPr>
              <p:cNvSpPr/>
              <p:nvPr/>
            </p:nvSpPr>
            <p:spPr>
              <a:xfrm>
                <a:off x="3753077" y="3770192"/>
                <a:ext cx="31650" cy="46216"/>
              </a:xfrm>
              <a:custGeom>
                <a:avLst/>
                <a:gdLst/>
                <a:ahLst/>
                <a:cxnLst/>
                <a:rect l="l" t="t" r="r" b="b"/>
                <a:pathLst>
                  <a:path w="930" h="1358" extrusionOk="0">
                    <a:moveTo>
                      <a:pt x="0" y="0"/>
                    </a:moveTo>
                    <a:lnTo>
                      <a:pt x="477" y="1358"/>
                    </a:lnTo>
                    <a:lnTo>
                      <a:pt x="92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2" name="Google Shape;168;p20">
                <a:extLst>
                  <a:ext uri="{FF2B5EF4-FFF2-40B4-BE49-F238E27FC236}">
                    <a16:creationId xmlns:a16="http://schemas.microsoft.com/office/drawing/2014/main" id="{F2ED343C-6373-5765-453C-1065C3F25089}"/>
                  </a:ext>
                </a:extLst>
              </p:cNvPr>
              <p:cNvSpPr/>
              <p:nvPr/>
            </p:nvSpPr>
            <p:spPr>
              <a:xfrm>
                <a:off x="3703627" y="3625754"/>
                <a:ext cx="128915" cy="115949"/>
              </a:xfrm>
              <a:custGeom>
                <a:avLst/>
                <a:gdLst/>
                <a:ahLst/>
                <a:cxnLst/>
                <a:rect l="l" t="t" r="r" b="b"/>
                <a:pathLst>
                  <a:path w="3788" h="3407" extrusionOk="0">
                    <a:moveTo>
                      <a:pt x="1" y="1"/>
                    </a:moveTo>
                    <a:lnTo>
                      <a:pt x="1334" y="3406"/>
                    </a:lnTo>
                    <a:lnTo>
                      <a:pt x="2454" y="3406"/>
                    </a:lnTo>
                    <a:lnTo>
                      <a:pt x="378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  <a:sym typeface="Arial"/>
                </a:endParaRPr>
              </a:p>
            </p:txBody>
          </p:sp>
        </p:grpSp>
      </p:grpSp>
      <p:grpSp>
        <p:nvGrpSpPr>
          <p:cNvPr id="13" name="Google Shape;169;p20">
            <a:extLst>
              <a:ext uri="{FF2B5EF4-FFF2-40B4-BE49-F238E27FC236}">
                <a16:creationId xmlns:a16="http://schemas.microsoft.com/office/drawing/2014/main" id="{8FBC8622-F1A1-2473-6869-B2A25F54875A}"/>
              </a:ext>
            </a:extLst>
          </p:cNvPr>
          <p:cNvGrpSpPr/>
          <p:nvPr/>
        </p:nvGrpSpPr>
        <p:grpSpPr>
          <a:xfrm>
            <a:off x="3484684" y="2023994"/>
            <a:ext cx="3483401" cy="2821036"/>
            <a:chOff x="3147461" y="1588355"/>
            <a:chExt cx="3483401" cy="2821036"/>
          </a:xfrm>
        </p:grpSpPr>
        <p:sp>
          <p:nvSpPr>
            <p:cNvPr id="14" name="Google Shape;170;p20">
              <a:extLst>
                <a:ext uri="{FF2B5EF4-FFF2-40B4-BE49-F238E27FC236}">
                  <a16:creationId xmlns:a16="http://schemas.microsoft.com/office/drawing/2014/main" id="{55DDE787-D70E-ECF7-F08A-BD77694FA889}"/>
                </a:ext>
              </a:extLst>
            </p:cNvPr>
            <p:cNvSpPr/>
            <p:nvPr/>
          </p:nvSpPr>
          <p:spPr>
            <a:xfrm>
              <a:off x="3555903" y="1588355"/>
              <a:ext cx="2975098" cy="750900"/>
            </a:xfrm>
            <a:prstGeom prst="round2DiagRect">
              <a:avLst>
                <a:gd name="adj1" fmla="val 0"/>
                <a:gd name="adj2" fmla="val 44338"/>
              </a:avLst>
            </a:prstGeom>
            <a:solidFill>
              <a:srgbClr val="E7A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Google Shape;171;p20">
              <a:extLst>
                <a:ext uri="{FF2B5EF4-FFF2-40B4-BE49-F238E27FC236}">
                  <a16:creationId xmlns:a16="http://schemas.microsoft.com/office/drawing/2014/main" id="{DD482353-169C-87E2-17ED-1FDC7C627BB4}"/>
                </a:ext>
              </a:extLst>
            </p:cNvPr>
            <p:cNvSpPr txBox="1"/>
            <p:nvPr/>
          </p:nvSpPr>
          <p:spPr>
            <a:xfrm>
              <a:off x="4362670" y="1656201"/>
              <a:ext cx="2268192" cy="429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Fira Sans Extra Condensed"/>
                  <a:cs typeface="Times New Roman" panose="02020603050405020304" pitchFamily="18" charset="0"/>
                  <a:sym typeface="Fira Sans Extra Condensed"/>
                </a:rPr>
                <a:t>Phần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Fira Sans Extra Condensed"/>
                  <a:cs typeface="Times New Roman" panose="02020603050405020304" pitchFamily="18" charset="0"/>
                  <a:sym typeface="Fira Sans Extra Condensed"/>
                </a:rPr>
                <a:t> 2</a:t>
              </a:r>
              <a:endParaRPr kumimoji="0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Fira Sans Extra Condensed"/>
                <a:cs typeface="Times New Roman" panose="02020603050405020304" pitchFamily="18" charset="0"/>
                <a:sym typeface="Fira Sans Extra Condensed"/>
              </a:endParaRPr>
            </a:p>
          </p:txBody>
        </p:sp>
        <p:grpSp>
          <p:nvGrpSpPr>
            <p:cNvPr id="16" name="Google Shape;172;p20">
              <a:extLst>
                <a:ext uri="{FF2B5EF4-FFF2-40B4-BE49-F238E27FC236}">
                  <a16:creationId xmlns:a16="http://schemas.microsoft.com/office/drawing/2014/main" id="{4A35680B-0CB7-8937-F360-F829BAA9EFF4}"/>
                </a:ext>
              </a:extLst>
            </p:cNvPr>
            <p:cNvGrpSpPr/>
            <p:nvPr/>
          </p:nvGrpSpPr>
          <p:grpSpPr>
            <a:xfrm rot="-5400000" flipH="1">
              <a:off x="3944574" y="1650099"/>
              <a:ext cx="184923" cy="441722"/>
              <a:chOff x="3703628" y="3450865"/>
              <a:chExt cx="129698" cy="365543"/>
            </a:xfrm>
          </p:grpSpPr>
          <p:sp>
            <p:nvSpPr>
              <p:cNvPr id="21" name="Google Shape;173;p20">
                <a:extLst>
                  <a:ext uri="{FF2B5EF4-FFF2-40B4-BE49-F238E27FC236}">
                    <a16:creationId xmlns:a16="http://schemas.microsoft.com/office/drawing/2014/main" id="{AF975D6F-EE8E-836B-4873-0A2992B54756}"/>
                  </a:ext>
                </a:extLst>
              </p:cNvPr>
              <p:cNvSpPr/>
              <p:nvPr/>
            </p:nvSpPr>
            <p:spPr>
              <a:xfrm>
                <a:off x="3757944" y="3450865"/>
                <a:ext cx="75382" cy="177514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5216" extrusionOk="0">
                    <a:moveTo>
                      <a:pt x="0" y="0"/>
                    </a:moveTo>
                    <a:lnTo>
                      <a:pt x="0" y="5216"/>
                    </a:lnTo>
                    <a:lnTo>
                      <a:pt x="2215" y="5216"/>
                    </a:lnTo>
                    <a:lnTo>
                      <a:pt x="221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24" name="Google Shape;174;p20">
                <a:extLst>
                  <a:ext uri="{FF2B5EF4-FFF2-40B4-BE49-F238E27FC236}">
                    <a16:creationId xmlns:a16="http://schemas.microsoft.com/office/drawing/2014/main" id="{4C636A96-75E8-845C-B69B-7AEDA71D0924}"/>
                  </a:ext>
                </a:extLst>
              </p:cNvPr>
              <p:cNvSpPr/>
              <p:nvPr/>
            </p:nvSpPr>
            <p:spPr>
              <a:xfrm>
                <a:off x="3703628" y="3450865"/>
                <a:ext cx="40567" cy="177514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5216" extrusionOk="0">
                    <a:moveTo>
                      <a:pt x="1" y="0"/>
                    </a:moveTo>
                    <a:lnTo>
                      <a:pt x="1" y="5216"/>
                    </a:lnTo>
                    <a:lnTo>
                      <a:pt x="1191" y="5216"/>
                    </a:lnTo>
                    <a:lnTo>
                      <a:pt x="119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26" name="Google Shape;175;p20">
                <a:extLst>
                  <a:ext uri="{FF2B5EF4-FFF2-40B4-BE49-F238E27FC236}">
                    <a16:creationId xmlns:a16="http://schemas.microsoft.com/office/drawing/2014/main" id="{AE5864E1-E06A-D5F7-4635-CD725DA4A923}"/>
                  </a:ext>
                </a:extLst>
              </p:cNvPr>
              <p:cNvSpPr/>
              <p:nvPr/>
            </p:nvSpPr>
            <p:spPr>
              <a:xfrm>
                <a:off x="3753077" y="3770192"/>
                <a:ext cx="31650" cy="46216"/>
              </a:xfrm>
              <a:custGeom>
                <a:avLst/>
                <a:gdLst/>
                <a:ahLst/>
                <a:cxnLst/>
                <a:rect l="l" t="t" r="r" b="b"/>
                <a:pathLst>
                  <a:path w="930" h="1358" extrusionOk="0">
                    <a:moveTo>
                      <a:pt x="0" y="0"/>
                    </a:moveTo>
                    <a:lnTo>
                      <a:pt x="477" y="1358"/>
                    </a:lnTo>
                    <a:lnTo>
                      <a:pt x="92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27" name="Google Shape;176;p20">
                <a:extLst>
                  <a:ext uri="{FF2B5EF4-FFF2-40B4-BE49-F238E27FC236}">
                    <a16:creationId xmlns:a16="http://schemas.microsoft.com/office/drawing/2014/main" id="{5B56ACCB-75B0-E70F-2E2C-CF1DF8574409}"/>
                  </a:ext>
                </a:extLst>
              </p:cNvPr>
              <p:cNvSpPr/>
              <p:nvPr/>
            </p:nvSpPr>
            <p:spPr>
              <a:xfrm>
                <a:off x="3703628" y="3641311"/>
                <a:ext cx="128915" cy="115949"/>
              </a:xfrm>
              <a:custGeom>
                <a:avLst/>
                <a:gdLst/>
                <a:ahLst/>
                <a:cxnLst/>
                <a:rect l="l" t="t" r="r" b="b"/>
                <a:pathLst>
                  <a:path w="3788" h="3407" extrusionOk="0">
                    <a:moveTo>
                      <a:pt x="1" y="1"/>
                    </a:moveTo>
                    <a:lnTo>
                      <a:pt x="1334" y="3406"/>
                    </a:lnTo>
                    <a:lnTo>
                      <a:pt x="2454" y="3406"/>
                    </a:lnTo>
                    <a:lnTo>
                      <a:pt x="378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18" name="Google Shape;177;p20">
              <a:extLst>
                <a:ext uri="{FF2B5EF4-FFF2-40B4-BE49-F238E27FC236}">
                  <a16:creationId xmlns:a16="http://schemas.microsoft.com/office/drawing/2014/main" id="{0463D4F2-6894-B8F1-A277-A61FDBED841B}"/>
                </a:ext>
              </a:extLst>
            </p:cNvPr>
            <p:cNvSpPr/>
            <p:nvPr/>
          </p:nvSpPr>
          <p:spPr>
            <a:xfrm>
              <a:off x="3147461" y="2105275"/>
              <a:ext cx="3198095" cy="2304116"/>
            </a:xfrm>
            <a:prstGeom prst="foldedCorner">
              <a:avLst>
                <a:gd name="adj" fmla="val 16790"/>
              </a:avLst>
            </a:prstGeom>
            <a:solidFill>
              <a:srgbClr val="FFFFFF"/>
            </a:solidFill>
            <a:ln w="19050" cap="flat" cmpd="sng">
              <a:solidFill>
                <a:srgbClr val="E7A33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Google Shape;178;p20">
              <a:extLst>
                <a:ext uri="{FF2B5EF4-FFF2-40B4-BE49-F238E27FC236}">
                  <a16:creationId xmlns:a16="http://schemas.microsoft.com/office/drawing/2014/main" id="{47E8455A-EF90-762E-C1BA-7B60F3790BAC}"/>
                </a:ext>
              </a:extLst>
            </p:cNvPr>
            <p:cNvSpPr txBox="1"/>
            <p:nvPr/>
          </p:nvSpPr>
          <p:spPr>
            <a:xfrm>
              <a:off x="3512534" y="2570211"/>
              <a:ext cx="2804099" cy="140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just"/>
              <a:r>
                <a:rPr lang="vi-VN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(Khổ 2, 3, 4): Nhắc nhớ hình ảnh quê nhà với hình ảnh thân thuộc, gắn bó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oogle Shape;180;p20">
            <a:extLst>
              <a:ext uri="{FF2B5EF4-FFF2-40B4-BE49-F238E27FC236}">
                <a16:creationId xmlns:a16="http://schemas.microsoft.com/office/drawing/2014/main" id="{080D29BF-6D8D-6B8A-8B90-3822DCD8B161}"/>
              </a:ext>
            </a:extLst>
          </p:cNvPr>
          <p:cNvGrpSpPr/>
          <p:nvPr/>
        </p:nvGrpSpPr>
        <p:grpSpPr>
          <a:xfrm>
            <a:off x="861212" y="1759908"/>
            <a:ext cx="2923182" cy="2878306"/>
            <a:chOff x="788118" y="1321868"/>
            <a:chExt cx="2923182" cy="2878306"/>
          </a:xfrm>
        </p:grpSpPr>
        <p:sp>
          <p:nvSpPr>
            <p:cNvPr id="29" name="Google Shape;181;p20">
              <a:extLst>
                <a:ext uri="{FF2B5EF4-FFF2-40B4-BE49-F238E27FC236}">
                  <a16:creationId xmlns:a16="http://schemas.microsoft.com/office/drawing/2014/main" id="{1F560956-8BAF-F5FC-BC5B-10F064096094}"/>
                </a:ext>
              </a:extLst>
            </p:cNvPr>
            <p:cNvSpPr/>
            <p:nvPr/>
          </p:nvSpPr>
          <p:spPr>
            <a:xfrm>
              <a:off x="907200" y="1321868"/>
              <a:ext cx="2632200" cy="750900"/>
            </a:xfrm>
            <a:prstGeom prst="round2DiagRect">
              <a:avLst>
                <a:gd name="adj1" fmla="val 0"/>
                <a:gd name="adj2" fmla="val 44338"/>
              </a:avLst>
            </a:prstGeom>
            <a:solidFill>
              <a:srgbClr val="BE36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30" name="Google Shape;182;p20">
              <a:extLst>
                <a:ext uri="{FF2B5EF4-FFF2-40B4-BE49-F238E27FC236}">
                  <a16:creationId xmlns:a16="http://schemas.microsoft.com/office/drawing/2014/main" id="{E7DD980D-FA55-B929-F4F4-77DF3AAC6B90}"/>
                </a:ext>
              </a:extLst>
            </p:cNvPr>
            <p:cNvSpPr txBox="1"/>
            <p:nvPr/>
          </p:nvSpPr>
          <p:spPr>
            <a:xfrm>
              <a:off x="1593117" y="1344003"/>
              <a:ext cx="1927500" cy="429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Fira Sans Extra Condensed"/>
                  <a:cs typeface="Times New Roman" panose="02020603050405020304" pitchFamily="18" charset="0"/>
                  <a:sym typeface="Fira Sans Extra Condensed"/>
                </a:rPr>
                <a:t>Phần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Fira Sans Extra Condensed"/>
                  <a:cs typeface="Times New Roman" panose="02020603050405020304" pitchFamily="18" charset="0"/>
                  <a:sym typeface="Fira Sans Extra Condensed"/>
                </a:rPr>
                <a:t> 1</a:t>
              </a:r>
              <a:endParaRPr kumimoji="0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Fira Sans Extra Condensed"/>
                <a:cs typeface="Times New Roman" panose="02020603050405020304" pitchFamily="18" charset="0"/>
                <a:sym typeface="Fira Sans Extra Condensed"/>
              </a:endParaRPr>
            </a:p>
          </p:txBody>
        </p:sp>
        <p:sp>
          <p:nvSpPr>
            <p:cNvPr id="31" name="Google Shape;183;p20">
              <a:extLst>
                <a:ext uri="{FF2B5EF4-FFF2-40B4-BE49-F238E27FC236}">
                  <a16:creationId xmlns:a16="http://schemas.microsoft.com/office/drawing/2014/main" id="{2579AE2E-3086-791C-134B-027006B18E3B}"/>
                </a:ext>
              </a:extLst>
            </p:cNvPr>
            <p:cNvSpPr/>
            <p:nvPr/>
          </p:nvSpPr>
          <p:spPr>
            <a:xfrm>
              <a:off x="907200" y="1780417"/>
              <a:ext cx="2804100" cy="2419757"/>
            </a:xfrm>
            <a:prstGeom prst="foldedCorner">
              <a:avLst>
                <a:gd name="adj" fmla="val 16790"/>
              </a:avLst>
            </a:prstGeom>
            <a:solidFill>
              <a:srgbClr val="FFFFFF"/>
            </a:solidFill>
            <a:ln w="19050" cap="flat" cmpd="sng">
              <a:solidFill>
                <a:srgbClr val="BE36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32" name="Google Shape;184;p20">
              <a:extLst>
                <a:ext uri="{FF2B5EF4-FFF2-40B4-BE49-F238E27FC236}">
                  <a16:creationId xmlns:a16="http://schemas.microsoft.com/office/drawing/2014/main" id="{03ADA791-9673-A817-8565-294BB5037B35}"/>
                </a:ext>
              </a:extLst>
            </p:cNvPr>
            <p:cNvSpPr txBox="1"/>
            <p:nvPr/>
          </p:nvSpPr>
          <p:spPr>
            <a:xfrm>
              <a:off x="1135584" y="2281992"/>
              <a:ext cx="2403816" cy="140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just"/>
              <a:r>
                <a:rPr lang="vi-VN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Hình ảnh “chái bếp” hiện ra trong tâm tưởng của tác giả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3" name="Google Shape;185;p20">
              <a:extLst>
                <a:ext uri="{FF2B5EF4-FFF2-40B4-BE49-F238E27FC236}">
                  <a16:creationId xmlns:a16="http://schemas.microsoft.com/office/drawing/2014/main" id="{BF84E8EC-CAA3-6138-BBBD-FA3EB215F240}"/>
                </a:ext>
              </a:extLst>
            </p:cNvPr>
            <p:cNvGrpSpPr/>
            <p:nvPr/>
          </p:nvGrpSpPr>
          <p:grpSpPr>
            <a:xfrm>
              <a:off x="788118" y="2002680"/>
              <a:ext cx="267284" cy="1650373"/>
              <a:chOff x="985243" y="2022712"/>
              <a:chExt cx="267284" cy="1650373"/>
            </a:xfrm>
          </p:grpSpPr>
          <p:grpSp>
            <p:nvGrpSpPr>
              <p:cNvPr id="39" name="Google Shape;186;p20">
                <a:extLst>
                  <a:ext uri="{FF2B5EF4-FFF2-40B4-BE49-F238E27FC236}">
                    <a16:creationId xmlns:a16="http://schemas.microsoft.com/office/drawing/2014/main" id="{C2928741-C882-BDB5-AC1F-29847D91835F}"/>
                  </a:ext>
                </a:extLst>
              </p:cNvPr>
              <p:cNvGrpSpPr/>
              <p:nvPr/>
            </p:nvGrpSpPr>
            <p:grpSpPr>
              <a:xfrm>
                <a:off x="985306" y="2022712"/>
                <a:ext cx="267157" cy="228800"/>
                <a:chOff x="867506" y="1179068"/>
                <a:chExt cx="124543" cy="147632"/>
              </a:xfrm>
            </p:grpSpPr>
            <p:sp>
              <p:nvSpPr>
                <p:cNvPr id="49" name="Google Shape;187;p20">
                  <a:extLst>
                    <a:ext uri="{FF2B5EF4-FFF2-40B4-BE49-F238E27FC236}">
                      <a16:creationId xmlns:a16="http://schemas.microsoft.com/office/drawing/2014/main" id="{992EC754-0CBF-F5CB-2FF3-3818909F9C68}"/>
                    </a:ext>
                  </a:extLst>
                </p:cNvPr>
                <p:cNvSpPr/>
                <p:nvPr/>
              </p:nvSpPr>
              <p:spPr>
                <a:xfrm rot="1139922">
                  <a:off x="873503" y="1195871"/>
                  <a:ext cx="112549" cy="5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4" h="2228" extrusionOk="0">
                      <a:moveTo>
                        <a:pt x="3844" y="0"/>
                      </a:moveTo>
                      <a:cubicBezTo>
                        <a:pt x="3787" y="0"/>
                        <a:pt x="3728" y="8"/>
                        <a:pt x="3670" y="26"/>
                      </a:cubicBezTo>
                      <a:cubicBezTo>
                        <a:pt x="3603" y="26"/>
                        <a:pt x="2269" y="393"/>
                        <a:pt x="501" y="1027"/>
                      </a:cubicBezTo>
                      <a:cubicBezTo>
                        <a:pt x="168" y="1127"/>
                        <a:pt x="1" y="1460"/>
                        <a:pt x="134" y="1794"/>
                      </a:cubicBezTo>
                      <a:cubicBezTo>
                        <a:pt x="234" y="2061"/>
                        <a:pt x="468" y="2228"/>
                        <a:pt x="735" y="2228"/>
                      </a:cubicBezTo>
                      <a:lnTo>
                        <a:pt x="935" y="2228"/>
                      </a:lnTo>
                      <a:cubicBezTo>
                        <a:pt x="2636" y="1594"/>
                        <a:pt x="3970" y="1227"/>
                        <a:pt x="3970" y="1227"/>
                      </a:cubicBezTo>
                      <a:cubicBezTo>
                        <a:pt x="4304" y="1127"/>
                        <a:pt x="4504" y="793"/>
                        <a:pt x="4437" y="460"/>
                      </a:cubicBezTo>
                      <a:cubicBezTo>
                        <a:pt x="4355" y="184"/>
                        <a:pt x="4113" y="0"/>
                        <a:pt x="3844" y="0"/>
                      </a:cubicBezTo>
                      <a:close/>
                    </a:path>
                  </a:pathLst>
                </a:custGeom>
                <a:solidFill>
                  <a:srgbClr val="58687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50" name="Google Shape;188;p20">
                  <a:extLst>
                    <a:ext uri="{FF2B5EF4-FFF2-40B4-BE49-F238E27FC236}">
                      <a16:creationId xmlns:a16="http://schemas.microsoft.com/office/drawing/2014/main" id="{0323BE49-598E-14C7-9753-E476A5210002}"/>
                    </a:ext>
                  </a:extLst>
                </p:cNvPr>
                <p:cNvSpPr/>
                <p:nvPr/>
              </p:nvSpPr>
              <p:spPr>
                <a:xfrm rot="1139922">
                  <a:off x="873503" y="1254221"/>
                  <a:ext cx="112549" cy="5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4" h="2228" extrusionOk="0">
                      <a:moveTo>
                        <a:pt x="3844" y="0"/>
                      </a:moveTo>
                      <a:cubicBezTo>
                        <a:pt x="3787" y="0"/>
                        <a:pt x="3728" y="8"/>
                        <a:pt x="3670" y="26"/>
                      </a:cubicBezTo>
                      <a:cubicBezTo>
                        <a:pt x="3603" y="26"/>
                        <a:pt x="2269" y="393"/>
                        <a:pt x="501" y="1027"/>
                      </a:cubicBezTo>
                      <a:cubicBezTo>
                        <a:pt x="168" y="1127"/>
                        <a:pt x="1" y="1460"/>
                        <a:pt x="134" y="1794"/>
                      </a:cubicBezTo>
                      <a:cubicBezTo>
                        <a:pt x="234" y="2061"/>
                        <a:pt x="468" y="2228"/>
                        <a:pt x="735" y="2228"/>
                      </a:cubicBezTo>
                      <a:lnTo>
                        <a:pt x="935" y="2228"/>
                      </a:lnTo>
                      <a:cubicBezTo>
                        <a:pt x="2636" y="1594"/>
                        <a:pt x="3970" y="1227"/>
                        <a:pt x="3970" y="1227"/>
                      </a:cubicBezTo>
                      <a:cubicBezTo>
                        <a:pt x="4304" y="1127"/>
                        <a:pt x="4504" y="793"/>
                        <a:pt x="4437" y="460"/>
                      </a:cubicBezTo>
                      <a:cubicBezTo>
                        <a:pt x="4355" y="184"/>
                        <a:pt x="4113" y="0"/>
                        <a:pt x="3844" y="0"/>
                      </a:cubicBezTo>
                      <a:close/>
                    </a:path>
                  </a:pathLst>
                </a:custGeom>
                <a:solidFill>
                  <a:srgbClr val="58687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  <a:sym typeface="Arial"/>
                  </a:endParaRPr>
                </a:p>
              </p:txBody>
            </p:sp>
          </p:grpSp>
          <p:grpSp>
            <p:nvGrpSpPr>
              <p:cNvPr id="40" name="Google Shape;189;p20">
                <a:extLst>
                  <a:ext uri="{FF2B5EF4-FFF2-40B4-BE49-F238E27FC236}">
                    <a16:creationId xmlns:a16="http://schemas.microsoft.com/office/drawing/2014/main" id="{E92CB670-B21A-BD55-14DE-63FD65242C98}"/>
                  </a:ext>
                </a:extLst>
              </p:cNvPr>
              <p:cNvGrpSpPr/>
              <p:nvPr/>
            </p:nvGrpSpPr>
            <p:grpSpPr>
              <a:xfrm>
                <a:off x="985306" y="2364103"/>
                <a:ext cx="267157" cy="228800"/>
                <a:chOff x="867506" y="1179068"/>
                <a:chExt cx="124543" cy="147632"/>
              </a:xfrm>
            </p:grpSpPr>
            <p:sp>
              <p:nvSpPr>
                <p:cNvPr id="47" name="Google Shape;190;p20">
                  <a:extLst>
                    <a:ext uri="{FF2B5EF4-FFF2-40B4-BE49-F238E27FC236}">
                      <a16:creationId xmlns:a16="http://schemas.microsoft.com/office/drawing/2014/main" id="{608E028A-531B-1B09-3C14-9C7DBD745C05}"/>
                    </a:ext>
                  </a:extLst>
                </p:cNvPr>
                <p:cNvSpPr/>
                <p:nvPr/>
              </p:nvSpPr>
              <p:spPr>
                <a:xfrm rot="1139922">
                  <a:off x="873503" y="1195871"/>
                  <a:ext cx="112549" cy="5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4" h="2228" extrusionOk="0">
                      <a:moveTo>
                        <a:pt x="3844" y="0"/>
                      </a:moveTo>
                      <a:cubicBezTo>
                        <a:pt x="3787" y="0"/>
                        <a:pt x="3728" y="8"/>
                        <a:pt x="3670" y="26"/>
                      </a:cubicBezTo>
                      <a:cubicBezTo>
                        <a:pt x="3603" y="26"/>
                        <a:pt x="2269" y="393"/>
                        <a:pt x="501" y="1027"/>
                      </a:cubicBezTo>
                      <a:cubicBezTo>
                        <a:pt x="168" y="1127"/>
                        <a:pt x="1" y="1460"/>
                        <a:pt x="134" y="1794"/>
                      </a:cubicBezTo>
                      <a:cubicBezTo>
                        <a:pt x="234" y="2061"/>
                        <a:pt x="468" y="2228"/>
                        <a:pt x="735" y="2228"/>
                      </a:cubicBezTo>
                      <a:lnTo>
                        <a:pt x="935" y="2228"/>
                      </a:lnTo>
                      <a:cubicBezTo>
                        <a:pt x="2636" y="1594"/>
                        <a:pt x="3970" y="1227"/>
                        <a:pt x="3970" y="1227"/>
                      </a:cubicBezTo>
                      <a:cubicBezTo>
                        <a:pt x="4304" y="1127"/>
                        <a:pt x="4504" y="793"/>
                        <a:pt x="4437" y="460"/>
                      </a:cubicBezTo>
                      <a:cubicBezTo>
                        <a:pt x="4355" y="184"/>
                        <a:pt x="4113" y="0"/>
                        <a:pt x="3844" y="0"/>
                      </a:cubicBezTo>
                      <a:close/>
                    </a:path>
                  </a:pathLst>
                </a:custGeom>
                <a:solidFill>
                  <a:srgbClr val="58687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8" name="Google Shape;191;p20">
                  <a:extLst>
                    <a:ext uri="{FF2B5EF4-FFF2-40B4-BE49-F238E27FC236}">
                      <a16:creationId xmlns:a16="http://schemas.microsoft.com/office/drawing/2014/main" id="{50569866-5B7D-DFB9-A087-67BA61A09C9D}"/>
                    </a:ext>
                  </a:extLst>
                </p:cNvPr>
                <p:cNvSpPr/>
                <p:nvPr/>
              </p:nvSpPr>
              <p:spPr>
                <a:xfrm rot="1139922">
                  <a:off x="873503" y="1254221"/>
                  <a:ext cx="112549" cy="5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4" h="2228" extrusionOk="0">
                      <a:moveTo>
                        <a:pt x="3844" y="0"/>
                      </a:moveTo>
                      <a:cubicBezTo>
                        <a:pt x="3787" y="0"/>
                        <a:pt x="3728" y="8"/>
                        <a:pt x="3670" y="26"/>
                      </a:cubicBezTo>
                      <a:cubicBezTo>
                        <a:pt x="3603" y="26"/>
                        <a:pt x="2269" y="393"/>
                        <a:pt x="501" y="1027"/>
                      </a:cubicBezTo>
                      <a:cubicBezTo>
                        <a:pt x="168" y="1127"/>
                        <a:pt x="1" y="1460"/>
                        <a:pt x="134" y="1794"/>
                      </a:cubicBezTo>
                      <a:cubicBezTo>
                        <a:pt x="234" y="2061"/>
                        <a:pt x="468" y="2228"/>
                        <a:pt x="735" y="2228"/>
                      </a:cubicBezTo>
                      <a:lnTo>
                        <a:pt x="935" y="2228"/>
                      </a:lnTo>
                      <a:cubicBezTo>
                        <a:pt x="2636" y="1594"/>
                        <a:pt x="3970" y="1227"/>
                        <a:pt x="3970" y="1227"/>
                      </a:cubicBezTo>
                      <a:cubicBezTo>
                        <a:pt x="4304" y="1127"/>
                        <a:pt x="4504" y="793"/>
                        <a:pt x="4437" y="460"/>
                      </a:cubicBezTo>
                      <a:cubicBezTo>
                        <a:pt x="4355" y="184"/>
                        <a:pt x="4113" y="0"/>
                        <a:pt x="3844" y="0"/>
                      </a:cubicBezTo>
                      <a:close/>
                    </a:path>
                  </a:pathLst>
                </a:custGeom>
                <a:solidFill>
                  <a:srgbClr val="58687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  <a:sym typeface="Arial"/>
                  </a:endParaRPr>
                </a:p>
              </p:txBody>
            </p:sp>
          </p:grpSp>
          <p:grpSp>
            <p:nvGrpSpPr>
              <p:cNvPr id="41" name="Google Shape;192;p20">
                <a:extLst>
                  <a:ext uri="{FF2B5EF4-FFF2-40B4-BE49-F238E27FC236}">
                    <a16:creationId xmlns:a16="http://schemas.microsoft.com/office/drawing/2014/main" id="{595F57AD-9ED5-5030-9606-A1937CFB69AA}"/>
                  </a:ext>
                </a:extLst>
              </p:cNvPr>
              <p:cNvGrpSpPr/>
              <p:nvPr/>
            </p:nvGrpSpPr>
            <p:grpSpPr>
              <a:xfrm>
                <a:off x="985243" y="3102895"/>
                <a:ext cx="267157" cy="228800"/>
                <a:chOff x="867506" y="1179068"/>
                <a:chExt cx="124543" cy="147632"/>
              </a:xfrm>
            </p:grpSpPr>
            <p:sp>
              <p:nvSpPr>
                <p:cNvPr id="45" name="Google Shape;193;p20">
                  <a:extLst>
                    <a:ext uri="{FF2B5EF4-FFF2-40B4-BE49-F238E27FC236}">
                      <a16:creationId xmlns:a16="http://schemas.microsoft.com/office/drawing/2014/main" id="{3B892024-AF79-762D-8969-DE0F6C8BCBE6}"/>
                    </a:ext>
                  </a:extLst>
                </p:cNvPr>
                <p:cNvSpPr/>
                <p:nvPr/>
              </p:nvSpPr>
              <p:spPr>
                <a:xfrm rot="1139922">
                  <a:off x="873503" y="1195871"/>
                  <a:ext cx="112549" cy="5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4" h="2228" extrusionOk="0">
                      <a:moveTo>
                        <a:pt x="3844" y="0"/>
                      </a:moveTo>
                      <a:cubicBezTo>
                        <a:pt x="3787" y="0"/>
                        <a:pt x="3728" y="8"/>
                        <a:pt x="3670" y="26"/>
                      </a:cubicBezTo>
                      <a:cubicBezTo>
                        <a:pt x="3603" y="26"/>
                        <a:pt x="2269" y="393"/>
                        <a:pt x="501" y="1027"/>
                      </a:cubicBezTo>
                      <a:cubicBezTo>
                        <a:pt x="168" y="1127"/>
                        <a:pt x="1" y="1460"/>
                        <a:pt x="134" y="1794"/>
                      </a:cubicBezTo>
                      <a:cubicBezTo>
                        <a:pt x="234" y="2061"/>
                        <a:pt x="468" y="2228"/>
                        <a:pt x="735" y="2228"/>
                      </a:cubicBezTo>
                      <a:lnTo>
                        <a:pt x="935" y="2228"/>
                      </a:lnTo>
                      <a:cubicBezTo>
                        <a:pt x="2636" y="1594"/>
                        <a:pt x="3970" y="1227"/>
                        <a:pt x="3970" y="1227"/>
                      </a:cubicBezTo>
                      <a:cubicBezTo>
                        <a:pt x="4304" y="1127"/>
                        <a:pt x="4504" y="793"/>
                        <a:pt x="4437" y="460"/>
                      </a:cubicBezTo>
                      <a:cubicBezTo>
                        <a:pt x="4355" y="184"/>
                        <a:pt x="4113" y="0"/>
                        <a:pt x="3844" y="0"/>
                      </a:cubicBezTo>
                      <a:close/>
                    </a:path>
                  </a:pathLst>
                </a:custGeom>
                <a:solidFill>
                  <a:srgbClr val="58687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6" name="Google Shape;194;p20">
                  <a:extLst>
                    <a:ext uri="{FF2B5EF4-FFF2-40B4-BE49-F238E27FC236}">
                      <a16:creationId xmlns:a16="http://schemas.microsoft.com/office/drawing/2014/main" id="{CFBA4C94-7D2F-80E0-D4D7-EF0ED4E73C43}"/>
                    </a:ext>
                  </a:extLst>
                </p:cNvPr>
                <p:cNvSpPr/>
                <p:nvPr/>
              </p:nvSpPr>
              <p:spPr>
                <a:xfrm rot="1139922">
                  <a:off x="873503" y="1254221"/>
                  <a:ext cx="112549" cy="5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4" h="2228" extrusionOk="0">
                      <a:moveTo>
                        <a:pt x="3844" y="0"/>
                      </a:moveTo>
                      <a:cubicBezTo>
                        <a:pt x="3787" y="0"/>
                        <a:pt x="3728" y="8"/>
                        <a:pt x="3670" y="26"/>
                      </a:cubicBezTo>
                      <a:cubicBezTo>
                        <a:pt x="3603" y="26"/>
                        <a:pt x="2269" y="393"/>
                        <a:pt x="501" y="1027"/>
                      </a:cubicBezTo>
                      <a:cubicBezTo>
                        <a:pt x="168" y="1127"/>
                        <a:pt x="1" y="1460"/>
                        <a:pt x="134" y="1794"/>
                      </a:cubicBezTo>
                      <a:cubicBezTo>
                        <a:pt x="234" y="2061"/>
                        <a:pt x="468" y="2228"/>
                        <a:pt x="735" y="2228"/>
                      </a:cubicBezTo>
                      <a:lnTo>
                        <a:pt x="935" y="2228"/>
                      </a:lnTo>
                      <a:cubicBezTo>
                        <a:pt x="2636" y="1594"/>
                        <a:pt x="3970" y="1227"/>
                        <a:pt x="3970" y="1227"/>
                      </a:cubicBezTo>
                      <a:cubicBezTo>
                        <a:pt x="4304" y="1127"/>
                        <a:pt x="4504" y="793"/>
                        <a:pt x="4437" y="460"/>
                      </a:cubicBezTo>
                      <a:cubicBezTo>
                        <a:pt x="4355" y="184"/>
                        <a:pt x="4113" y="0"/>
                        <a:pt x="3844" y="0"/>
                      </a:cubicBezTo>
                      <a:close/>
                    </a:path>
                  </a:pathLst>
                </a:custGeom>
                <a:solidFill>
                  <a:srgbClr val="58687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  <a:sym typeface="Arial"/>
                  </a:endParaRPr>
                </a:p>
              </p:txBody>
            </p:sp>
          </p:grpSp>
          <p:grpSp>
            <p:nvGrpSpPr>
              <p:cNvPr id="42" name="Google Shape;195;p20">
                <a:extLst>
                  <a:ext uri="{FF2B5EF4-FFF2-40B4-BE49-F238E27FC236}">
                    <a16:creationId xmlns:a16="http://schemas.microsoft.com/office/drawing/2014/main" id="{90AA8FAE-97C6-FF5C-26E5-AD2C341B5DA6}"/>
                  </a:ext>
                </a:extLst>
              </p:cNvPr>
              <p:cNvGrpSpPr/>
              <p:nvPr/>
            </p:nvGrpSpPr>
            <p:grpSpPr>
              <a:xfrm flipH="1">
                <a:off x="985370" y="3444286"/>
                <a:ext cx="267157" cy="228800"/>
                <a:chOff x="867506" y="1179068"/>
                <a:chExt cx="124543" cy="147632"/>
              </a:xfrm>
            </p:grpSpPr>
            <p:sp>
              <p:nvSpPr>
                <p:cNvPr id="43" name="Google Shape;196;p20">
                  <a:extLst>
                    <a:ext uri="{FF2B5EF4-FFF2-40B4-BE49-F238E27FC236}">
                      <a16:creationId xmlns:a16="http://schemas.microsoft.com/office/drawing/2014/main" id="{A8E243F0-DCF5-3A8D-0E48-465B8246247B}"/>
                    </a:ext>
                  </a:extLst>
                </p:cNvPr>
                <p:cNvSpPr/>
                <p:nvPr/>
              </p:nvSpPr>
              <p:spPr>
                <a:xfrm rot="1139922">
                  <a:off x="873503" y="1195871"/>
                  <a:ext cx="112549" cy="5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4" h="2228" extrusionOk="0">
                      <a:moveTo>
                        <a:pt x="3844" y="0"/>
                      </a:moveTo>
                      <a:cubicBezTo>
                        <a:pt x="3787" y="0"/>
                        <a:pt x="3728" y="8"/>
                        <a:pt x="3670" y="26"/>
                      </a:cubicBezTo>
                      <a:cubicBezTo>
                        <a:pt x="3603" y="26"/>
                        <a:pt x="2269" y="393"/>
                        <a:pt x="501" y="1027"/>
                      </a:cubicBezTo>
                      <a:cubicBezTo>
                        <a:pt x="168" y="1127"/>
                        <a:pt x="1" y="1460"/>
                        <a:pt x="134" y="1794"/>
                      </a:cubicBezTo>
                      <a:cubicBezTo>
                        <a:pt x="234" y="2061"/>
                        <a:pt x="468" y="2228"/>
                        <a:pt x="735" y="2228"/>
                      </a:cubicBezTo>
                      <a:lnTo>
                        <a:pt x="935" y="2228"/>
                      </a:lnTo>
                      <a:cubicBezTo>
                        <a:pt x="2636" y="1594"/>
                        <a:pt x="3970" y="1227"/>
                        <a:pt x="3970" y="1227"/>
                      </a:cubicBezTo>
                      <a:cubicBezTo>
                        <a:pt x="4304" y="1127"/>
                        <a:pt x="4504" y="793"/>
                        <a:pt x="4437" y="460"/>
                      </a:cubicBezTo>
                      <a:cubicBezTo>
                        <a:pt x="4355" y="184"/>
                        <a:pt x="4113" y="0"/>
                        <a:pt x="3844" y="0"/>
                      </a:cubicBezTo>
                      <a:close/>
                    </a:path>
                  </a:pathLst>
                </a:custGeom>
                <a:solidFill>
                  <a:srgbClr val="58687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4" name="Google Shape;197;p20">
                  <a:extLst>
                    <a:ext uri="{FF2B5EF4-FFF2-40B4-BE49-F238E27FC236}">
                      <a16:creationId xmlns:a16="http://schemas.microsoft.com/office/drawing/2014/main" id="{853122C1-1317-65A6-176D-C7AD0D4297A9}"/>
                    </a:ext>
                  </a:extLst>
                </p:cNvPr>
                <p:cNvSpPr/>
                <p:nvPr/>
              </p:nvSpPr>
              <p:spPr>
                <a:xfrm rot="1139922">
                  <a:off x="873503" y="1254221"/>
                  <a:ext cx="112549" cy="5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4" h="2228" extrusionOk="0">
                      <a:moveTo>
                        <a:pt x="3844" y="0"/>
                      </a:moveTo>
                      <a:cubicBezTo>
                        <a:pt x="3787" y="0"/>
                        <a:pt x="3728" y="8"/>
                        <a:pt x="3670" y="26"/>
                      </a:cubicBezTo>
                      <a:cubicBezTo>
                        <a:pt x="3603" y="26"/>
                        <a:pt x="2269" y="393"/>
                        <a:pt x="501" y="1027"/>
                      </a:cubicBezTo>
                      <a:cubicBezTo>
                        <a:pt x="168" y="1127"/>
                        <a:pt x="1" y="1460"/>
                        <a:pt x="134" y="1794"/>
                      </a:cubicBezTo>
                      <a:cubicBezTo>
                        <a:pt x="234" y="2061"/>
                        <a:pt x="468" y="2228"/>
                        <a:pt x="735" y="2228"/>
                      </a:cubicBezTo>
                      <a:lnTo>
                        <a:pt x="935" y="2228"/>
                      </a:lnTo>
                      <a:cubicBezTo>
                        <a:pt x="2636" y="1594"/>
                        <a:pt x="3970" y="1227"/>
                        <a:pt x="3970" y="1227"/>
                      </a:cubicBezTo>
                      <a:cubicBezTo>
                        <a:pt x="4304" y="1127"/>
                        <a:pt x="4504" y="793"/>
                        <a:pt x="4437" y="460"/>
                      </a:cubicBezTo>
                      <a:cubicBezTo>
                        <a:pt x="4355" y="184"/>
                        <a:pt x="4113" y="0"/>
                        <a:pt x="3844" y="0"/>
                      </a:cubicBezTo>
                      <a:close/>
                    </a:path>
                  </a:pathLst>
                </a:custGeom>
                <a:solidFill>
                  <a:srgbClr val="58687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  <a:sym typeface="Arial"/>
                  </a:endParaRPr>
                </a:p>
              </p:txBody>
            </p:sp>
          </p:grpSp>
        </p:grpSp>
        <p:grpSp>
          <p:nvGrpSpPr>
            <p:cNvPr id="34" name="Google Shape;198;p20">
              <a:extLst>
                <a:ext uri="{FF2B5EF4-FFF2-40B4-BE49-F238E27FC236}">
                  <a16:creationId xmlns:a16="http://schemas.microsoft.com/office/drawing/2014/main" id="{76D2E477-D6A1-CFEE-E32F-F992E330B980}"/>
                </a:ext>
              </a:extLst>
            </p:cNvPr>
            <p:cNvGrpSpPr/>
            <p:nvPr/>
          </p:nvGrpSpPr>
          <p:grpSpPr>
            <a:xfrm rot="-5400000" flipH="1">
              <a:off x="1197337" y="1311706"/>
              <a:ext cx="184923" cy="468809"/>
              <a:chOff x="3703628" y="3450865"/>
              <a:chExt cx="129698" cy="365543"/>
            </a:xfrm>
          </p:grpSpPr>
          <p:sp>
            <p:nvSpPr>
              <p:cNvPr id="35" name="Google Shape;199;p20">
                <a:extLst>
                  <a:ext uri="{FF2B5EF4-FFF2-40B4-BE49-F238E27FC236}">
                    <a16:creationId xmlns:a16="http://schemas.microsoft.com/office/drawing/2014/main" id="{A140C0B6-23A5-929E-98EE-9E27228CD6BC}"/>
                  </a:ext>
                </a:extLst>
              </p:cNvPr>
              <p:cNvSpPr/>
              <p:nvPr/>
            </p:nvSpPr>
            <p:spPr>
              <a:xfrm>
                <a:off x="3757944" y="3450865"/>
                <a:ext cx="75382" cy="177514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5216" extrusionOk="0">
                    <a:moveTo>
                      <a:pt x="0" y="0"/>
                    </a:moveTo>
                    <a:lnTo>
                      <a:pt x="0" y="5216"/>
                    </a:lnTo>
                    <a:lnTo>
                      <a:pt x="2215" y="5216"/>
                    </a:lnTo>
                    <a:lnTo>
                      <a:pt x="221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36" name="Google Shape;200;p20">
                <a:extLst>
                  <a:ext uri="{FF2B5EF4-FFF2-40B4-BE49-F238E27FC236}">
                    <a16:creationId xmlns:a16="http://schemas.microsoft.com/office/drawing/2014/main" id="{BE8CA46D-0A99-846E-2549-B59DA3B635DA}"/>
                  </a:ext>
                </a:extLst>
              </p:cNvPr>
              <p:cNvSpPr/>
              <p:nvPr/>
            </p:nvSpPr>
            <p:spPr>
              <a:xfrm>
                <a:off x="3703628" y="3450865"/>
                <a:ext cx="40567" cy="177514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5216" extrusionOk="0">
                    <a:moveTo>
                      <a:pt x="1" y="0"/>
                    </a:moveTo>
                    <a:lnTo>
                      <a:pt x="1" y="5216"/>
                    </a:lnTo>
                    <a:lnTo>
                      <a:pt x="1191" y="5216"/>
                    </a:lnTo>
                    <a:lnTo>
                      <a:pt x="119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37" name="Google Shape;201;p20">
                <a:extLst>
                  <a:ext uri="{FF2B5EF4-FFF2-40B4-BE49-F238E27FC236}">
                    <a16:creationId xmlns:a16="http://schemas.microsoft.com/office/drawing/2014/main" id="{E85277E6-9F2B-B202-F73F-3919E761D59E}"/>
                  </a:ext>
                </a:extLst>
              </p:cNvPr>
              <p:cNvSpPr/>
              <p:nvPr/>
            </p:nvSpPr>
            <p:spPr>
              <a:xfrm>
                <a:off x="3753077" y="3770192"/>
                <a:ext cx="31650" cy="46216"/>
              </a:xfrm>
              <a:custGeom>
                <a:avLst/>
                <a:gdLst/>
                <a:ahLst/>
                <a:cxnLst/>
                <a:rect l="l" t="t" r="r" b="b"/>
                <a:pathLst>
                  <a:path w="930" h="1358" extrusionOk="0">
                    <a:moveTo>
                      <a:pt x="0" y="0"/>
                    </a:moveTo>
                    <a:lnTo>
                      <a:pt x="477" y="1358"/>
                    </a:lnTo>
                    <a:lnTo>
                      <a:pt x="92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38" name="Google Shape;202;p20">
                <a:extLst>
                  <a:ext uri="{FF2B5EF4-FFF2-40B4-BE49-F238E27FC236}">
                    <a16:creationId xmlns:a16="http://schemas.microsoft.com/office/drawing/2014/main" id="{483E972B-A4C0-7B3D-1A5C-52BE95B4F6F2}"/>
                  </a:ext>
                </a:extLst>
              </p:cNvPr>
              <p:cNvSpPr/>
              <p:nvPr/>
            </p:nvSpPr>
            <p:spPr>
              <a:xfrm>
                <a:off x="3703628" y="3641311"/>
                <a:ext cx="128915" cy="115949"/>
              </a:xfrm>
              <a:custGeom>
                <a:avLst/>
                <a:gdLst/>
                <a:ahLst/>
                <a:cxnLst/>
                <a:rect l="l" t="t" r="r" b="b"/>
                <a:pathLst>
                  <a:path w="3788" h="3407" extrusionOk="0">
                    <a:moveTo>
                      <a:pt x="1" y="1"/>
                    </a:moveTo>
                    <a:lnTo>
                      <a:pt x="1334" y="3406"/>
                    </a:lnTo>
                    <a:lnTo>
                      <a:pt x="2454" y="3406"/>
                    </a:lnTo>
                    <a:lnTo>
                      <a:pt x="378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  <a:sym typeface="Arial"/>
                </a:endParaRPr>
              </a:p>
            </p:txBody>
          </p:sp>
        </p:grpSp>
      </p:grpSp>
      <p:pic>
        <p:nvPicPr>
          <p:cNvPr id="51" name="图片 49">
            <a:extLst>
              <a:ext uri="{FF2B5EF4-FFF2-40B4-BE49-F238E27FC236}">
                <a16:creationId xmlns:a16="http://schemas.microsoft.com/office/drawing/2014/main" id="{DAF76F26-B7CA-4F70-4E77-FF0C2BCC6AA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1" t="15696" r="9436" b="9874"/>
          <a:stretch/>
        </p:blipFill>
        <p:spPr>
          <a:xfrm>
            <a:off x="8579514" y="95456"/>
            <a:ext cx="3173540" cy="2328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1FE13CF-9D15-4851-9732-1C68DCC440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89055" y="186649"/>
            <a:ext cx="2581218" cy="219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17029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61BDFE-4E8C-4C8A-B28A-3679D391B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4EE2B1-662A-468D-A724-46F0B7F83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298" y="0"/>
            <a:ext cx="1182727" cy="118882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623A1DC-B8A8-4AD0-A3FB-0D90CD29149F}"/>
              </a:ext>
            </a:extLst>
          </p:cNvPr>
          <p:cNvSpPr/>
          <p:nvPr/>
        </p:nvSpPr>
        <p:spPr>
          <a:xfrm>
            <a:off x="1475594" y="334781"/>
            <a:ext cx="6271269" cy="9867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II.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Suy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ngẫm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phản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hồi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1E960F-3B61-4E27-9120-0A259756A0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510" y="1071854"/>
            <a:ext cx="6773933" cy="572896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FAFE492-77D4-4F9B-89C3-63CC42C4FB01}"/>
              </a:ext>
            </a:extLst>
          </p:cNvPr>
          <p:cNvSpPr/>
          <p:nvPr/>
        </p:nvSpPr>
        <p:spPr>
          <a:xfrm>
            <a:off x="2085934" y="2308271"/>
            <a:ext cx="4574925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Câu 1: Cách thể hiện hình ảnh “chái bếp” của bài thơ này có gì đặc sắc?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ECF488-28BE-46C2-88AE-3BED08DCD1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3615" y="1071854"/>
            <a:ext cx="3668256" cy="489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070122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07407E-6 L 0.06706 0.04005 C 0.08099 0.04908 0.10195 0.05394 0.12396 0.05394 C 0.14896 0.05394 0.16901 0.04908 0.18294 0.04005 L 0.25 -4.07407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61BDFE-4E8C-4C8A-B28A-3679D391B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4EE2B1-662A-468D-A724-46F0B7F83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298" y="0"/>
            <a:ext cx="1182727" cy="118882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623A1DC-B8A8-4AD0-A3FB-0D90CD29149F}"/>
              </a:ext>
            </a:extLst>
          </p:cNvPr>
          <p:cNvSpPr/>
          <p:nvPr/>
        </p:nvSpPr>
        <p:spPr>
          <a:xfrm>
            <a:off x="1766451" y="633965"/>
            <a:ext cx="887006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1. </a:t>
            </a:r>
            <a:r>
              <a:rPr lang="vi-VN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Hình ảnh “chái bếp” hiện ra trong tâm tưởng của tác giả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ECF488-28BE-46C2-88AE-3BED08DCD1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633" y="2569182"/>
            <a:ext cx="4469516" cy="38847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69CD74-9D40-4682-A60C-9E12CFA415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6158" y="2594090"/>
            <a:ext cx="5282903" cy="388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781447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07407E-6 L 0.06706 0.04005 C 0.08099 0.04908 0.10195 0.05394 0.12396 0.05394 C 0.14896 0.05394 0.16901 0.04908 0.18294 0.04005 L 0.25 -4.07407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61BDFE-4E8C-4C8A-B28A-3679D391B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4EE2B1-662A-468D-A724-46F0B7F83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298" y="0"/>
            <a:ext cx="1182727" cy="1188823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15B529B4-21F8-40E3-9A49-7E5C54CC4D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64" y="2054879"/>
            <a:ext cx="4444001" cy="4113195"/>
          </a:xfrm>
          <a:prstGeom prst="rect">
            <a:avLst/>
          </a:prstGeom>
        </p:spPr>
      </p:pic>
      <p:sp>
        <p:nvSpPr>
          <p:cNvPr id="6" name="TextBox 22">
            <a:extLst>
              <a:ext uri="{FF2B5EF4-FFF2-40B4-BE49-F238E27FC236}">
                <a16:creationId xmlns:a16="http://schemas.microsoft.com/office/drawing/2014/main" id="{CE3F8067-4573-476C-9834-2BE906811D44}"/>
              </a:ext>
            </a:extLst>
          </p:cNvPr>
          <p:cNvSpPr txBox="1"/>
          <p:nvPr/>
        </p:nvSpPr>
        <p:spPr>
          <a:xfrm>
            <a:off x="1332190" y="3285629"/>
            <a:ext cx="285549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1219170">
              <a:buClr>
                <a:srgbClr val="000000"/>
              </a:buClr>
              <a:defRPr/>
            </a:pPr>
            <a:r>
              <a:rPr lang="vi-VN" sz="3600" dirty="0">
                <a:solidFill>
                  <a:srgbClr val="00044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mang tâm tư, số phận của con người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44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Google Shape;3895;p50">
            <a:extLst>
              <a:ext uri="{FF2B5EF4-FFF2-40B4-BE49-F238E27FC236}">
                <a16:creationId xmlns:a16="http://schemas.microsoft.com/office/drawing/2014/main" id="{2FBEC10E-FB6C-4C17-879A-88B6EA1EE2E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95683" y="395696"/>
            <a:ext cx="2599577" cy="546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2FF90C1-E666-4AF5-88BC-146658FFA65F}"/>
              </a:ext>
            </a:extLst>
          </p:cNvPr>
          <p:cNvSpPr/>
          <p:nvPr/>
        </p:nvSpPr>
        <p:spPr>
          <a:xfrm>
            <a:off x="1838536" y="1183496"/>
            <a:ext cx="851386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Chái</a:t>
            </a:r>
            <a:r>
              <a:rPr lang="en-US" sz="4000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bếp</a:t>
            </a:r>
            <a:r>
              <a:rPr lang="en-US" sz="4000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nằm</a:t>
            </a:r>
            <a:r>
              <a:rPr lang="en-US" sz="4000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nghe</a:t>
            </a:r>
            <a:r>
              <a:rPr lang="en-US" sz="4000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nằng</a:t>
            </a:r>
            <a:r>
              <a:rPr lang="en-US" sz="4000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nặng</a:t>
            </a:r>
            <a:r>
              <a:rPr lang="en-US" sz="4000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đêm</a:t>
            </a:r>
            <a:endParaRPr lang="en-US" sz="4000" i="1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en-US" sz="400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Chái</a:t>
            </a:r>
            <a:r>
              <a:rPr lang="en-US" sz="4000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bếp</a:t>
            </a:r>
            <a:r>
              <a:rPr lang="en-US" sz="4000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thõng</a:t>
            </a:r>
            <a:r>
              <a:rPr lang="en-US" sz="4000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mình</a:t>
            </a:r>
            <a:r>
              <a:rPr lang="en-US" sz="4000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xình</a:t>
            </a:r>
            <a:r>
              <a:rPr lang="en-US" sz="4000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xịch</a:t>
            </a:r>
            <a:r>
              <a:rPr lang="en-US" sz="4000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đêm</a:t>
            </a:r>
            <a:r>
              <a:rPr lang="en-US" sz="4000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mưa</a:t>
            </a:r>
            <a:endParaRPr lang="en-US" sz="4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F8031B-5E30-48F4-B16C-8C77875446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5656" y="2739074"/>
            <a:ext cx="3515821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136077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07407E-6 L 0.06706 0.04005 C 0.08099 0.04908 0.10195 0.05394 0.12396 0.05394 C 0.14896 0.05394 0.16901 0.04908 0.18294 0.04005 L 0.25 -4.07407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61BDFE-4E8C-4C8A-B28A-3679D391B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4EE2B1-662A-468D-A724-46F0B7F83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298" y="0"/>
            <a:ext cx="1182727" cy="1188823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15B529B4-21F8-40E3-9A49-7E5C54CC4D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34" y="2145858"/>
            <a:ext cx="6503677" cy="4482387"/>
          </a:xfrm>
          <a:prstGeom prst="rect">
            <a:avLst/>
          </a:prstGeom>
        </p:spPr>
      </p:pic>
      <p:sp>
        <p:nvSpPr>
          <p:cNvPr id="6" name="TextBox 22">
            <a:extLst>
              <a:ext uri="{FF2B5EF4-FFF2-40B4-BE49-F238E27FC236}">
                <a16:creationId xmlns:a16="http://schemas.microsoft.com/office/drawing/2014/main" id="{CE3F8067-4573-476C-9834-2BE906811D44}"/>
              </a:ext>
            </a:extLst>
          </p:cNvPr>
          <p:cNvSpPr txBox="1"/>
          <p:nvPr/>
        </p:nvSpPr>
        <p:spPr>
          <a:xfrm>
            <a:off x="1438207" y="3353456"/>
            <a:ext cx="395542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1219170">
              <a:buClr>
                <a:srgbClr val="000000"/>
              </a:buClr>
              <a:defRPr/>
            </a:pPr>
            <a:r>
              <a:rPr lang="vi-VN" sz="3600" dirty="0">
                <a:solidFill>
                  <a:srgbClr val="00044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chái bếp gắn với hình ảnh người thân (cha mẹ), gắn với cuộc sống lao động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44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Google Shape;3895;p50">
            <a:extLst>
              <a:ext uri="{FF2B5EF4-FFF2-40B4-BE49-F238E27FC236}">
                <a16:creationId xmlns:a16="http://schemas.microsoft.com/office/drawing/2014/main" id="{2FBEC10E-FB6C-4C17-879A-88B6EA1EE2E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95683" y="395696"/>
            <a:ext cx="2599577" cy="546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2FF90C1-E666-4AF5-88BC-146658FFA65F}"/>
              </a:ext>
            </a:extLst>
          </p:cNvPr>
          <p:cNvSpPr/>
          <p:nvPr/>
        </p:nvSpPr>
        <p:spPr>
          <a:xfrm>
            <a:off x="2077075" y="1049915"/>
            <a:ext cx="762740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i="1" dirty="0">
                <a:latin typeface="Times New Roman" panose="02020603050405020304" pitchFamily="18" charset="0"/>
                <a:ea typeface="SimSun" panose="02010600030101010101" pitchFamily="2" charset="-122"/>
              </a:rPr>
              <a:t>Nồi cám bao năm mẹ đun dở</a:t>
            </a:r>
            <a:endParaRPr lang="en-US" sz="4000" i="1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vi-VN" sz="4000" i="1" dirty="0">
                <a:latin typeface="Times New Roman" panose="02020603050405020304" pitchFamily="18" charset="0"/>
                <a:ea typeface="SimSun" panose="02010600030101010101" pitchFamily="2" charset="-122"/>
              </a:rPr>
              <a:t>Có mặt người dợm nắng dợm sương</a:t>
            </a:r>
            <a:endParaRPr lang="en-US" sz="4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F8031B-5E30-48F4-B16C-8C77875446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8680" y="2739074"/>
            <a:ext cx="3515821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35164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07407E-6 L 0.06706 0.04005 C 0.08099 0.04908 0.10195 0.05394 0.12396 0.05394 C 0.14896 0.05394 0.16901 0.04908 0.18294 0.04005 L 0.25 -4.07407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96139" y="2523723"/>
            <a:ext cx="5128592" cy="1024212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lang="en-US" sz="6600" b="1" spc="-57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vi-VN" sz="6600" b="1" spc="-5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D852B3-C0A3-43E3-B8A8-C3B1E9E954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69774" y="957470"/>
            <a:ext cx="1186070" cy="11860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7AA095-E6A3-4B74-AAE0-F8C2BBD6F0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31774" y="2570106"/>
            <a:ext cx="1186070" cy="11860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832A4C-0ABE-41A0-90CD-597225CAD2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58948" y="1337653"/>
            <a:ext cx="1186070" cy="11860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0C7E97-E495-4718-AB4B-46A427E01E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38661" y="4140970"/>
            <a:ext cx="1186070" cy="11860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3AA59E-7009-4CB6-812D-E967390649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01470" y="1384036"/>
            <a:ext cx="1186070" cy="118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822098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61BDFE-4E8C-4C8A-B28A-3679D391B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4EE2B1-662A-468D-A724-46F0B7F83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298" y="0"/>
            <a:ext cx="1182727" cy="1188823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15B529B4-21F8-40E3-9A49-7E5C54CC4D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11" y="2045278"/>
            <a:ext cx="6649613" cy="4582967"/>
          </a:xfrm>
          <a:prstGeom prst="rect">
            <a:avLst/>
          </a:prstGeom>
        </p:spPr>
      </p:pic>
      <p:sp>
        <p:nvSpPr>
          <p:cNvPr id="6" name="TextBox 22">
            <a:extLst>
              <a:ext uri="{FF2B5EF4-FFF2-40B4-BE49-F238E27FC236}">
                <a16:creationId xmlns:a16="http://schemas.microsoft.com/office/drawing/2014/main" id="{CE3F8067-4573-476C-9834-2BE906811D44}"/>
              </a:ext>
            </a:extLst>
          </p:cNvPr>
          <p:cNvSpPr txBox="1"/>
          <p:nvPr/>
        </p:nvSpPr>
        <p:spPr>
          <a:xfrm>
            <a:off x="1466056" y="3445804"/>
            <a:ext cx="395542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1219170">
              <a:buClr>
                <a:srgbClr val="000000"/>
              </a:buClr>
              <a:defRPr/>
            </a:pPr>
            <a:r>
              <a:rPr lang="vi-VN" sz="3600" dirty="0">
                <a:solidFill>
                  <a:srgbClr val="00044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gắn với những sinh hoạt, những nét đặc sắc trong văn hóa của người Dao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44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Google Shape;3895;p50">
            <a:extLst>
              <a:ext uri="{FF2B5EF4-FFF2-40B4-BE49-F238E27FC236}">
                <a16:creationId xmlns:a16="http://schemas.microsoft.com/office/drawing/2014/main" id="{2FBEC10E-FB6C-4C17-879A-88B6EA1EE2E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95683" y="395696"/>
            <a:ext cx="2599577" cy="546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2FF90C1-E666-4AF5-88BC-146658FFA65F}"/>
              </a:ext>
            </a:extLst>
          </p:cNvPr>
          <p:cNvSpPr/>
          <p:nvPr/>
        </p:nvSpPr>
        <p:spPr>
          <a:xfrm>
            <a:off x="2929782" y="1337392"/>
            <a:ext cx="58803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thần</a:t>
            </a:r>
            <a:r>
              <a:rPr lang="en-US" sz="4000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bếp</a:t>
            </a:r>
            <a:r>
              <a:rPr lang="en-US" sz="4000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ngụ</a:t>
            </a:r>
            <a:r>
              <a:rPr lang="en-US" sz="4000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trong</a:t>
            </a:r>
            <a:r>
              <a:rPr lang="en-US" sz="4000" i="1" dirty="0">
                <a:latin typeface="Times New Roman" panose="02020603050405020304" pitchFamily="18" charset="0"/>
                <a:ea typeface="SimSun" panose="02010600030101010101" pitchFamily="2" charset="-122"/>
              </a:rPr>
              <a:t> than </a:t>
            </a:r>
            <a:r>
              <a:rPr lang="en-US" sz="400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củi</a:t>
            </a:r>
            <a:endParaRPr lang="en-US" sz="4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F8031B-5E30-48F4-B16C-8C77875446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8680" y="2739074"/>
            <a:ext cx="3515821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703234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07407E-6 L 0.06706 0.04005 C 0.08099 0.04908 0.10195 0.05394 0.12396 0.05394 C 0.14896 0.05394 0.16901 0.04908 0.18294 0.04005 L 0.25 -4.07407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C82723-93FB-46AE-BC5B-138C913E0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143" y="-22703"/>
            <a:ext cx="12192000" cy="6857999"/>
          </a:xfrm>
          <a:prstGeom prst="rect">
            <a:avLst/>
          </a:prstGeom>
        </p:spPr>
      </p:pic>
      <p:grpSp>
        <p:nvGrpSpPr>
          <p:cNvPr id="3811" name="Google Shape;3811;p50"/>
          <p:cNvGrpSpPr/>
          <p:nvPr/>
        </p:nvGrpSpPr>
        <p:grpSpPr>
          <a:xfrm>
            <a:off x="878048" y="1456037"/>
            <a:ext cx="2987757" cy="1793781"/>
            <a:chOff x="743953" y="1296401"/>
            <a:chExt cx="2240818" cy="1345336"/>
          </a:xfrm>
        </p:grpSpPr>
        <p:sp>
          <p:nvSpPr>
            <p:cNvPr id="3812" name="Google Shape;3812;p50"/>
            <p:cNvSpPr/>
            <p:nvPr/>
          </p:nvSpPr>
          <p:spPr>
            <a:xfrm>
              <a:off x="791775" y="2528338"/>
              <a:ext cx="2192996" cy="113399"/>
            </a:xfrm>
            <a:custGeom>
              <a:avLst/>
              <a:gdLst/>
              <a:ahLst/>
              <a:cxnLst/>
              <a:rect l="l" t="t" r="r" b="b"/>
              <a:pathLst>
                <a:path w="33426" h="2167" extrusionOk="0">
                  <a:moveTo>
                    <a:pt x="0" y="0"/>
                  </a:moveTo>
                  <a:lnTo>
                    <a:pt x="0" y="621"/>
                  </a:lnTo>
                  <a:lnTo>
                    <a:pt x="33426" y="2166"/>
                  </a:lnTo>
                  <a:lnTo>
                    <a:pt x="334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grpSp>
          <p:nvGrpSpPr>
            <p:cNvPr id="3813" name="Google Shape;3813;p50"/>
            <p:cNvGrpSpPr/>
            <p:nvPr/>
          </p:nvGrpSpPr>
          <p:grpSpPr>
            <a:xfrm>
              <a:off x="743953" y="1296401"/>
              <a:ext cx="2240772" cy="1306811"/>
              <a:chOff x="743953" y="1296401"/>
              <a:chExt cx="2240772" cy="1306811"/>
            </a:xfrm>
          </p:grpSpPr>
          <p:grpSp>
            <p:nvGrpSpPr>
              <p:cNvPr id="3814" name="Google Shape;3814;p50"/>
              <p:cNvGrpSpPr/>
              <p:nvPr/>
            </p:nvGrpSpPr>
            <p:grpSpPr>
              <a:xfrm>
                <a:off x="743953" y="1296401"/>
                <a:ext cx="2240772" cy="1306811"/>
                <a:chOff x="743878" y="1560076"/>
                <a:chExt cx="2240772" cy="1306811"/>
              </a:xfrm>
            </p:grpSpPr>
            <p:grpSp>
              <p:nvGrpSpPr>
                <p:cNvPr id="3815" name="Google Shape;3815;p50"/>
                <p:cNvGrpSpPr/>
                <p:nvPr/>
              </p:nvGrpSpPr>
              <p:grpSpPr>
                <a:xfrm>
                  <a:off x="743878" y="1590850"/>
                  <a:ext cx="2240772" cy="1276037"/>
                  <a:chOff x="743878" y="1590850"/>
                  <a:chExt cx="2240772" cy="1276037"/>
                </a:xfrm>
              </p:grpSpPr>
              <p:sp>
                <p:nvSpPr>
                  <p:cNvPr id="3816" name="Google Shape;3816;p50"/>
                  <p:cNvSpPr/>
                  <p:nvPr/>
                </p:nvSpPr>
                <p:spPr>
                  <a:xfrm>
                    <a:off x="791950" y="1590850"/>
                    <a:ext cx="2192700" cy="1229700"/>
                  </a:xfrm>
                  <a:prstGeom prst="rect">
                    <a:avLst/>
                  </a:pr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  <a:sym typeface="Arial"/>
                    </a:endParaRPr>
                  </a:p>
                </p:txBody>
              </p:sp>
              <p:sp>
                <p:nvSpPr>
                  <p:cNvPr id="3817" name="Google Shape;3817;p50"/>
                  <p:cNvSpPr/>
                  <p:nvPr/>
                </p:nvSpPr>
                <p:spPr>
                  <a:xfrm rot="2696772">
                    <a:off x="725268" y="2752322"/>
                    <a:ext cx="225921" cy="40729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  <a:sym typeface="Arial"/>
                    </a:endParaRPr>
                  </a:p>
                </p:txBody>
              </p:sp>
            </p:grpSp>
            <p:sp>
              <p:nvSpPr>
                <p:cNvPr id="3818" name="Google Shape;3818;p50"/>
                <p:cNvSpPr/>
                <p:nvPr/>
              </p:nvSpPr>
              <p:spPr>
                <a:xfrm rot="-2706523">
                  <a:off x="736754" y="1633311"/>
                  <a:ext cx="223588" cy="40729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endParaRPr>
                </a:p>
              </p:txBody>
            </p:sp>
          </p:grpSp>
          <p:sp>
            <p:nvSpPr>
              <p:cNvPr id="3819" name="Google Shape;3819;p50"/>
              <p:cNvSpPr/>
              <p:nvPr/>
            </p:nvSpPr>
            <p:spPr>
              <a:xfrm>
                <a:off x="1105069" y="1557494"/>
                <a:ext cx="1579093" cy="781792"/>
              </a:xfrm>
              <a:custGeom>
                <a:avLst/>
                <a:gdLst/>
                <a:ahLst/>
                <a:cxnLst/>
                <a:rect l="l" t="t" r="r" b="b"/>
                <a:pathLst>
                  <a:path w="29425" h="14568" extrusionOk="0">
                    <a:moveTo>
                      <a:pt x="1678" y="1"/>
                    </a:moveTo>
                    <a:lnTo>
                      <a:pt x="0" y="3923"/>
                    </a:lnTo>
                    <a:lnTo>
                      <a:pt x="11543" y="7224"/>
                    </a:lnTo>
                    <a:lnTo>
                      <a:pt x="885" y="12877"/>
                    </a:lnTo>
                    <a:lnTo>
                      <a:pt x="0" y="14567"/>
                    </a:lnTo>
                    <a:lnTo>
                      <a:pt x="29425" y="9245"/>
                    </a:lnTo>
                    <a:lnTo>
                      <a:pt x="16495" y="4874"/>
                    </a:lnTo>
                    <a:lnTo>
                      <a:pt x="29226" y="2391"/>
                    </a:lnTo>
                    <a:lnTo>
                      <a:pt x="29425" y="1546"/>
                    </a:lnTo>
                    <a:lnTo>
                      <a:pt x="167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</p:grpSp>
      <p:grpSp>
        <p:nvGrpSpPr>
          <p:cNvPr id="3820" name="Google Shape;3820;p50"/>
          <p:cNvGrpSpPr/>
          <p:nvPr/>
        </p:nvGrpSpPr>
        <p:grpSpPr>
          <a:xfrm>
            <a:off x="4429464" y="1364401"/>
            <a:ext cx="3041525" cy="1794215"/>
            <a:chOff x="3426978" y="1296200"/>
            <a:chExt cx="2281144" cy="1345661"/>
          </a:xfrm>
        </p:grpSpPr>
        <p:sp>
          <p:nvSpPr>
            <p:cNvPr id="3821" name="Google Shape;3821;p50"/>
            <p:cNvSpPr/>
            <p:nvPr/>
          </p:nvSpPr>
          <p:spPr>
            <a:xfrm>
              <a:off x="3475500" y="2528463"/>
              <a:ext cx="2192996" cy="113399"/>
            </a:xfrm>
            <a:custGeom>
              <a:avLst/>
              <a:gdLst/>
              <a:ahLst/>
              <a:cxnLst/>
              <a:rect l="l" t="t" r="r" b="b"/>
              <a:pathLst>
                <a:path w="33426" h="2167" extrusionOk="0">
                  <a:moveTo>
                    <a:pt x="0" y="0"/>
                  </a:moveTo>
                  <a:lnTo>
                    <a:pt x="0" y="621"/>
                  </a:lnTo>
                  <a:lnTo>
                    <a:pt x="33426" y="2166"/>
                  </a:lnTo>
                  <a:lnTo>
                    <a:pt x="334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822" name="Google Shape;3822;p50"/>
            <p:cNvGrpSpPr/>
            <p:nvPr/>
          </p:nvGrpSpPr>
          <p:grpSpPr>
            <a:xfrm>
              <a:off x="3426978" y="1296200"/>
              <a:ext cx="2281144" cy="1260675"/>
              <a:chOff x="3426978" y="1296200"/>
              <a:chExt cx="2281144" cy="1260675"/>
            </a:xfrm>
          </p:grpSpPr>
          <p:grpSp>
            <p:nvGrpSpPr>
              <p:cNvPr id="3823" name="Google Shape;3823;p50"/>
              <p:cNvGrpSpPr/>
              <p:nvPr/>
            </p:nvGrpSpPr>
            <p:grpSpPr>
              <a:xfrm>
                <a:off x="3426978" y="1296200"/>
                <a:ext cx="2281144" cy="1260675"/>
                <a:chOff x="3426903" y="1559875"/>
                <a:chExt cx="2281144" cy="1260675"/>
              </a:xfrm>
            </p:grpSpPr>
            <p:sp>
              <p:nvSpPr>
                <p:cNvPr id="3824" name="Google Shape;3824;p50"/>
                <p:cNvSpPr/>
                <p:nvPr/>
              </p:nvSpPr>
              <p:spPr>
                <a:xfrm>
                  <a:off x="3475500" y="1590850"/>
                  <a:ext cx="2193000" cy="12297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825" name="Google Shape;3825;p50"/>
                <p:cNvSpPr/>
                <p:nvPr/>
              </p:nvSpPr>
              <p:spPr>
                <a:xfrm rot="-8108792">
                  <a:off x="5481031" y="1643386"/>
                  <a:ext cx="248832" cy="40729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826" name="Google Shape;3826;p50"/>
                <p:cNvSpPr/>
                <p:nvPr/>
              </p:nvSpPr>
              <p:spPr>
                <a:xfrm rot="8090150">
                  <a:off x="3408551" y="1632661"/>
                  <a:ext cx="222103" cy="40729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827" name="Google Shape;3827;p50"/>
              <p:cNvSpPr/>
              <p:nvPr/>
            </p:nvSpPr>
            <p:spPr>
              <a:xfrm>
                <a:off x="3782532" y="1557494"/>
                <a:ext cx="1579093" cy="781792"/>
              </a:xfrm>
              <a:custGeom>
                <a:avLst/>
                <a:gdLst/>
                <a:ahLst/>
                <a:cxnLst/>
                <a:rect l="l" t="t" r="r" b="b"/>
                <a:pathLst>
                  <a:path w="29425" h="14568" extrusionOk="0">
                    <a:moveTo>
                      <a:pt x="1678" y="1"/>
                    </a:moveTo>
                    <a:lnTo>
                      <a:pt x="0" y="3923"/>
                    </a:lnTo>
                    <a:lnTo>
                      <a:pt x="11543" y="7224"/>
                    </a:lnTo>
                    <a:lnTo>
                      <a:pt x="885" y="12877"/>
                    </a:lnTo>
                    <a:lnTo>
                      <a:pt x="0" y="14567"/>
                    </a:lnTo>
                    <a:lnTo>
                      <a:pt x="29425" y="9245"/>
                    </a:lnTo>
                    <a:lnTo>
                      <a:pt x="16495" y="4874"/>
                    </a:lnTo>
                    <a:lnTo>
                      <a:pt x="29226" y="2391"/>
                    </a:lnTo>
                    <a:lnTo>
                      <a:pt x="29425" y="1546"/>
                    </a:lnTo>
                    <a:lnTo>
                      <a:pt x="167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828" name="Google Shape;3828;p50"/>
          <p:cNvGrpSpPr/>
          <p:nvPr/>
        </p:nvGrpSpPr>
        <p:grpSpPr>
          <a:xfrm>
            <a:off x="7997111" y="1426534"/>
            <a:ext cx="3063233" cy="1823483"/>
            <a:chOff x="6114449" y="1274274"/>
            <a:chExt cx="2297425" cy="1367612"/>
          </a:xfrm>
        </p:grpSpPr>
        <p:sp>
          <p:nvSpPr>
            <p:cNvPr id="3829" name="Google Shape;3829;p50"/>
            <p:cNvSpPr/>
            <p:nvPr/>
          </p:nvSpPr>
          <p:spPr>
            <a:xfrm>
              <a:off x="6159212" y="2528488"/>
              <a:ext cx="2192996" cy="113399"/>
            </a:xfrm>
            <a:custGeom>
              <a:avLst/>
              <a:gdLst/>
              <a:ahLst/>
              <a:cxnLst/>
              <a:rect l="l" t="t" r="r" b="b"/>
              <a:pathLst>
                <a:path w="33426" h="2167" extrusionOk="0">
                  <a:moveTo>
                    <a:pt x="0" y="0"/>
                  </a:moveTo>
                  <a:lnTo>
                    <a:pt x="0" y="621"/>
                  </a:lnTo>
                  <a:lnTo>
                    <a:pt x="33426" y="2166"/>
                  </a:lnTo>
                  <a:lnTo>
                    <a:pt x="334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830" name="Google Shape;3830;p50"/>
            <p:cNvGrpSpPr/>
            <p:nvPr/>
          </p:nvGrpSpPr>
          <p:grpSpPr>
            <a:xfrm>
              <a:off x="6114449" y="1274274"/>
              <a:ext cx="2297425" cy="1321601"/>
              <a:chOff x="6114449" y="1274274"/>
              <a:chExt cx="2297425" cy="1321601"/>
            </a:xfrm>
          </p:grpSpPr>
          <p:grpSp>
            <p:nvGrpSpPr>
              <p:cNvPr id="3831" name="Google Shape;3831;p50"/>
              <p:cNvGrpSpPr/>
              <p:nvPr/>
            </p:nvGrpSpPr>
            <p:grpSpPr>
              <a:xfrm>
                <a:off x="6114449" y="1274274"/>
                <a:ext cx="2297425" cy="1321601"/>
                <a:chOff x="6114374" y="1537949"/>
                <a:chExt cx="2297425" cy="1321601"/>
              </a:xfrm>
            </p:grpSpPr>
            <p:sp>
              <p:nvSpPr>
                <p:cNvPr id="3832" name="Google Shape;3832;p50"/>
                <p:cNvSpPr/>
                <p:nvPr/>
              </p:nvSpPr>
              <p:spPr>
                <a:xfrm>
                  <a:off x="6159200" y="1590850"/>
                  <a:ext cx="2193000" cy="12297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833" name="Google Shape;3833;p50"/>
                <p:cNvSpPr/>
                <p:nvPr/>
              </p:nvSpPr>
              <p:spPr>
                <a:xfrm rot="2687149">
                  <a:off x="8203357" y="1611935"/>
                  <a:ext cx="226983" cy="40729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834" name="Google Shape;3834;p50"/>
                <p:cNvSpPr/>
                <p:nvPr/>
              </p:nvSpPr>
              <p:spPr>
                <a:xfrm rot="2686249">
                  <a:off x="6098007" y="2750085"/>
                  <a:ext cx="212134" cy="40729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835" name="Google Shape;3835;p50"/>
              <p:cNvSpPr/>
              <p:nvPr/>
            </p:nvSpPr>
            <p:spPr>
              <a:xfrm>
                <a:off x="6460007" y="1557494"/>
                <a:ext cx="1579093" cy="781792"/>
              </a:xfrm>
              <a:custGeom>
                <a:avLst/>
                <a:gdLst/>
                <a:ahLst/>
                <a:cxnLst/>
                <a:rect l="l" t="t" r="r" b="b"/>
                <a:pathLst>
                  <a:path w="29425" h="14568" extrusionOk="0">
                    <a:moveTo>
                      <a:pt x="1678" y="1"/>
                    </a:moveTo>
                    <a:lnTo>
                      <a:pt x="0" y="3923"/>
                    </a:lnTo>
                    <a:lnTo>
                      <a:pt x="11543" y="7224"/>
                    </a:lnTo>
                    <a:lnTo>
                      <a:pt x="885" y="12877"/>
                    </a:lnTo>
                    <a:lnTo>
                      <a:pt x="0" y="14567"/>
                    </a:lnTo>
                    <a:lnTo>
                      <a:pt x="29425" y="9245"/>
                    </a:lnTo>
                    <a:lnTo>
                      <a:pt x="16495" y="4874"/>
                    </a:lnTo>
                    <a:lnTo>
                      <a:pt x="29226" y="2391"/>
                    </a:lnTo>
                    <a:lnTo>
                      <a:pt x="29425" y="1546"/>
                    </a:lnTo>
                    <a:lnTo>
                      <a:pt x="167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3836" name="Google Shape;3836;p50"/>
          <p:cNvSpPr/>
          <p:nvPr/>
        </p:nvSpPr>
        <p:spPr>
          <a:xfrm>
            <a:off x="909926" y="3531835"/>
            <a:ext cx="2924000" cy="546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37" name="Google Shape;3837;p50"/>
          <p:cNvSpPr/>
          <p:nvPr/>
        </p:nvSpPr>
        <p:spPr>
          <a:xfrm>
            <a:off x="4488226" y="3481054"/>
            <a:ext cx="2924000" cy="546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38" name="Google Shape;3838;p50"/>
          <p:cNvSpPr/>
          <p:nvPr/>
        </p:nvSpPr>
        <p:spPr>
          <a:xfrm>
            <a:off x="8066726" y="3410365"/>
            <a:ext cx="2924000" cy="66747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39" name="Google Shape;3839;p50"/>
          <p:cNvSpPr txBox="1">
            <a:spLocks noGrp="1"/>
          </p:cNvSpPr>
          <p:nvPr>
            <p:ph type="subTitle" idx="1"/>
          </p:nvPr>
        </p:nvSpPr>
        <p:spPr>
          <a:xfrm>
            <a:off x="1163726" y="3639835"/>
            <a:ext cx="2416400" cy="330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Chái bếp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40" name="Google Shape;3840;p50"/>
          <p:cNvSpPr txBox="1">
            <a:spLocks noGrp="1"/>
          </p:cNvSpPr>
          <p:nvPr>
            <p:ph type="subTitle" idx="5"/>
          </p:nvPr>
        </p:nvSpPr>
        <p:spPr>
          <a:xfrm>
            <a:off x="4429409" y="3589054"/>
            <a:ext cx="2729117" cy="330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Chái bếp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41" name="Google Shape;3841;p50"/>
          <p:cNvSpPr txBox="1">
            <a:spLocks noGrp="1"/>
          </p:cNvSpPr>
          <p:nvPr>
            <p:ph type="subTitle" idx="6"/>
          </p:nvPr>
        </p:nvSpPr>
        <p:spPr>
          <a:xfrm>
            <a:off x="8280857" y="3560087"/>
            <a:ext cx="2416400" cy="330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Chái bếp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42" name="Google Shape;3842;p50"/>
          <p:cNvSpPr txBox="1">
            <a:spLocks noGrp="1"/>
          </p:cNvSpPr>
          <p:nvPr>
            <p:ph type="subTitle" idx="2"/>
          </p:nvPr>
        </p:nvSpPr>
        <p:spPr>
          <a:xfrm>
            <a:off x="783140" y="4684821"/>
            <a:ext cx="3177572" cy="825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vi-VN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 tâm tư, số phận của con người</a:t>
            </a:r>
            <a:endParaRPr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43" name="Google Shape;3843;p50"/>
          <p:cNvSpPr txBox="1">
            <a:spLocks noGrp="1"/>
          </p:cNvSpPr>
          <p:nvPr>
            <p:ph type="subTitle" idx="3"/>
          </p:nvPr>
        </p:nvSpPr>
        <p:spPr>
          <a:xfrm>
            <a:off x="4297026" y="4774659"/>
            <a:ext cx="3115200" cy="825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vi-VN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gắn với hình ảnh người thân (cha mẹ), gắn với cuộc sống lao động </a:t>
            </a:r>
            <a:endParaRPr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44" name="Google Shape;3844;p50"/>
          <p:cNvSpPr txBox="1">
            <a:spLocks noGrp="1"/>
          </p:cNvSpPr>
          <p:nvPr>
            <p:ph type="subTitle" idx="4"/>
          </p:nvPr>
        </p:nvSpPr>
        <p:spPr>
          <a:xfrm>
            <a:off x="7908444" y="4767984"/>
            <a:ext cx="3461018" cy="825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vi-VN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gắn với những sinh hoạt, những nét đặc sắc trong văn hóa của người Dao</a:t>
            </a:r>
            <a:endParaRPr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845" name="Google Shape;3845;p50"/>
          <p:cNvGrpSpPr/>
          <p:nvPr/>
        </p:nvGrpSpPr>
        <p:grpSpPr>
          <a:xfrm>
            <a:off x="2027860" y="1833660"/>
            <a:ext cx="688132" cy="982927"/>
            <a:chOff x="1341612" y="3340055"/>
            <a:chExt cx="259399" cy="370524"/>
          </a:xfrm>
        </p:grpSpPr>
        <p:sp>
          <p:nvSpPr>
            <p:cNvPr id="3846" name="Google Shape;3846;p50"/>
            <p:cNvSpPr/>
            <p:nvPr/>
          </p:nvSpPr>
          <p:spPr>
            <a:xfrm>
              <a:off x="1383954" y="3340055"/>
              <a:ext cx="43615" cy="35664"/>
            </a:xfrm>
            <a:custGeom>
              <a:avLst/>
              <a:gdLst/>
              <a:ahLst/>
              <a:cxnLst/>
              <a:rect l="l" t="t" r="r" b="b"/>
              <a:pathLst>
                <a:path w="2913" h="2382" extrusionOk="0">
                  <a:moveTo>
                    <a:pt x="999" y="0"/>
                  </a:moveTo>
                  <a:cubicBezTo>
                    <a:pt x="452" y="0"/>
                    <a:pt x="11" y="442"/>
                    <a:pt x="11" y="989"/>
                  </a:cubicBezTo>
                  <a:lnTo>
                    <a:pt x="11" y="2019"/>
                  </a:lnTo>
                  <a:cubicBezTo>
                    <a:pt x="0" y="2260"/>
                    <a:pt x="179" y="2381"/>
                    <a:pt x="360" y="2381"/>
                  </a:cubicBezTo>
                  <a:cubicBezTo>
                    <a:pt x="542" y="2381"/>
                    <a:pt x="726" y="2260"/>
                    <a:pt x="726" y="2019"/>
                  </a:cubicBezTo>
                  <a:lnTo>
                    <a:pt x="726" y="989"/>
                  </a:lnTo>
                  <a:cubicBezTo>
                    <a:pt x="726" y="841"/>
                    <a:pt x="852" y="736"/>
                    <a:pt x="999" y="736"/>
                  </a:cubicBezTo>
                  <a:lnTo>
                    <a:pt x="1924" y="736"/>
                  </a:lnTo>
                  <a:cubicBezTo>
                    <a:pt x="2071" y="736"/>
                    <a:pt x="2197" y="841"/>
                    <a:pt x="2197" y="989"/>
                  </a:cubicBezTo>
                  <a:lnTo>
                    <a:pt x="2197" y="2019"/>
                  </a:lnTo>
                  <a:cubicBezTo>
                    <a:pt x="2197" y="2260"/>
                    <a:pt x="2376" y="2381"/>
                    <a:pt x="2555" y="2381"/>
                  </a:cubicBezTo>
                  <a:cubicBezTo>
                    <a:pt x="2733" y="2381"/>
                    <a:pt x="2912" y="2260"/>
                    <a:pt x="2912" y="2019"/>
                  </a:cubicBezTo>
                  <a:lnTo>
                    <a:pt x="2912" y="989"/>
                  </a:lnTo>
                  <a:cubicBezTo>
                    <a:pt x="2912" y="442"/>
                    <a:pt x="2471" y="0"/>
                    <a:pt x="1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7" name="Google Shape;3847;p50"/>
            <p:cNvSpPr/>
            <p:nvPr/>
          </p:nvSpPr>
          <p:spPr>
            <a:xfrm>
              <a:off x="1363966" y="3403329"/>
              <a:ext cx="237045" cy="307251"/>
            </a:xfrm>
            <a:custGeom>
              <a:avLst/>
              <a:gdLst/>
              <a:ahLst/>
              <a:cxnLst/>
              <a:rect l="l" t="t" r="r" b="b"/>
              <a:pathLst>
                <a:path w="15832" h="20521" extrusionOk="0">
                  <a:moveTo>
                    <a:pt x="736" y="0"/>
                  </a:moveTo>
                  <a:cubicBezTo>
                    <a:pt x="337" y="0"/>
                    <a:pt x="0" y="337"/>
                    <a:pt x="0" y="757"/>
                  </a:cubicBezTo>
                  <a:lnTo>
                    <a:pt x="0" y="19763"/>
                  </a:lnTo>
                  <a:cubicBezTo>
                    <a:pt x="0" y="20184"/>
                    <a:pt x="337" y="20520"/>
                    <a:pt x="736" y="20520"/>
                  </a:cubicBezTo>
                  <a:lnTo>
                    <a:pt x="15075" y="20520"/>
                  </a:lnTo>
                  <a:cubicBezTo>
                    <a:pt x="15495" y="20520"/>
                    <a:pt x="15832" y="20184"/>
                    <a:pt x="15832" y="19763"/>
                  </a:cubicBezTo>
                  <a:lnTo>
                    <a:pt x="15832" y="757"/>
                  </a:lnTo>
                  <a:cubicBezTo>
                    <a:pt x="15832" y="337"/>
                    <a:pt x="15495" y="0"/>
                    <a:pt x="150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8" name="Google Shape;3848;p50"/>
            <p:cNvSpPr/>
            <p:nvPr/>
          </p:nvSpPr>
          <p:spPr>
            <a:xfrm>
              <a:off x="1341612" y="3371841"/>
              <a:ext cx="237045" cy="306936"/>
            </a:xfrm>
            <a:custGeom>
              <a:avLst/>
              <a:gdLst/>
              <a:ahLst/>
              <a:cxnLst/>
              <a:rect l="l" t="t" r="r" b="b"/>
              <a:pathLst>
                <a:path w="15832" h="20500" extrusionOk="0">
                  <a:moveTo>
                    <a:pt x="736" y="1"/>
                  </a:moveTo>
                  <a:cubicBezTo>
                    <a:pt x="337" y="1"/>
                    <a:pt x="1" y="337"/>
                    <a:pt x="1" y="737"/>
                  </a:cubicBezTo>
                  <a:lnTo>
                    <a:pt x="1" y="19764"/>
                  </a:lnTo>
                  <a:cubicBezTo>
                    <a:pt x="1" y="20163"/>
                    <a:pt x="337" y="20500"/>
                    <a:pt x="736" y="20500"/>
                  </a:cubicBezTo>
                  <a:lnTo>
                    <a:pt x="15075" y="20500"/>
                  </a:lnTo>
                  <a:cubicBezTo>
                    <a:pt x="15495" y="20500"/>
                    <a:pt x="15832" y="20163"/>
                    <a:pt x="15832" y="19743"/>
                  </a:cubicBezTo>
                  <a:lnTo>
                    <a:pt x="15832" y="737"/>
                  </a:lnTo>
                  <a:cubicBezTo>
                    <a:pt x="15832" y="337"/>
                    <a:pt x="15495" y="1"/>
                    <a:pt x="150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9" name="Google Shape;3849;p50"/>
            <p:cNvSpPr/>
            <p:nvPr/>
          </p:nvSpPr>
          <p:spPr>
            <a:xfrm>
              <a:off x="1556303" y="3371841"/>
              <a:ext cx="22354" cy="306936"/>
            </a:xfrm>
            <a:custGeom>
              <a:avLst/>
              <a:gdLst/>
              <a:ahLst/>
              <a:cxnLst/>
              <a:rect l="l" t="t" r="r" b="b"/>
              <a:pathLst>
                <a:path w="1493" h="20500" extrusionOk="0">
                  <a:moveTo>
                    <a:pt x="0" y="1"/>
                  </a:moveTo>
                  <a:lnTo>
                    <a:pt x="0" y="20500"/>
                  </a:lnTo>
                  <a:lnTo>
                    <a:pt x="736" y="20500"/>
                  </a:lnTo>
                  <a:cubicBezTo>
                    <a:pt x="1156" y="20500"/>
                    <a:pt x="1493" y="20163"/>
                    <a:pt x="1493" y="19743"/>
                  </a:cubicBezTo>
                  <a:lnTo>
                    <a:pt x="1493" y="737"/>
                  </a:lnTo>
                  <a:cubicBezTo>
                    <a:pt x="1493" y="337"/>
                    <a:pt x="1156" y="1"/>
                    <a:pt x="7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0" name="Google Shape;3850;p50"/>
            <p:cNvSpPr/>
            <p:nvPr/>
          </p:nvSpPr>
          <p:spPr>
            <a:xfrm>
              <a:off x="1379387" y="3455583"/>
              <a:ext cx="44708" cy="44708"/>
            </a:xfrm>
            <a:custGeom>
              <a:avLst/>
              <a:gdLst/>
              <a:ahLst/>
              <a:cxnLst/>
              <a:rect l="l" t="t" r="r" b="b"/>
              <a:pathLst>
                <a:path w="2986" h="2986" extrusionOk="0">
                  <a:moveTo>
                    <a:pt x="190" y="0"/>
                  </a:moveTo>
                  <a:cubicBezTo>
                    <a:pt x="85" y="0"/>
                    <a:pt x="0" y="84"/>
                    <a:pt x="0" y="190"/>
                  </a:cubicBezTo>
                  <a:lnTo>
                    <a:pt x="0" y="2797"/>
                  </a:lnTo>
                  <a:cubicBezTo>
                    <a:pt x="0" y="2902"/>
                    <a:pt x="85" y="2986"/>
                    <a:pt x="190" y="2986"/>
                  </a:cubicBezTo>
                  <a:lnTo>
                    <a:pt x="2797" y="2986"/>
                  </a:lnTo>
                  <a:cubicBezTo>
                    <a:pt x="2902" y="2986"/>
                    <a:pt x="2986" y="2902"/>
                    <a:pt x="2986" y="2797"/>
                  </a:cubicBezTo>
                  <a:lnTo>
                    <a:pt x="2986" y="190"/>
                  </a:lnTo>
                  <a:cubicBezTo>
                    <a:pt x="2986" y="84"/>
                    <a:pt x="2902" y="0"/>
                    <a:pt x="27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1" name="Google Shape;3851;p50"/>
            <p:cNvSpPr/>
            <p:nvPr/>
          </p:nvSpPr>
          <p:spPr>
            <a:xfrm>
              <a:off x="1379387" y="3527975"/>
              <a:ext cx="44708" cy="44723"/>
            </a:xfrm>
            <a:custGeom>
              <a:avLst/>
              <a:gdLst/>
              <a:ahLst/>
              <a:cxnLst/>
              <a:rect l="l" t="t" r="r" b="b"/>
              <a:pathLst>
                <a:path w="2986" h="2987" extrusionOk="0">
                  <a:moveTo>
                    <a:pt x="190" y="1"/>
                  </a:moveTo>
                  <a:cubicBezTo>
                    <a:pt x="85" y="1"/>
                    <a:pt x="0" y="85"/>
                    <a:pt x="0" y="190"/>
                  </a:cubicBezTo>
                  <a:lnTo>
                    <a:pt x="0" y="2776"/>
                  </a:lnTo>
                  <a:cubicBezTo>
                    <a:pt x="0" y="2881"/>
                    <a:pt x="85" y="2986"/>
                    <a:pt x="190" y="2986"/>
                  </a:cubicBezTo>
                  <a:lnTo>
                    <a:pt x="2797" y="2986"/>
                  </a:lnTo>
                  <a:cubicBezTo>
                    <a:pt x="2902" y="2986"/>
                    <a:pt x="2986" y="2881"/>
                    <a:pt x="2986" y="2776"/>
                  </a:cubicBezTo>
                  <a:lnTo>
                    <a:pt x="2986" y="190"/>
                  </a:lnTo>
                  <a:cubicBezTo>
                    <a:pt x="2986" y="85"/>
                    <a:pt x="2902" y="1"/>
                    <a:pt x="27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2" name="Google Shape;3852;p50"/>
            <p:cNvSpPr/>
            <p:nvPr/>
          </p:nvSpPr>
          <p:spPr>
            <a:xfrm>
              <a:off x="1379387" y="3600067"/>
              <a:ext cx="44708" cy="44708"/>
            </a:xfrm>
            <a:custGeom>
              <a:avLst/>
              <a:gdLst/>
              <a:ahLst/>
              <a:cxnLst/>
              <a:rect l="l" t="t" r="r" b="b"/>
              <a:pathLst>
                <a:path w="2986" h="2986" extrusionOk="0">
                  <a:moveTo>
                    <a:pt x="190" y="1"/>
                  </a:moveTo>
                  <a:cubicBezTo>
                    <a:pt x="85" y="1"/>
                    <a:pt x="0" y="85"/>
                    <a:pt x="0" y="211"/>
                  </a:cubicBezTo>
                  <a:lnTo>
                    <a:pt x="0" y="2797"/>
                  </a:lnTo>
                  <a:cubicBezTo>
                    <a:pt x="0" y="2902"/>
                    <a:pt x="85" y="2986"/>
                    <a:pt x="190" y="2986"/>
                  </a:cubicBezTo>
                  <a:lnTo>
                    <a:pt x="2797" y="2986"/>
                  </a:lnTo>
                  <a:cubicBezTo>
                    <a:pt x="2902" y="2986"/>
                    <a:pt x="2986" y="2902"/>
                    <a:pt x="2986" y="2797"/>
                  </a:cubicBezTo>
                  <a:lnTo>
                    <a:pt x="2986" y="211"/>
                  </a:lnTo>
                  <a:cubicBezTo>
                    <a:pt x="2986" y="85"/>
                    <a:pt x="2902" y="1"/>
                    <a:pt x="27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3" name="Google Shape;3853;p50"/>
            <p:cNvSpPr/>
            <p:nvPr/>
          </p:nvSpPr>
          <p:spPr>
            <a:xfrm>
              <a:off x="1444233" y="3459041"/>
              <a:ext cx="103894" cy="11035"/>
            </a:xfrm>
            <a:custGeom>
              <a:avLst/>
              <a:gdLst/>
              <a:ahLst/>
              <a:cxnLst/>
              <a:rect l="l" t="t" r="r" b="b"/>
              <a:pathLst>
                <a:path w="6939" h="737" extrusionOk="0">
                  <a:moveTo>
                    <a:pt x="484" y="1"/>
                  </a:moveTo>
                  <a:cubicBezTo>
                    <a:pt x="0" y="1"/>
                    <a:pt x="0" y="736"/>
                    <a:pt x="484" y="736"/>
                  </a:cubicBezTo>
                  <a:lnTo>
                    <a:pt x="6455" y="736"/>
                  </a:lnTo>
                  <a:cubicBezTo>
                    <a:pt x="6939" y="736"/>
                    <a:pt x="6939" y="1"/>
                    <a:pt x="64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4" name="Google Shape;3854;p50"/>
            <p:cNvSpPr/>
            <p:nvPr/>
          </p:nvSpPr>
          <p:spPr>
            <a:xfrm>
              <a:off x="1444233" y="3482967"/>
              <a:ext cx="103894" cy="10720"/>
            </a:xfrm>
            <a:custGeom>
              <a:avLst/>
              <a:gdLst/>
              <a:ahLst/>
              <a:cxnLst/>
              <a:rect l="l" t="t" r="r" b="b"/>
              <a:pathLst>
                <a:path w="6939" h="716" extrusionOk="0">
                  <a:moveTo>
                    <a:pt x="484" y="0"/>
                  </a:moveTo>
                  <a:cubicBezTo>
                    <a:pt x="0" y="0"/>
                    <a:pt x="0" y="715"/>
                    <a:pt x="484" y="715"/>
                  </a:cubicBezTo>
                  <a:lnTo>
                    <a:pt x="6455" y="715"/>
                  </a:lnTo>
                  <a:cubicBezTo>
                    <a:pt x="6939" y="715"/>
                    <a:pt x="6939" y="0"/>
                    <a:pt x="64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5" name="Google Shape;3855;p50"/>
            <p:cNvSpPr/>
            <p:nvPr/>
          </p:nvSpPr>
          <p:spPr>
            <a:xfrm>
              <a:off x="1444233" y="3531433"/>
              <a:ext cx="103894" cy="10735"/>
            </a:xfrm>
            <a:custGeom>
              <a:avLst/>
              <a:gdLst/>
              <a:ahLst/>
              <a:cxnLst/>
              <a:rect l="l" t="t" r="r" b="b"/>
              <a:pathLst>
                <a:path w="6939" h="717" extrusionOk="0">
                  <a:moveTo>
                    <a:pt x="464" y="1"/>
                  </a:moveTo>
                  <a:cubicBezTo>
                    <a:pt x="1" y="1"/>
                    <a:pt x="7" y="716"/>
                    <a:pt x="484" y="716"/>
                  </a:cubicBezTo>
                  <a:lnTo>
                    <a:pt x="6455" y="716"/>
                  </a:lnTo>
                  <a:cubicBezTo>
                    <a:pt x="6939" y="716"/>
                    <a:pt x="6939" y="1"/>
                    <a:pt x="6455" y="1"/>
                  </a:cubicBezTo>
                  <a:lnTo>
                    <a:pt x="484" y="1"/>
                  </a:lnTo>
                  <a:cubicBezTo>
                    <a:pt x="477" y="1"/>
                    <a:pt x="471" y="1"/>
                    <a:pt x="4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6" name="Google Shape;3856;p50"/>
            <p:cNvSpPr/>
            <p:nvPr/>
          </p:nvSpPr>
          <p:spPr>
            <a:xfrm>
              <a:off x="1444233" y="3555359"/>
              <a:ext cx="103894" cy="10720"/>
            </a:xfrm>
            <a:custGeom>
              <a:avLst/>
              <a:gdLst/>
              <a:ahLst/>
              <a:cxnLst/>
              <a:rect l="l" t="t" r="r" b="b"/>
              <a:pathLst>
                <a:path w="6939" h="716" extrusionOk="0">
                  <a:moveTo>
                    <a:pt x="464" y="1"/>
                  </a:moveTo>
                  <a:cubicBezTo>
                    <a:pt x="1" y="1"/>
                    <a:pt x="7" y="716"/>
                    <a:pt x="484" y="716"/>
                  </a:cubicBezTo>
                  <a:lnTo>
                    <a:pt x="6455" y="716"/>
                  </a:lnTo>
                  <a:cubicBezTo>
                    <a:pt x="6939" y="716"/>
                    <a:pt x="6939" y="1"/>
                    <a:pt x="6455" y="1"/>
                  </a:cubicBezTo>
                  <a:lnTo>
                    <a:pt x="484" y="1"/>
                  </a:lnTo>
                  <a:cubicBezTo>
                    <a:pt x="477" y="1"/>
                    <a:pt x="471" y="1"/>
                    <a:pt x="4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7" name="Google Shape;3857;p50"/>
            <p:cNvSpPr/>
            <p:nvPr/>
          </p:nvSpPr>
          <p:spPr>
            <a:xfrm>
              <a:off x="1444233" y="3603526"/>
              <a:ext cx="103894" cy="11035"/>
            </a:xfrm>
            <a:custGeom>
              <a:avLst/>
              <a:gdLst/>
              <a:ahLst/>
              <a:cxnLst/>
              <a:rect l="l" t="t" r="r" b="b"/>
              <a:pathLst>
                <a:path w="6939" h="737" extrusionOk="0">
                  <a:moveTo>
                    <a:pt x="484" y="1"/>
                  </a:moveTo>
                  <a:cubicBezTo>
                    <a:pt x="0" y="1"/>
                    <a:pt x="0" y="737"/>
                    <a:pt x="484" y="737"/>
                  </a:cubicBezTo>
                  <a:lnTo>
                    <a:pt x="6455" y="737"/>
                  </a:lnTo>
                  <a:cubicBezTo>
                    <a:pt x="6939" y="737"/>
                    <a:pt x="6939" y="1"/>
                    <a:pt x="64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8" name="Google Shape;3858;p50"/>
            <p:cNvSpPr/>
            <p:nvPr/>
          </p:nvSpPr>
          <p:spPr>
            <a:xfrm>
              <a:off x="1444233" y="3627452"/>
              <a:ext cx="103894" cy="11035"/>
            </a:xfrm>
            <a:custGeom>
              <a:avLst/>
              <a:gdLst/>
              <a:ahLst/>
              <a:cxnLst/>
              <a:rect l="l" t="t" r="r" b="b"/>
              <a:pathLst>
                <a:path w="6939" h="737" extrusionOk="0">
                  <a:moveTo>
                    <a:pt x="484" y="1"/>
                  </a:moveTo>
                  <a:cubicBezTo>
                    <a:pt x="0" y="1"/>
                    <a:pt x="0" y="736"/>
                    <a:pt x="484" y="736"/>
                  </a:cubicBezTo>
                  <a:lnTo>
                    <a:pt x="6455" y="736"/>
                  </a:lnTo>
                  <a:cubicBezTo>
                    <a:pt x="6939" y="736"/>
                    <a:pt x="6939" y="1"/>
                    <a:pt x="64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9" name="Google Shape;3859;p50"/>
            <p:cNvSpPr/>
            <p:nvPr/>
          </p:nvSpPr>
          <p:spPr>
            <a:xfrm>
              <a:off x="1390183" y="3448845"/>
              <a:ext cx="55413" cy="37087"/>
            </a:xfrm>
            <a:custGeom>
              <a:avLst/>
              <a:gdLst/>
              <a:ahLst/>
              <a:cxnLst/>
              <a:rect l="l" t="t" r="r" b="b"/>
              <a:pathLst>
                <a:path w="3701" h="2477" extrusionOk="0">
                  <a:moveTo>
                    <a:pt x="3156" y="0"/>
                  </a:moveTo>
                  <a:cubicBezTo>
                    <a:pt x="3077" y="0"/>
                    <a:pt x="2995" y="28"/>
                    <a:pt x="2917" y="93"/>
                  </a:cubicBezTo>
                  <a:lnTo>
                    <a:pt x="1130" y="1607"/>
                  </a:lnTo>
                  <a:lnTo>
                    <a:pt x="772" y="1228"/>
                  </a:lnTo>
                  <a:cubicBezTo>
                    <a:pt x="722" y="1155"/>
                    <a:pt x="653" y="1124"/>
                    <a:pt x="580" y="1124"/>
                  </a:cubicBezTo>
                  <a:cubicBezTo>
                    <a:pt x="319" y="1124"/>
                    <a:pt x="0" y="1515"/>
                    <a:pt x="247" y="1712"/>
                  </a:cubicBezTo>
                  <a:lnTo>
                    <a:pt x="856" y="2364"/>
                  </a:lnTo>
                  <a:cubicBezTo>
                    <a:pt x="922" y="2440"/>
                    <a:pt x="1010" y="2477"/>
                    <a:pt x="1103" y="2477"/>
                  </a:cubicBezTo>
                  <a:cubicBezTo>
                    <a:pt x="1189" y="2477"/>
                    <a:pt x="1280" y="2445"/>
                    <a:pt x="1361" y="2385"/>
                  </a:cubicBezTo>
                  <a:lnTo>
                    <a:pt x="3400" y="640"/>
                  </a:lnTo>
                  <a:cubicBezTo>
                    <a:pt x="3701" y="406"/>
                    <a:pt x="3458" y="0"/>
                    <a:pt x="31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0" name="Google Shape;3860;p50"/>
            <p:cNvSpPr/>
            <p:nvPr/>
          </p:nvSpPr>
          <p:spPr>
            <a:xfrm>
              <a:off x="1390183" y="3521686"/>
              <a:ext cx="54874" cy="37147"/>
            </a:xfrm>
            <a:custGeom>
              <a:avLst/>
              <a:gdLst/>
              <a:ahLst/>
              <a:cxnLst/>
              <a:rect l="l" t="t" r="r" b="b"/>
              <a:pathLst>
                <a:path w="3665" h="2481" extrusionOk="0">
                  <a:moveTo>
                    <a:pt x="3137" y="0"/>
                  </a:moveTo>
                  <a:cubicBezTo>
                    <a:pt x="3064" y="0"/>
                    <a:pt x="2988" y="25"/>
                    <a:pt x="2917" y="85"/>
                  </a:cubicBezTo>
                  <a:lnTo>
                    <a:pt x="2917" y="106"/>
                  </a:lnTo>
                  <a:lnTo>
                    <a:pt x="1130" y="1619"/>
                  </a:lnTo>
                  <a:lnTo>
                    <a:pt x="772" y="1220"/>
                  </a:lnTo>
                  <a:cubicBezTo>
                    <a:pt x="722" y="1146"/>
                    <a:pt x="653" y="1116"/>
                    <a:pt x="580" y="1116"/>
                  </a:cubicBezTo>
                  <a:cubicBezTo>
                    <a:pt x="319" y="1116"/>
                    <a:pt x="0" y="1506"/>
                    <a:pt x="247" y="1703"/>
                  </a:cubicBezTo>
                  <a:lnTo>
                    <a:pt x="856" y="2355"/>
                  </a:lnTo>
                  <a:cubicBezTo>
                    <a:pt x="927" y="2437"/>
                    <a:pt x="1023" y="2480"/>
                    <a:pt x="1124" y="2480"/>
                  </a:cubicBezTo>
                  <a:cubicBezTo>
                    <a:pt x="1204" y="2480"/>
                    <a:pt x="1286" y="2453"/>
                    <a:pt x="1361" y="2397"/>
                  </a:cubicBezTo>
                  <a:lnTo>
                    <a:pt x="3379" y="652"/>
                  </a:lnTo>
                  <a:cubicBezTo>
                    <a:pt x="3665" y="400"/>
                    <a:pt x="3427" y="0"/>
                    <a:pt x="31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1" name="Google Shape;3861;p50"/>
            <p:cNvSpPr/>
            <p:nvPr/>
          </p:nvSpPr>
          <p:spPr>
            <a:xfrm>
              <a:off x="1390183" y="3595216"/>
              <a:ext cx="55413" cy="37267"/>
            </a:xfrm>
            <a:custGeom>
              <a:avLst/>
              <a:gdLst/>
              <a:ahLst/>
              <a:cxnLst/>
              <a:rect l="l" t="t" r="r" b="b"/>
              <a:pathLst>
                <a:path w="3701" h="2489" extrusionOk="0">
                  <a:moveTo>
                    <a:pt x="3155" y="1"/>
                  </a:moveTo>
                  <a:cubicBezTo>
                    <a:pt x="3077" y="1"/>
                    <a:pt x="2995" y="28"/>
                    <a:pt x="2917" y="93"/>
                  </a:cubicBezTo>
                  <a:lnTo>
                    <a:pt x="2917" y="114"/>
                  </a:lnTo>
                  <a:lnTo>
                    <a:pt x="1130" y="1628"/>
                  </a:lnTo>
                  <a:lnTo>
                    <a:pt x="772" y="1229"/>
                  </a:lnTo>
                  <a:cubicBezTo>
                    <a:pt x="722" y="1155"/>
                    <a:pt x="653" y="1125"/>
                    <a:pt x="580" y="1125"/>
                  </a:cubicBezTo>
                  <a:cubicBezTo>
                    <a:pt x="319" y="1125"/>
                    <a:pt x="0" y="1515"/>
                    <a:pt x="247" y="1712"/>
                  </a:cubicBezTo>
                  <a:lnTo>
                    <a:pt x="856" y="2364"/>
                  </a:lnTo>
                  <a:cubicBezTo>
                    <a:pt x="927" y="2446"/>
                    <a:pt x="1023" y="2489"/>
                    <a:pt x="1124" y="2489"/>
                  </a:cubicBezTo>
                  <a:cubicBezTo>
                    <a:pt x="1204" y="2489"/>
                    <a:pt x="1286" y="2462"/>
                    <a:pt x="1361" y="2406"/>
                  </a:cubicBezTo>
                  <a:lnTo>
                    <a:pt x="3400" y="661"/>
                  </a:lnTo>
                  <a:cubicBezTo>
                    <a:pt x="3701" y="410"/>
                    <a:pt x="3458" y="1"/>
                    <a:pt x="31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2" name="Google Shape;3862;p50"/>
            <p:cNvSpPr/>
            <p:nvPr/>
          </p:nvSpPr>
          <p:spPr>
            <a:xfrm>
              <a:off x="1368682" y="3362409"/>
              <a:ext cx="74309" cy="38734"/>
            </a:xfrm>
            <a:custGeom>
              <a:avLst/>
              <a:gdLst/>
              <a:ahLst/>
              <a:cxnLst/>
              <a:rect l="l" t="t" r="r" b="b"/>
              <a:pathLst>
                <a:path w="4963" h="2587" extrusionOk="0">
                  <a:moveTo>
                    <a:pt x="736" y="0"/>
                  </a:moveTo>
                  <a:cubicBezTo>
                    <a:pt x="316" y="0"/>
                    <a:pt x="1" y="336"/>
                    <a:pt x="1" y="736"/>
                  </a:cubicBezTo>
                  <a:lnTo>
                    <a:pt x="1" y="2250"/>
                  </a:lnTo>
                  <a:cubicBezTo>
                    <a:pt x="1" y="2439"/>
                    <a:pt x="148" y="2586"/>
                    <a:pt x="337" y="2586"/>
                  </a:cubicBezTo>
                  <a:lnTo>
                    <a:pt x="4626" y="2586"/>
                  </a:lnTo>
                  <a:cubicBezTo>
                    <a:pt x="4815" y="2586"/>
                    <a:pt x="4962" y="2439"/>
                    <a:pt x="4962" y="2250"/>
                  </a:cubicBezTo>
                  <a:lnTo>
                    <a:pt x="4962" y="736"/>
                  </a:lnTo>
                  <a:cubicBezTo>
                    <a:pt x="4962" y="336"/>
                    <a:pt x="4647" y="0"/>
                    <a:pt x="42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3" name="Google Shape;3863;p50"/>
            <p:cNvSpPr/>
            <p:nvPr/>
          </p:nvSpPr>
          <p:spPr>
            <a:xfrm>
              <a:off x="1409602" y="3362409"/>
              <a:ext cx="33389" cy="38734"/>
            </a:xfrm>
            <a:custGeom>
              <a:avLst/>
              <a:gdLst/>
              <a:ahLst/>
              <a:cxnLst/>
              <a:rect l="l" t="t" r="r" b="b"/>
              <a:pathLst>
                <a:path w="2230" h="2587" extrusionOk="0">
                  <a:moveTo>
                    <a:pt x="1" y="0"/>
                  </a:moveTo>
                  <a:cubicBezTo>
                    <a:pt x="400" y="0"/>
                    <a:pt x="737" y="336"/>
                    <a:pt x="737" y="736"/>
                  </a:cubicBezTo>
                  <a:lnTo>
                    <a:pt x="737" y="2250"/>
                  </a:lnTo>
                  <a:cubicBezTo>
                    <a:pt x="737" y="2439"/>
                    <a:pt x="589" y="2586"/>
                    <a:pt x="400" y="2586"/>
                  </a:cubicBezTo>
                  <a:lnTo>
                    <a:pt x="1893" y="2586"/>
                  </a:lnTo>
                  <a:cubicBezTo>
                    <a:pt x="2082" y="2586"/>
                    <a:pt x="2229" y="2439"/>
                    <a:pt x="2229" y="2250"/>
                  </a:cubicBezTo>
                  <a:lnTo>
                    <a:pt x="2229" y="736"/>
                  </a:lnTo>
                  <a:cubicBezTo>
                    <a:pt x="2229" y="336"/>
                    <a:pt x="1893" y="0"/>
                    <a:pt x="14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864" name="Google Shape;3864;p50"/>
          <p:cNvGrpSpPr/>
          <p:nvPr/>
        </p:nvGrpSpPr>
        <p:grpSpPr>
          <a:xfrm>
            <a:off x="9034232" y="1834036"/>
            <a:ext cx="988988" cy="982951"/>
            <a:chOff x="3954343" y="2899354"/>
            <a:chExt cx="345655" cy="343529"/>
          </a:xfrm>
        </p:grpSpPr>
        <p:sp>
          <p:nvSpPr>
            <p:cNvPr id="3865" name="Google Shape;3865;p50"/>
            <p:cNvSpPr/>
            <p:nvPr/>
          </p:nvSpPr>
          <p:spPr>
            <a:xfrm>
              <a:off x="3954343" y="2899354"/>
              <a:ext cx="345655" cy="343529"/>
            </a:xfrm>
            <a:custGeom>
              <a:avLst/>
              <a:gdLst/>
              <a:ahLst/>
              <a:cxnLst/>
              <a:rect l="l" t="t" r="r" b="b"/>
              <a:pathLst>
                <a:path w="23086" h="22944" extrusionOk="0">
                  <a:moveTo>
                    <a:pt x="18828" y="0"/>
                  </a:moveTo>
                  <a:cubicBezTo>
                    <a:pt x="18617" y="0"/>
                    <a:pt x="18407" y="84"/>
                    <a:pt x="18250" y="253"/>
                  </a:cubicBezTo>
                  <a:lnTo>
                    <a:pt x="17640" y="862"/>
                  </a:lnTo>
                  <a:lnTo>
                    <a:pt x="17135" y="1346"/>
                  </a:lnTo>
                  <a:lnTo>
                    <a:pt x="16000" y="2481"/>
                  </a:lnTo>
                  <a:lnTo>
                    <a:pt x="15495" y="2986"/>
                  </a:lnTo>
                  <a:lnTo>
                    <a:pt x="12741" y="5740"/>
                  </a:lnTo>
                  <a:lnTo>
                    <a:pt x="12237" y="6244"/>
                  </a:lnTo>
                  <a:lnTo>
                    <a:pt x="11122" y="7380"/>
                  </a:lnTo>
                  <a:lnTo>
                    <a:pt x="10618" y="7863"/>
                  </a:lnTo>
                  <a:lnTo>
                    <a:pt x="9482" y="8999"/>
                  </a:lnTo>
                  <a:lnTo>
                    <a:pt x="8978" y="9503"/>
                  </a:lnTo>
                  <a:lnTo>
                    <a:pt x="7864" y="10639"/>
                  </a:lnTo>
                  <a:lnTo>
                    <a:pt x="7359" y="11122"/>
                  </a:lnTo>
                  <a:lnTo>
                    <a:pt x="2965" y="15516"/>
                  </a:lnTo>
                  <a:lnTo>
                    <a:pt x="2481" y="16021"/>
                  </a:lnTo>
                  <a:lnTo>
                    <a:pt x="1346" y="17156"/>
                  </a:lnTo>
                  <a:lnTo>
                    <a:pt x="841" y="17640"/>
                  </a:lnTo>
                  <a:lnTo>
                    <a:pt x="316" y="18165"/>
                  </a:lnTo>
                  <a:cubicBezTo>
                    <a:pt x="0" y="18502"/>
                    <a:pt x="0" y="19027"/>
                    <a:pt x="316" y="19343"/>
                  </a:cubicBezTo>
                  <a:lnTo>
                    <a:pt x="3659" y="22707"/>
                  </a:lnTo>
                  <a:cubicBezTo>
                    <a:pt x="3827" y="22864"/>
                    <a:pt x="4037" y="22943"/>
                    <a:pt x="4247" y="22943"/>
                  </a:cubicBezTo>
                  <a:cubicBezTo>
                    <a:pt x="4458" y="22943"/>
                    <a:pt x="4668" y="22864"/>
                    <a:pt x="4836" y="22707"/>
                  </a:cubicBezTo>
                  <a:lnTo>
                    <a:pt x="22770" y="4773"/>
                  </a:lnTo>
                  <a:cubicBezTo>
                    <a:pt x="23085" y="4436"/>
                    <a:pt x="23085" y="3932"/>
                    <a:pt x="22770" y="3595"/>
                  </a:cubicBezTo>
                  <a:lnTo>
                    <a:pt x="19406" y="253"/>
                  </a:lnTo>
                  <a:cubicBezTo>
                    <a:pt x="19248" y="84"/>
                    <a:pt x="19038" y="0"/>
                    <a:pt x="188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6" name="Google Shape;3866;p50"/>
            <p:cNvSpPr/>
            <p:nvPr/>
          </p:nvSpPr>
          <p:spPr>
            <a:xfrm>
              <a:off x="4210897" y="2911946"/>
              <a:ext cx="33434" cy="31502"/>
            </a:xfrm>
            <a:custGeom>
              <a:avLst/>
              <a:gdLst/>
              <a:ahLst/>
              <a:cxnLst/>
              <a:rect l="l" t="t" r="r" b="b"/>
              <a:pathLst>
                <a:path w="2233" h="2104" extrusionOk="0">
                  <a:moveTo>
                    <a:pt x="505" y="0"/>
                  </a:moveTo>
                  <a:lnTo>
                    <a:pt x="0" y="505"/>
                  </a:lnTo>
                  <a:lnTo>
                    <a:pt x="1514" y="2019"/>
                  </a:lnTo>
                  <a:cubicBezTo>
                    <a:pt x="1588" y="2078"/>
                    <a:pt x="1666" y="2104"/>
                    <a:pt x="1741" y="2104"/>
                  </a:cubicBezTo>
                  <a:cubicBezTo>
                    <a:pt x="2009" y="2104"/>
                    <a:pt x="2232" y="1777"/>
                    <a:pt x="2019" y="1514"/>
                  </a:cubicBezTo>
                  <a:lnTo>
                    <a:pt x="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7" name="Google Shape;3867;p50"/>
            <p:cNvSpPr/>
            <p:nvPr/>
          </p:nvSpPr>
          <p:spPr>
            <a:xfrm>
              <a:off x="4186656" y="2936501"/>
              <a:ext cx="27834" cy="25049"/>
            </a:xfrm>
            <a:custGeom>
              <a:avLst/>
              <a:gdLst/>
              <a:ahLst/>
              <a:cxnLst/>
              <a:rect l="l" t="t" r="r" b="b"/>
              <a:pathLst>
                <a:path w="1859" h="1673" extrusionOk="0">
                  <a:moveTo>
                    <a:pt x="505" y="0"/>
                  </a:moveTo>
                  <a:lnTo>
                    <a:pt x="0" y="484"/>
                  </a:lnTo>
                  <a:lnTo>
                    <a:pt x="1052" y="1535"/>
                  </a:lnTo>
                  <a:cubicBezTo>
                    <a:pt x="1134" y="1632"/>
                    <a:pt x="1230" y="1672"/>
                    <a:pt x="1322" y="1672"/>
                  </a:cubicBezTo>
                  <a:cubicBezTo>
                    <a:pt x="1607" y="1672"/>
                    <a:pt x="1858" y="1290"/>
                    <a:pt x="1556" y="1051"/>
                  </a:cubicBezTo>
                  <a:lnTo>
                    <a:pt x="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8" name="Google Shape;3868;p50"/>
            <p:cNvSpPr/>
            <p:nvPr/>
          </p:nvSpPr>
          <p:spPr>
            <a:xfrm>
              <a:off x="4162101" y="2960727"/>
              <a:ext cx="26501" cy="24600"/>
            </a:xfrm>
            <a:custGeom>
              <a:avLst/>
              <a:gdLst/>
              <a:ahLst/>
              <a:cxnLst/>
              <a:rect l="l" t="t" r="r" b="b"/>
              <a:pathLst>
                <a:path w="1770" h="1643" extrusionOk="0">
                  <a:moveTo>
                    <a:pt x="505" y="1"/>
                  </a:moveTo>
                  <a:lnTo>
                    <a:pt x="0" y="506"/>
                  </a:lnTo>
                  <a:lnTo>
                    <a:pt x="1052" y="1557"/>
                  </a:lnTo>
                  <a:cubicBezTo>
                    <a:pt x="1125" y="1617"/>
                    <a:pt x="1204" y="1642"/>
                    <a:pt x="1279" y="1642"/>
                  </a:cubicBezTo>
                  <a:cubicBezTo>
                    <a:pt x="1547" y="1642"/>
                    <a:pt x="1770" y="1315"/>
                    <a:pt x="1556" y="1052"/>
                  </a:cubicBezTo>
                  <a:lnTo>
                    <a:pt x="5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9" name="Google Shape;3869;p50"/>
            <p:cNvSpPr/>
            <p:nvPr/>
          </p:nvSpPr>
          <p:spPr>
            <a:xfrm>
              <a:off x="4137861" y="2985281"/>
              <a:ext cx="27834" cy="25064"/>
            </a:xfrm>
            <a:custGeom>
              <a:avLst/>
              <a:gdLst/>
              <a:ahLst/>
              <a:cxnLst/>
              <a:rect l="l" t="t" r="r" b="b"/>
              <a:pathLst>
                <a:path w="1859" h="1674" extrusionOk="0">
                  <a:moveTo>
                    <a:pt x="505" y="1"/>
                  </a:moveTo>
                  <a:lnTo>
                    <a:pt x="1" y="484"/>
                  </a:lnTo>
                  <a:lnTo>
                    <a:pt x="1052" y="1536"/>
                  </a:lnTo>
                  <a:cubicBezTo>
                    <a:pt x="1129" y="1633"/>
                    <a:pt x="1222" y="1673"/>
                    <a:pt x="1313" y="1673"/>
                  </a:cubicBezTo>
                  <a:cubicBezTo>
                    <a:pt x="1596" y="1673"/>
                    <a:pt x="1858" y="1290"/>
                    <a:pt x="1556" y="1052"/>
                  </a:cubicBezTo>
                  <a:lnTo>
                    <a:pt x="5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0" name="Google Shape;3870;p50"/>
            <p:cNvSpPr/>
            <p:nvPr/>
          </p:nvSpPr>
          <p:spPr>
            <a:xfrm>
              <a:off x="4113306" y="3009522"/>
              <a:ext cx="33434" cy="31517"/>
            </a:xfrm>
            <a:custGeom>
              <a:avLst/>
              <a:gdLst/>
              <a:ahLst/>
              <a:cxnLst/>
              <a:rect l="l" t="t" r="r" b="b"/>
              <a:pathLst>
                <a:path w="2233" h="2105" extrusionOk="0">
                  <a:moveTo>
                    <a:pt x="505" y="1"/>
                  </a:moveTo>
                  <a:lnTo>
                    <a:pt x="1" y="505"/>
                  </a:lnTo>
                  <a:lnTo>
                    <a:pt x="1514" y="2019"/>
                  </a:lnTo>
                  <a:cubicBezTo>
                    <a:pt x="1588" y="2079"/>
                    <a:pt x="1667" y="2104"/>
                    <a:pt x="1742" y="2104"/>
                  </a:cubicBezTo>
                  <a:cubicBezTo>
                    <a:pt x="2010" y="2104"/>
                    <a:pt x="2233" y="1777"/>
                    <a:pt x="2019" y="1515"/>
                  </a:cubicBezTo>
                  <a:lnTo>
                    <a:pt x="5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1" name="Google Shape;3871;p50"/>
            <p:cNvSpPr/>
            <p:nvPr/>
          </p:nvSpPr>
          <p:spPr>
            <a:xfrm>
              <a:off x="4089066" y="3034077"/>
              <a:ext cx="27504" cy="25184"/>
            </a:xfrm>
            <a:custGeom>
              <a:avLst/>
              <a:gdLst/>
              <a:ahLst/>
              <a:cxnLst/>
              <a:rect l="l" t="t" r="r" b="b"/>
              <a:pathLst>
                <a:path w="1837" h="1682" extrusionOk="0">
                  <a:moveTo>
                    <a:pt x="484" y="1"/>
                  </a:moveTo>
                  <a:lnTo>
                    <a:pt x="1" y="484"/>
                  </a:lnTo>
                  <a:lnTo>
                    <a:pt x="1052" y="1535"/>
                  </a:lnTo>
                  <a:cubicBezTo>
                    <a:pt x="1130" y="1639"/>
                    <a:pt x="1223" y="1682"/>
                    <a:pt x="1314" y="1682"/>
                  </a:cubicBezTo>
                  <a:cubicBezTo>
                    <a:pt x="1589" y="1682"/>
                    <a:pt x="1836" y="1289"/>
                    <a:pt x="1536" y="1052"/>
                  </a:cubicBezTo>
                  <a:lnTo>
                    <a:pt x="48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2" name="Google Shape;3872;p50"/>
            <p:cNvSpPr/>
            <p:nvPr/>
          </p:nvSpPr>
          <p:spPr>
            <a:xfrm>
              <a:off x="4064511" y="3058317"/>
              <a:ext cx="26516" cy="24585"/>
            </a:xfrm>
            <a:custGeom>
              <a:avLst/>
              <a:gdLst/>
              <a:ahLst/>
              <a:cxnLst/>
              <a:rect l="l" t="t" r="r" b="b"/>
              <a:pathLst>
                <a:path w="1771" h="1642" extrusionOk="0">
                  <a:moveTo>
                    <a:pt x="506" y="1"/>
                  </a:moveTo>
                  <a:lnTo>
                    <a:pt x="1" y="505"/>
                  </a:lnTo>
                  <a:lnTo>
                    <a:pt x="1052" y="1556"/>
                  </a:lnTo>
                  <a:cubicBezTo>
                    <a:pt x="1126" y="1616"/>
                    <a:pt x="1204" y="1642"/>
                    <a:pt x="1279" y="1642"/>
                  </a:cubicBezTo>
                  <a:cubicBezTo>
                    <a:pt x="1547" y="1642"/>
                    <a:pt x="1770" y="1315"/>
                    <a:pt x="1557" y="1052"/>
                  </a:cubicBezTo>
                  <a:lnTo>
                    <a:pt x="5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3" name="Google Shape;3873;p50"/>
            <p:cNvSpPr/>
            <p:nvPr/>
          </p:nvSpPr>
          <p:spPr>
            <a:xfrm>
              <a:off x="4040285" y="3082872"/>
              <a:ext cx="27729" cy="25184"/>
            </a:xfrm>
            <a:custGeom>
              <a:avLst/>
              <a:gdLst/>
              <a:ahLst/>
              <a:cxnLst/>
              <a:rect l="l" t="t" r="r" b="b"/>
              <a:pathLst>
                <a:path w="1852" h="1682" extrusionOk="0">
                  <a:moveTo>
                    <a:pt x="484" y="0"/>
                  </a:moveTo>
                  <a:lnTo>
                    <a:pt x="0" y="484"/>
                  </a:lnTo>
                  <a:lnTo>
                    <a:pt x="1051" y="1535"/>
                  </a:lnTo>
                  <a:cubicBezTo>
                    <a:pt x="1129" y="1639"/>
                    <a:pt x="1224" y="1681"/>
                    <a:pt x="1316" y="1681"/>
                  </a:cubicBezTo>
                  <a:cubicBezTo>
                    <a:pt x="1596" y="1681"/>
                    <a:pt x="1851" y="1289"/>
                    <a:pt x="1535" y="1052"/>
                  </a:cubicBezTo>
                  <a:lnTo>
                    <a:pt x="4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4" name="Google Shape;3874;p50"/>
            <p:cNvSpPr/>
            <p:nvPr/>
          </p:nvSpPr>
          <p:spPr>
            <a:xfrm>
              <a:off x="4015730" y="3107113"/>
              <a:ext cx="34751" cy="32281"/>
            </a:xfrm>
            <a:custGeom>
              <a:avLst/>
              <a:gdLst/>
              <a:ahLst/>
              <a:cxnLst/>
              <a:rect l="l" t="t" r="r" b="b"/>
              <a:pathLst>
                <a:path w="2321" h="2156" extrusionOk="0">
                  <a:moveTo>
                    <a:pt x="505" y="0"/>
                  </a:moveTo>
                  <a:lnTo>
                    <a:pt x="0" y="505"/>
                  </a:lnTo>
                  <a:lnTo>
                    <a:pt x="1514" y="2019"/>
                  </a:lnTo>
                  <a:cubicBezTo>
                    <a:pt x="1596" y="2116"/>
                    <a:pt x="1691" y="2156"/>
                    <a:pt x="1783" y="2156"/>
                  </a:cubicBezTo>
                  <a:cubicBezTo>
                    <a:pt x="2069" y="2156"/>
                    <a:pt x="2321" y="1769"/>
                    <a:pt x="2018" y="1514"/>
                  </a:cubicBezTo>
                  <a:lnTo>
                    <a:pt x="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5" name="Google Shape;3875;p50"/>
            <p:cNvSpPr/>
            <p:nvPr/>
          </p:nvSpPr>
          <p:spPr>
            <a:xfrm>
              <a:off x="3991490" y="3131668"/>
              <a:ext cx="27789" cy="25318"/>
            </a:xfrm>
            <a:custGeom>
              <a:avLst/>
              <a:gdLst/>
              <a:ahLst/>
              <a:cxnLst/>
              <a:rect l="l" t="t" r="r" b="b"/>
              <a:pathLst>
                <a:path w="1856" h="1691" extrusionOk="0">
                  <a:moveTo>
                    <a:pt x="484" y="0"/>
                  </a:moveTo>
                  <a:lnTo>
                    <a:pt x="0" y="505"/>
                  </a:lnTo>
                  <a:lnTo>
                    <a:pt x="1051" y="1556"/>
                  </a:lnTo>
                  <a:cubicBezTo>
                    <a:pt x="1127" y="1651"/>
                    <a:pt x="1217" y="1690"/>
                    <a:pt x="1306" y="1690"/>
                  </a:cubicBezTo>
                  <a:cubicBezTo>
                    <a:pt x="1590" y="1690"/>
                    <a:pt x="1855" y="1292"/>
                    <a:pt x="1535" y="1051"/>
                  </a:cubicBezTo>
                  <a:lnTo>
                    <a:pt x="4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6" name="Google Shape;3876;p50"/>
            <p:cNvSpPr/>
            <p:nvPr/>
          </p:nvSpPr>
          <p:spPr>
            <a:xfrm>
              <a:off x="3966935" y="3155908"/>
              <a:ext cx="27834" cy="25348"/>
            </a:xfrm>
            <a:custGeom>
              <a:avLst/>
              <a:gdLst/>
              <a:ahLst/>
              <a:cxnLst/>
              <a:rect l="l" t="t" r="r" b="b"/>
              <a:pathLst>
                <a:path w="1859" h="1693" extrusionOk="0">
                  <a:moveTo>
                    <a:pt x="505" y="0"/>
                  </a:moveTo>
                  <a:lnTo>
                    <a:pt x="0" y="505"/>
                  </a:lnTo>
                  <a:lnTo>
                    <a:pt x="1052" y="1556"/>
                  </a:lnTo>
                  <a:cubicBezTo>
                    <a:pt x="1133" y="1653"/>
                    <a:pt x="1229" y="1693"/>
                    <a:pt x="1321" y="1693"/>
                  </a:cubicBezTo>
                  <a:cubicBezTo>
                    <a:pt x="1607" y="1693"/>
                    <a:pt x="1859" y="1306"/>
                    <a:pt x="1556" y="1051"/>
                  </a:cubicBezTo>
                  <a:lnTo>
                    <a:pt x="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877" name="Google Shape;3877;p50"/>
          <p:cNvGrpSpPr/>
          <p:nvPr/>
        </p:nvGrpSpPr>
        <p:grpSpPr>
          <a:xfrm>
            <a:off x="5507189" y="1742633"/>
            <a:ext cx="886075" cy="982949"/>
            <a:chOff x="2191541" y="2408601"/>
            <a:chExt cx="308823" cy="342571"/>
          </a:xfrm>
        </p:grpSpPr>
        <p:sp>
          <p:nvSpPr>
            <p:cNvPr id="3878" name="Google Shape;3878;p50"/>
            <p:cNvSpPr/>
            <p:nvPr/>
          </p:nvSpPr>
          <p:spPr>
            <a:xfrm>
              <a:off x="2222384" y="2722754"/>
              <a:ext cx="22054" cy="28418"/>
            </a:xfrm>
            <a:custGeom>
              <a:avLst/>
              <a:gdLst/>
              <a:ahLst/>
              <a:cxnLst/>
              <a:rect l="l" t="t" r="r" b="b"/>
              <a:pathLst>
                <a:path w="1473" h="1898" extrusionOk="0">
                  <a:moveTo>
                    <a:pt x="43" y="1"/>
                  </a:moveTo>
                  <a:lnTo>
                    <a:pt x="1" y="1640"/>
                  </a:lnTo>
                  <a:cubicBezTo>
                    <a:pt x="1" y="1798"/>
                    <a:pt x="128" y="1898"/>
                    <a:pt x="256" y="1898"/>
                  </a:cubicBezTo>
                  <a:cubicBezTo>
                    <a:pt x="315" y="1898"/>
                    <a:pt x="374" y="1876"/>
                    <a:pt x="421" y="1830"/>
                  </a:cubicBezTo>
                  <a:lnTo>
                    <a:pt x="1472" y="631"/>
                  </a:lnTo>
                  <a:lnTo>
                    <a:pt x="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9" name="Google Shape;3879;p50"/>
            <p:cNvSpPr/>
            <p:nvPr/>
          </p:nvSpPr>
          <p:spPr>
            <a:xfrm>
              <a:off x="2447451" y="2724640"/>
              <a:ext cx="22054" cy="26456"/>
            </a:xfrm>
            <a:custGeom>
              <a:avLst/>
              <a:gdLst/>
              <a:ahLst/>
              <a:cxnLst/>
              <a:rect l="l" t="t" r="r" b="b"/>
              <a:pathLst>
                <a:path w="1473" h="1767" extrusionOk="0">
                  <a:moveTo>
                    <a:pt x="1410" y="1"/>
                  </a:moveTo>
                  <a:lnTo>
                    <a:pt x="1" y="526"/>
                  </a:lnTo>
                  <a:lnTo>
                    <a:pt x="1031" y="1683"/>
                  </a:lnTo>
                  <a:cubicBezTo>
                    <a:pt x="1082" y="1741"/>
                    <a:pt x="1147" y="1766"/>
                    <a:pt x="1213" y="1766"/>
                  </a:cubicBezTo>
                  <a:cubicBezTo>
                    <a:pt x="1337" y="1766"/>
                    <a:pt x="1459" y="1673"/>
                    <a:pt x="1473" y="1535"/>
                  </a:cubicBezTo>
                  <a:lnTo>
                    <a:pt x="141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0" name="Google Shape;3880;p50"/>
            <p:cNvSpPr/>
            <p:nvPr/>
          </p:nvSpPr>
          <p:spPr>
            <a:xfrm>
              <a:off x="2191541" y="2611313"/>
              <a:ext cx="308823" cy="16709"/>
            </a:xfrm>
            <a:custGeom>
              <a:avLst/>
              <a:gdLst/>
              <a:ahLst/>
              <a:cxnLst/>
              <a:rect l="l" t="t" r="r" b="b"/>
              <a:pathLst>
                <a:path w="20626" h="1116" extrusionOk="0">
                  <a:moveTo>
                    <a:pt x="526" y="1"/>
                  </a:moveTo>
                  <a:cubicBezTo>
                    <a:pt x="231" y="1"/>
                    <a:pt x="0" y="253"/>
                    <a:pt x="0" y="527"/>
                  </a:cubicBezTo>
                  <a:lnTo>
                    <a:pt x="0" y="590"/>
                  </a:lnTo>
                  <a:cubicBezTo>
                    <a:pt x="0" y="884"/>
                    <a:pt x="231" y="1115"/>
                    <a:pt x="526" y="1115"/>
                  </a:cubicBezTo>
                  <a:lnTo>
                    <a:pt x="20099" y="1115"/>
                  </a:lnTo>
                  <a:cubicBezTo>
                    <a:pt x="20394" y="1115"/>
                    <a:pt x="20625" y="884"/>
                    <a:pt x="20625" y="590"/>
                  </a:cubicBezTo>
                  <a:lnTo>
                    <a:pt x="20625" y="527"/>
                  </a:lnTo>
                  <a:cubicBezTo>
                    <a:pt x="20625" y="253"/>
                    <a:pt x="20394" y="1"/>
                    <a:pt x="200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1" name="Google Shape;3881;p50"/>
            <p:cNvSpPr/>
            <p:nvPr/>
          </p:nvSpPr>
          <p:spPr>
            <a:xfrm>
              <a:off x="2211993" y="2470287"/>
              <a:ext cx="140412" cy="263052"/>
            </a:xfrm>
            <a:custGeom>
              <a:avLst/>
              <a:gdLst/>
              <a:ahLst/>
              <a:cxnLst/>
              <a:rect l="l" t="t" r="r" b="b"/>
              <a:pathLst>
                <a:path w="9378" h="17569" extrusionOk="0">
                  <a:moveTo>
                    <a:pt x="6750" y="1"/>
                  </a:moveTo>
                  <a:lnTo>
                    <a:pt x="1304" y="10597"/>
                  </a:lnTo>
                  <a:cubicBezTo>
                    <a:pt x="358" y="12426"/>
                    <a:pt x="1" y="14487"/>
                    <a:pt x="274" y="16505"/>
                  </a:cubicBezTo>
                  <a:cubicBezTo>
                    <a:pt x="295" y="16736"/>
                    <a:pt x="442" y="16926"/>
                    <a:pt x="653" y="17010"/>
                  </a:cubicBezTo>
                  <a:lnTo>
                    <a:pt x="1935" y="17535"/>
                  </a:lnTo>
                  <a:cubicBezTo>
                    <a:pt x="2007" y="17558"/>
                    <a:pt x="2080" y="17569"/>
                    <a:pt x="2151" y="17569"/>
                  </a:cubicBezTo>
                  <a:cubicBezTo>
                    <a:pt x="2414" y="17569"/>
                    <a:pt x="2656" y="17421"/>
                    <a:pt x="2755" y="17157"/>
                  </a:cubicBezTo>
                  <a:lnTo>
                    <a:pt x="9378" y="1052"/>
                  </a:lnTo>
                  <a:lnTo>
                    <a:pt x="675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2" name="Google Shape;3882;p50"/>
            <p:cNvSpPr/>
            <p:nvPr/>
          </p:nvSpPr>
          <p:spPr>
            <a:xfrm>
              <a:off x="2233718" y="2470287"/>
              <a:ext cx="118687" cy="262917"/>
            </a:xfrm>
            <a:custGeom>
              <a:avLst/>
              <a:gdLst/>
              <a:ahLst/>
              <a:cxnLst/>
              <a:rect l="l" t="t" r="r" b="b"/>
              <a:pathLst>
                <a:path w="7927" h="17560" extrusionOk="0">
                  <a:moveTo>
                    <a:pt x="5299" y="1"/>
                  </a:moveTo>
                  <a:lnTo>
                    <a:pt x="4205" y="2124"/>
                  </a:lnTo>
                  <a:cubicBezTo>
                    <a:pt x="4353" y="2419"/>
                    <a:pt x="4563" y="2692"/>
                    <a:pt x="4794" y="2923"/>
                  </a:cubicBezTo>
                  <a:cubicBezTo>
                    <a:pt x="5278" y="3428"/>
                    <a:pt x="5425" y="4185"/>
                    <a:pt x="5151" y="4837"/>
                  </a:cubicBezTo>
                  <a:lnTo>
                    <a:pt x="85" y="17178"/>
                  </a:lnTo>
                  <a:cubicBezTo>
                    <a:pt x="64" y="17220"/>
                    <a:pt x="43" y="17283"/>
                    <a:pt x="0" y="17325"/>
                  </a:cubicBezTo>
                  <a:lnTo>
                    <a:pt x="484" y="17514"/>
                  </a:lnTo>
                  <a:cubicBezTo>
                    <a:pt x="565" y="17545"/>
                    <a:pt x="648" y="17559"/>
                    <a:pt x="728" y="17559"/>
                  </a:cubicBezTo>
                  <a:cubicBezTo>
                    <a:pt x="980" y="17559"/>
                    <a:pt x="1208" y="17417"/>
                    <a:pt x="1304" y="17178"/>
                  </a:cubicBezTo>
                  <a:lnTo>
                    <a:pt x="7927" y="1052"/>
                  </a:lnTo>
                  <a:lnTo>
                    <a:pt x="52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3" name="Google Shape;3883;p50"/>
            <p:cNvSpPr/>
            <p:nvPr/>
          </p:nvSpPr>
          <p:spPr>
            <a:xfrm>
              <a:off x="2339484" y="2470287"/>
              <a:ext cx="140098" cy="263052"/>
            </a:xfrm>
            <a:custGeom>
              <a:avLst/>
              <a:gdLst/>
              <a:ahLst/>
              <a:cxnLst/>
              <a:rect l="l" t="t" r="r" b="b"/>
              <a:pathLst>
                <a:path w="9357" h="17569" extrusionOk="0">
                  <a:moveTo>
                    <a:pt x="2629" y="1"/>
                  </a:moveTo>
                  <a:lnTo>
                    <a:pt x="1" y="1052"/>
                  </a:lnTo>
                  <a:lnTo>
                    <a:pt x="6623" y="17157"/>
                  </a:lnTo>
                  <a:cubicBezTo>
                    <a:pt x="6722" y="17421"/>
                    <a:pt x="6964" y="17569"/>
                    <a:pt x="7217" y="17569"/>
                  </a:cubicBezTo>
                  <a:cubicBezTo>
                    <a:pt x="7285" y="17569"/>
                    <a:pt x="7355" y="17558"/>
                    <a:pt x="7422" y="17535"/>
                  </a:cubicBezTo>
                  <a:lnTo>
                    <a:pt x="8726" y="17010"/>
                  </a:lnTo>
                  <a:cubicBezTo>
                    <a:pt x="8915" y="16926"/>
                    <a:pt x="9083" y="16736"/>
                    <a:pt x="9104" y="16505"/>
                  </a:cubicBezTo>
                  <a:cubicBezTo>
                    <a:pt x="9356" y="14487"/>
                    <a:pt x="8999" y="12426"/>
                    <a:pt x="8074" y="10597"/>
                  </a:cubicBezTo>
                  <a:lnTo>
                    <a:pt x="26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4" name="Google Shape;3884;p50"/>
            <p:cNvSpPr/>
            <p:nvPr/>
          </p:nvSpPr>
          <p:spPr>
            <a:xfrm>
              <a:off x="2339484" y="2470287"/>
              <a:ext cx="140412" cy="257512"/>
            </a:xfrm>
            <a:custGeom>
              <a:avLst/>
              <a:gdLst/>
              <a:ahLst/>
              <a:cxnLst/>
              <a:rect l="l" t="t" r="r" b="b"/>
              <a:pathLst>
                <a:path w="9378" h="17199" extrusionOk="0">
                  <a:moveTo>
                    <a:pt x="2629" y="1"/>
                  </a:moveTo>
                  <a:lnTo>
                    <a:pt x="1" y="1052"/>
                  </a:lnTo>
                  <a:lnTo>
                    <a:pt x="190" y="1536"/>
                  </a:lnTo>
                  <a:lnTo>
                    <a:pt x="1199" y="3996"/>
                  </a:lnTo>
                  <a:cubicBezTo>
                    <a:pt x="1367" y="3954"/>
                    <a:pt x="1556" y="3912"/>
                    <a:pt x="1704" y="3848"/>
                  </a:cubicBezTo>
                  <a:cubicBezTo>
                    <a:pt x="1874" y="3790"/>
                    <a:pt x="2048" y="3762"/>
                    <a:pt x="2220" y="3762"/>
                  </a:cubicBezTo>
                  <a:cubicBezTo>
                    <a:pt x="2793" y="3762"/>
                    <a:pt x="3337" y="4072"/>
                    <a:pt x="3596" y="4605"/>
                  </a:cubicBezTo>
                  <a:lnTo>
                    <a:pt x="7149" y="11543"/>
                  </a:lnTo>
                  <a:cubicBezTo>
                    <a:pt x="8053" y="13288"/>
                    <a:pt x="8410" y="15265"/>
                    <a:pt x="8200" y="17199"/>
                  </a:cubicBezTo>
                  <a:lnTo>
                    <a:pt x="8789" y="16968"/>
                  </a:lnTo>
                  <a:cubicBezTo>
                    <a:pt x="8978" y="16905"/>
                    <a:pt x="9104" y="16715"/>
                    <a:pt x="9104" y="16505"/>
                  </a:cubicBezTo>
                  <a:cubicBezTo>
                    <a:pt x="9377" y="14487"/>
                    <a:pt x="8999" y="12426"/>
                    <a:pt x="8074" y="10618"/>
                  </a:cubicBezTo>
                  <a:lnTo>
                    <a:pt x="3722" y="2124"/>
                  </a:lnTo>
                  <a:lnTo>
                    <a:pt x="26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5" name="Google Shape;3885;p50"/>
            <p:cNvSpPr/>
            <p:nvPr/>
          </p:nvSpPr>
          <p:spPr>
            <a:xfrm>
              <a:off x="2328150" y="2408601"/>
              <a:ext cx="35275" cy="32116"/>
            </a:xfrm>
            <a:custGeom>
              <a:avLst/>
              <a:gdLst/>
              <a:ahLst/>
              <a:cxnLst/>
              <a:rect l="l" t="t" r="r" b="b"/>
              <a:pathLst>
                <a:path w="2356" h="2145" extrusionOk="0">
                  <a:moveTo>
                    <a:pt x="653" y="0"/>
                  </a:moveTo>
                  <a:cubicBezTo>
                    <a:pt x="295" y="0"/>
                    <a:pt x="1" y="295"/>
                    <a:pt x="22" y="652"/>
                  </a:cubicBezTo>
                  <a:lnTo>
                    <a:pt x="22" y="2145"/>
                  </a:lnTo>
                  <a:lnTo>
                    <a:pt x="2355" y="2145"/>
                  </a:lnTo>
                  <a:lnTo>
                    <a:pt x="2355" y="631"/>
                  </a:lnTo>
                  <a:cubicBezTo>
                    <a:pt x="2355" y="295"/>
                    <a:pt x="2082" y="0"/>
                    <a:pt x="17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6" name="Google Shape;3886;p50"/>
            <p:cNvSpPr/>
            <p:nvPr/>
          </p:nvSpPr>
          <p:spPr>
            <a:xfrm>
              <a:off x="2291632" y="2434728"/>
              <a:ext cx="94776" cy="80911"/>
            </a:xfrm>
            <a:custGeom>
              <a:avLst/>
              <a:gdLst/>
              <a:ahLst/>
              <a:cxnLst/>
              <a:rect l="l" t="t" r="r" b="b"/>
              <a:pathLst>
                <a:path w="6330" h="5404" extrusionOk="0">
                  <a:moveTo>
                    <a:pt x="3617" y="0"/>
                  </a:moveTo>
                  <a:cubicBezTo>
                    <a:pt x="1220" y="0"/>
                    <a:pt x="1" y="2902"/>
                    <a:pt x="1704" y="4605"/>
                  </a:cubicBezTo>
                  <a:cubicBezTo>
                    <a:pt x="2255" y="5156"/>
                    <a:pt x="2935" y="5403"/>
                    <a:pt x="3602" y="5403"/>
                  </a:cubicBezTo>
                  <a:cubicBezTo>
                    <a:pt x="4993" y="5403"/>
                    <a:pt x="6329" y="4326"/>
                    <a:pt x="6329" y="2691"/>
                  </a:cubicBezTo>
                  <a:cubicBezTo>
                    <a:pt x="6329" y="1199"/>
                    <a:pt x="5110" y="0"/>
                    <a:pt x="36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7" name="Google Shape;3887;p50"/>
            <p:cNvSpPr/>
            <p:nvPr/>
          </p:nvSpPr>
          <p:spPr>
            <a:xfrm>
              <a:off x="2336025" y="2434728"/>
              <a:ext cx="53212" cy="80911"/>
            </a:xfrm>
            <a:custGeom>
              <a:avLst/>
              <a:gdLst/>
              <a:ahLst/>
              <a:cxnLst/>
              <a:rect l="l" t="t" r="r" b="b"/>
              <a:pathLst>
                <a:path w="3554" h="5404" extrusionOk="0">
                  <a:moveTo>
                    <a:pt x="652" y="0"/>
                  </a:moveTo>
                  <a:cubicBezTo>
                    <a:pt x="421" y="0"/>
                    <a:pt x="211" y="21"/>
                    <a:pt x="0" y="84"/>
                  </a:cubicBezTo>
                  <a:cubicBezTo>
                    <a:pt x="2713" y="757"/>
                    <a:pt x="2713" y="4626"/>
                    <a:pt x="0" y="5319"/>
                  </a:cubicBezTo>
                  <a:cubicBezTo>
                    <a:pt x="224" y="5376"/>
                    <a:pt x="448" y="5403"/>
                    <a:pt x="668" y="5403"/>
                  </a:cubicBezTo>
                  <a:cubicBezTo>
                    <a:pt x="1997" y="5403"/>
                    <a:pt x="3181" y="4417"/>
                    <a:pt x="3343" y="3028"/>
                  </a:cubicBezTo>
                  <a:cubicBezTo>
                    <a:pt x="3553" y="1409"/>
                    <a:pt x="2271" y="0"/>
                    <a:pt x="6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8" name="Google Shape;3888;p50"/>
            <p:cNvSpPr/>
            <p:nvPr/>
          </p:nvSpPr>
          <p:spPr>
            <a:xfrm>
              <a:off x="2324691" y="2459283"/>
              <a:ext cx="36847" cy="31637"/>
            </a:xfrm>
            <a:custGeom>
              <a:avLst/>
              <a:gdLst/>
              <a:ahLst/>
              <a:cxnLst/>
              <a:rect l="l" t="t" r="r" b="b"/>
              <a:pathLst>
                <a:path w="2461" h="2113" extrusionOk="0">
                  <a:moveTo>
                    <a:pt x="1409" y="0"/>
                  </a:moveTo>
                  <a:cubicBezTo>
                    <a:pt x="463" y="0"/>
                    <a:pt x="1" y="1135"/>
                    <a:pt x="673" y="1808"/>
                  </a:cubicBezTo>
                  <a:cubicBezTo>
                    <a:pt x="883" y="2018"/>
                    <a:pt x="1143" y="2112"/>
                    <a:pt x="1399" y="2112"/>
                  </a:cubicBezTo>
                  <a:cubicBezTo>
                    <a:pt x="1938" y="2112"/>
                    <a:pt x="2460" y="1693"/>
                    <a:pt x="2460" y="1051"/>
                  </a:cubicBezTo>
                  <a:cubicBezTo>
                    <a:pt x="2460" y="484"/>
                    <a:pt x="1998" y="0"/>
                    <a:pt x="14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9" name="Google Shape;3889;p50"/>
            <p:cNvSpPr/>
            <p:nvPr/>
          </p:nvSpPr>
          <p:spPr>
            <a:xfrm>
              <a:off x="2328464" y="2591804"/>
              <a:ext cx="34961" cy="56042"/>
            </a:xfrm>
            <a:custGeom>
              <a:avLst/>
              <a:gdLst/>
              <a:ahLst/>
              <a:cxnLst/>
              <a:rect l="l" t="t" r="r" b="b"/>
              <a:pathLst>
                <a:path w="2335" h="3743" extrusionOk="0">
                  <a:moveTo>
                    <a:pt x="947" y="0"/>
                  </a:moveTo>
                  <a:cubicBezTo>
                    <a:pt x="421" y="0"/>
                    <a:pt x="1" y="421"/>
                    <a:pt x="1" y="947"/>
                  </a:cubicBezTo>
                  <a:lnTo>
                    <a:pt x="1" y="2797"/>
                  </a:lnTo>
                  <a:cubicBezTo>
                    <a:pt x="1" y="3322"/>
                    <a:pt x="421" y="3743"/>
                    <a:pt x="947" y="3743"/>
                  </a:cubicBezTo>
                  <a:lnTo>
                    <a:pt x="1388" y="3743"/>
                  </a:lnTo>
                  <a:cubicBezTo>
                    <a:pt x="1914" y="3743"/>
                    <a:pt x="2334" y="3322"/>
                    <a:pt x="2334" y="2797"/>
                  </a:cubicBezTo>
                  <a:lnTo>
                    <a:pt x="2334" y="947"/>
                  </a:lnTo>
                  <a:cubicBezTo>
                    <a:pt x="2334" y="421"/>
                    <a:pt x="1914" y="0"/>
                    <a:pt x="1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0" name="Google Shape;3890;p50"/>
            <p:cNvSpPr/>
            <p:nvPr/>
          </p:nvSpPr>
          <p:spPr>
            <a:xfrm>
              <a:off x="2339484" y="2591804"/>
              <a:ext cx="23941" cy="56042"/>
            </a:xfrm>
            <a:custGeom>
              <a:avLst/>
              <a:gdLst/>
              <a:ahLst/>
              <a:cxnLst/>
              <a:rect l="l" t="t" r="r" b="b"/>
              <a:pathLst>
                <a:path w="1599" h="3743" extrusionOk="0">
                  <a:moveTo>
                    <a:pt x="211" y="0"/>
                  </a:moveTo>
                  <a:cubicBezTo>
                    <a:pt x="148" y="0"/>
                    <a:pt x="64" y="0"/>
                    <a:pt x="1" y="21"/>
                  </a:cubicBezTo>
                  <a:cubicBezTo>
                    <a:pt x="337" y="211"/>
                    <a:pt x="547" y="568"/>
                    <a:pt x="547" y="947"/>
                  </a:cubicBezTo>
                  <a:lnTo>
                    <a:pt x="547" y="2797"/>
                  </a:lnTo>
                  <a:cubicBezTo>
                    <a:pt x="547" y="3175"/>
                    <a:pt x="337" y="3533"/>
                    <a:pt x="1" y="3722"/>
                  </a:cubicBezTo>
                  <a:cubicBezTo>
                    <a:pt x="64" y="3743"/>
                    <a:pt x="148" y="3743"/>
                    <a:pt x="211" y="3743"/>
                  </a:cubicBezTo>
                  <a:lnTo>
                    <a:pt x="652" y="3743"/>
                  </a:lnTo>
                  <a:cubicBezTo>
                    <a:pt x="1178" y="3743"/>
                    <a:pt x="1598" y="3322"/>
                    <a:pt x="1598" y="2776"/>
                  </a:cubicBezTo>
                  <a:lnTo>
                    <a:pt x="1598" y="947"/>
                  </a:lnTo>
                  <a:cubicBezTo>
                    <a:pt x="1598" y="421"/>
                    <a:pt x="1157" y="0"/>
                    <a:pt x="6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891" name="Google Shape;3891;p50">
            <a:hlinkClick r:id="" action="ppaction://hlinkshowjump?jump=nextslide"/>
          </p:cNvPr>
          <p:cNvSpPr/>
          <p:nvPr/>
        </p:nvSpPr>
        <p:spPr>
          <a:xfrm>
            <a:off x="7270563" y="6511279"/>
            <a:ext cx="418800" cy="4188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92" name="Google Shape;3892;p50">
            <a:hlinkClick r:id="" action="ppaction://hlinkshowjump?jump=nextslide"/>
          </p:cNvPr>
          <p:cNvSpPr/>
          <p:nvPr/>
        </p:nvSpPr>
        <p:spPr>
          <a:xfrm>
            <a:off x="6326196" y="6189695"/>
            <a:ext cx="203600" cy="151200"/>
          </a:xfrm>
          <a:prstGeom prst="rightArrow">
            <a:avLst>
              <a:gd name="adj1" fmla="val 46119"/>
              <a:gd name="adj2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93" name="Google Shape;3893;p50">
            <a:hlinkClick r:id="" action="ppaction://hlinkshowjump?jump=previousslide"/>
          </p:cNvPr>
          <p:cNvSpPr/>
          <p:nvPr/>
        </p:nvSpPr>
        <p:spPr>
          <a:xfrm rot="10800000">
            <a:off x="7793700" y="6483996"/>
            <a:ext cx="418800" cy="4188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94" name="Google Shape;3894;p50">
            <a:hlinkClick r:id="" action="ppaction://hlinkshowjump?jump=previousslide"/>
          </p:cNvPr>
          <p:cNvSpPr/>
          <p:nvPr/>
        </p:nvSpPr>
        <p:spPr>
          <a:xfrm rot="10800000">
            <a:off x="5698841" y="6265295"/>
            <a:ext cx="203600" cy="151200"/>
          </a:xfrm>
          <a:prstGeom prst="rightArrow">
            <a:avLst>
              <a:gd name="adj1" fmla="val 46119"/>
              <a:gd name="adj2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95" name="Google Shape;3895;p50"/>
          <p:cNvSpPr txBox="1">
            <a:spLocks noGrp="1"/>
          </p:cNvSpPr>
          <p:nvPr>
            <p:ph type="title"/>
          </p:nvPr>
        </p:nvSpPr>
        <p:spPr>
          <a:xfrm>
            <a:off x="898997" y="574205"/>
            <a:ext cx="10272000" cy="546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559671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8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8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8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8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8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8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8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8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8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8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8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8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8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8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8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8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8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8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8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8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8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8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8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36" grpId="0" animBg="1"/>
      <p:bldP spid="3837" grpId="0" animBg="1"/>
      <p:bldP spid="3838" grpId="0" animBg="1"/>
      <p:bldP spid="3839" grpId="0" build="p"/>
      <p:bldP spid="3840" grpId="0" build="p"/>
      <p:bldP spid="3841" grpId="0" build="p"/>
      <p:bldP spid="3842" grpId="0" build="p"/>
      <p:bldP spid="3843" grpId="0" build="p"/>
      <p:bldP spid="3844" grpId="0" build="p"/>
      <p:bldP spid="389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61BDFE-4E8C-4C8A-B28A-3679D391B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4EE2B1-662A-468D-A724-46F0B7F83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298" y="0"/>
            <a:ext cx="1182727" cy="118882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623A1DC-B8A8-4AD0-A3FB-0D90CD29149F}"/>
              </a:ext>
            </a:extLst>
          </p:cNvPr>
          <p:cNvSpPr/>
          <p:nvPr/>
        </p:nvSpPr>
        <p:spPr>
          <a:xfrm>
            <a:off x="869015" y="85109"/>
            <a:ext cx="6271269" cy="9867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II.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Suy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ngẫm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phản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hồi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AFE492-77D4-4F9B-89C3-63CC42C4FB01}"/>
              </a:ext>
            </a:extLst>
          </p:cNvPr>
          <p:cNvSpPr/>
          <p:nvPr/>
        </p:nvSpPr>
        <p:spPr>
          <a:xfrm>
            <a:off x="1002517" y="1321527"/>
            <a:ext cx="655173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Câu 2: Từ hình ảnh về chái bếp ở dòng thơ đầu tiên, hồi ức của tác giả mở rộng sang những hình ảnh nào? Điều đó thể hiện nét đặc biệt gì trong bố cục của bài thơ?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ECF488-28BE-46C2-88AE-3BED08DCD1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3615" y="1071854"/>
            <a:ext cx="3668256" cy="489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87238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07407E-6 L 0.06706 0.04005 C 0.08099 0.04908 0.10195 0.05394 0.12396 0.05394 C 0.14896 0.05394 0.16901 0.04908 0.18294 0.04005 L 0.25 -4.07407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61BDFE-4E8C-4C8A-B28A-3679D391B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4EE2B1-662A-468D-A724-46F0B7F83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298" y="0"/>
            <a:ext cx="1182727" cy="1188823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15B529B4-21F8-40E3-9A49-7E5C54CC4D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51" y="941696"/>
            <a:ext cx="5013845" cy="4113195"/>
          </a:xfrm>
          <a:prstGeom prst="rect">
            <a:avLst/>
          </a:prstGeom>
        </p:spPr>
      </p:pic>
      <p:sp>
        <p:nvSpPr>
          <p:cNvPr id="6" name="TextBox 22">
            <a:extLst>
              <a:ext uri="{FF2B5EF4-FFF2-40B4-BE49-F238E27FC236}">
                <a16:creationId xmlns:a16="http://schemas.microsoft.com/office/drawing/2014/main" id="{CE3F8067-4573-476C-9834-2BE906811D44}"/>
              </a:ext>
            </a:extLst>
          </p:cNvPr>
          <p:cNvSpPr txBox="1"/>
          <p:nvPr/>
        </p:nvSpPr>
        <p:spPr>
          <a:xfrm>
            <a:off x="1492094" y="2013550"/>
            <a:ext cx="292175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1219170">
              <a:buClr>
                <a:srgbClr val="000000"/>
              </a:buClr>
              <a:defRPr/>
            </a:pPr>
            <a:r>
              <a:rPr lang="vi-VN" sz="3200" dirty="0">
                <a:solidFill>
                  <a:srgbClr val="00044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 hình ảnh chái bếp ở dòng thơ đầu tiên mở rộng sang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44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CEDCF6-22E6-4A2A-A4DE-75FE5B8CC439}"/>
              </a:ext>
            </a:extLst>
          </p:cNvPr>
          <p:cNvSpPr/>
          <p:nvPr/>
        </p:nvSpPr>
        <p:spPr>
          <a:xfrm>
            <a:off x="3198981" y="85109"/>
            <a:ext cx="1611339" cy="9867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Câu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2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A45FCC-0A62-4A58-A839-C8628B34FD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44852" y="1284011"/>
            <a:ext cx="1261087" cy="1261087"/>
          </a:xfrm>
          <a:prstGeom prst="rect">
            <a:avLst/>
          </a:prstGeom>
        </p:spPr>
      </p:pic>
      <p:sp>
        <p:nvSpPr>
          <p:cNvPr id="8" name="TextBox 22">
            <a:extLst>
              <a:ext uri="{FF2B5EF4-FFF2-40B4-BE49-F238E27FC236}">
                <a16:creationId xmlns:a16="http://schemas.microsoft.com/office/drawing/2014/main" id="{761B2CD0-7BDE-4FF8-BBE7-ECEABA5D3283}"/>
              </a:ext>
            </a:extLst>
          </p:cNvPr>
          <p:cNvSpPr txBox="1"/>
          <p:nvPr/>
        </p:nvSpPr>
        <p:spPr>
          <a:xfrm>
            <a:off x="6841783" y="1296483"/>
            <a:ext cx="406475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 defTabSz="1219170">
              <a:buClr>
                <a:srgbClr val="000000"/>
              </a:buClr>
              <a:defRPr/>
            </a:pPr>
            <a:r>
              <a:rPr lang="vi-VN" sz="3200" dirty="0">
                <a:solidFill>
                  <a:srgbClr val="00044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hình ảnh cha, mẹ, kí ức tuổi thơ (khổ 1, 2),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44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023F04-5C22-4AEA-9C39-1275AB344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0869" y="2795034"/>
            <a:ext cx="1261087" cy="1261087"/>
          </a:xfrm>
          <a:prstGeom prst="rect">
            <a:avLst/>
          </a:prstGeom>
        </p:spPr>
      </p:pic>
      <p:sp>
        <p:nvSpPr>
          <p:cNvPr id="10" name="TextBox 22">
            <a:extLst>
              <a:ext uri="{FF2B5EF4-FFF2-40B4-BE49-F238E27FC236}">
                <a16:creationId xmlns:a16="http://schemas.microsoft.com/office/drawing/2014/main" id="{9D9D383A-5BD8-4ACF-9CA4-C3FA08A052B6}"/>
              </a:ext>
            </a:extLst>
          </p:cNvPr>
          <p:cNvSpPr txBox="1"/>
          <p:nvPr/>
        </p:nvSpPr>
        <p:spPr>
          <a:xfrm>
            <a:off x="6947800" y="2807506"/>
            <a:ext cx="406475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 defTabSz="1219170">
              <a:buClr>
                <a:srgbClr val="000000"/>
              </a:buClr>
              <a:defRPr/>
            </a:pPr>
            <a:r>
              <a:rPr lang="vi-VN" sz="3200">
                <a:solidFill>
                  <a:srgbClr val="00044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những tập tục văn hóa, máng nước (khổ 3, 4)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44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2BE4FC9-E2F8-407B-A59E-58FFB2A4AB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59896" y="4416982"/>
            <a:ext cx="1261087" cy="1261087"/>
          </a:xfrm>
          <a:prstGeom prst="rect">
            <a:avLst/>
          </a:prstGeom>
        </p:spPr>
      </p:pic>
      <p:sp>
        <p:nvSpPr>
          <p:cNvPr id="12" name="TextBox 22">
            <a:extLst>
              <a:ext uri="{FF2B5EF4-FFF2-40B4-BE49-F238E27FC236}">
                <a16:creationId xmlns:a16="http://schemas.microsoft.com/office/drawing/2014/main" id="{11196E75-9C5D-46DB-B834-9286D38F8F50}"/>
              </a:ext>
            </a:extLst>
          </p:cNvPr>
          <p:cNvSpPr txBox="1"/>
          <p:nvPr/>
        </p:nvSpPr>
        <p:spPr>
          <a:xfrm>
            <a:off x="7056827" y="4429454"/>
            <a:ext cx="406475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 defTabSz="1219170">
              <a:buClr>
                <a:srgbClr val="000000"/>
              </a:buClr>
              <a:defRPr/>
            </a:pPr>
            <a:r>
              <a:rPr lang="vi-VN" sz="3200" dirty="0">
                <a:solidFill>
                  <a:srgbClr val="00044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hình ảnh chái bếp ấm áp</a:t>
            </a:r>
            <a:r>
              <a:rPr lang="en-US" sz="3200" dirty="0">
                <a:solidFill>
                  <a:srgbClr val="00044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(</a:t>
            </a:r>
            <a:r>
              <a:rPr lang="en-US" sz="3200" dirty="0" err="1">
                <a:solidFill>
                  <a:srgbClr val="00044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khổ</a:t>
            </a:r>
            <a:r>
              <a:rPr lang="en-US" sz="3200" dirty="0">
                <a:solidFill>
                  <a:srgbClr val="00044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5)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44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3285671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07407E-6 L 0.06706 0.04005 C 0.08099 0.04908 0.10195 0.05394 0.12396 0.05394 C 0.14896 0.05394 0.16901 0.04908 0.18294 0.04005 L 0.25 -4.07407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61BDFE-4E8C-4C8A-B28A-3679D391B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5109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4EE2B1-662A-468D-A724-46F0B7F83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298" y="0"/>
            <a:ext cx="1182727" cy="118882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623A1DC-B8A8-4AD0-A3FB-0D90CD29149F}"/>
              </a:ext>
            </a:extLst>
          </p:cNvPr>
          <p:cNvSpPr/>
          <p:nvPr/>
        </p:nvSpPr>
        <p:spPr>
          <a:xfrm>
            <a:off x="3198981" y="85109"/>
            <a:ext cx="1611339" cy="9867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Câu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2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AFE492-77D4-4F9B-89C3-63CC42C4FB01}"/>
              </a:ext>
            </a:extLst>
          </p:cNvPr>
          <p:cNvSpPr/>
          <p:nvPr/>
        </p:nvSpPr>
        <p:spPr>
          <a:xfrm>
            <a:off x="2031295" y="1380669"/>
            <a:ext cx="487649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Nét đặc biệt: bố cục đầu cuối tương ứng: bếp gắn liền với hình ảnh mẹ.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ECF488-28BE-46C2-88AE-3BED08DCD1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3615" y="1071854"/>
            <a:ext cx="3668256" cy="48934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D346D1-736D-4EE9-AE74-5DDF4E81B8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0208" y="916691"/>
            <a:ext cx="1261087" cy="126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467895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07407E-6 L 0.06706 0.04005 C 0.08099 0.04908 0.10195 0.05394 0.12396 0.05394 C 0.14896 0.05394 0.16901 0.04908 0.18294 0.04005 L 0.25 -4.07407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61BDFE-4E8C-4C8A-B28A-3679D391B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4EE2B1-662A-468D-A724-46F0B7F83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298" y="0"/>
            <a:ext cx="1182727" cy="118882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623A1DC-B8A8-4AD0-A3FB-0D90CD29149F}"/>
              </a:ext>
            </a:extLst>
          </p:cNvPr>
          <p:cNvSpPr/>
          <p:nvPr/>
        </p:nvSpPr>
        <p:spPr>
          <a:xfrm>
            <a:off x="1475594" y="334781"/>
            <a:ext cx="6271269" cy="9867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II.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Suy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ngẫm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phản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hồi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1E960F-3B61-4E27-9120-0A259756A0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48" y="1008310"/>
            <a:ext cx="7717750" cy="579250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FAFE492-77D4-4F9B-89C3-63CC42C4FB01}"/>
              </a:ext>
            </a:extLst>
          </p:cNvPr>
          <p:cNvSpPr/>
          <p:nvPr/>
        </p:nvSpPr>
        <p:spPr>
          <a:xfrm>
            <a:off x="2040835" y="2350825"/>
            <a:ext cx="4686285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Câu 3: Nêu tác dụng của việc sử dụng điệp từ “cho” trong bài thơ.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ECF488-28BE-46C2-88AE-3BED08DCD1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3615" y="1071854"/>
            <a:ext cx="3668256" cy="489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835964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07407E-6 L 0.06706 0.04005 C 0.08099 0.04908 0.10195 0.05394 0.12396 0.05394 C 0.14896 0.05394 0.16901 0.04908 0.18294 0.04005 L 0.25 -4.07407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33C52D-EB6E-42EE-B8C8-F895B192B4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图片 7" descr="D:\资料\PPT(1)\外\7月6号\图片2.png图片2">
            <a:extLst>
              <a:ext uri="{FF2B5EF4-FFF2-40B4-BE49-F238E27FC236}">
                <a16:creationId xmlns:a16="http://schemas.microsoft.com/office/drawing/2014/main" id="{8303C3ED-00C7-44C9-0B07-DBB014B0E98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882244" y="862071"/>
            <a:ext cx="2905567" cy="955589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3009D73F-E04C-4556-A41B-DEE2A3AD46B6}"/>
              </a:ext>
            </a:extLst>
          </p:cNvPr>
          <p:cNvSpPr txBox="1"/>
          <p:nvPr/>
        </p:nvSpPr>
        <p:spPr>
          <a:xfrm>
            <a:off x="744715" y="1011882"/>
            <a:ext cx="51414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604D"/>
                </a:solidFill>
                <a:effectLst/>
                <a:uLnTx/>
                <a:uFillTx/>
                <a:latin typeface="Times New Roman" panose="02020603050405020304" pitchFamily="18" charset="0"/>
                <a:ea typeface="杨任东竹石体-Semibold" panose="02000000000000000000" pitchFamily="2" charset="-122"/>
                <a:cs typeface="Times New Roman" panose="02020603050405020304" pitchFamily="18" charset="0"/>
              </a:rPr>
              <a:t>Câu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1E604D"/>
                </a:solidFill>
                <a:effectLst/>
                <a:uLnTx/>
                <a:uFillTx/>
                <a:latin typeface="Times New Roman" panose="02020603050405020304" pitchFamily="18" charset="0"/>
                <a:ea typeface="杨任东竹石体-Semibold" panose="02000000000000000000" pitchFamily="2" charset="-122"/>
                <a:cs typeface="Times New Roman" panose="02020603050405020304" pitchFamily="18" charset="0"/>
              </a:rPr>
              <a:t> 3.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1E604D"/>
              </a:solidFill>
              <a:effectLst/>
              <a:uLnTx/>
              <a:uFillTx/>
              <a:latin typeface="Times New Roman" panose="02020603050405020304" pitchFamily="18" charset="0"/>
              <a:ea typeface="杨任东竹石体-Semibold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3" name="图片 10">
            <a:extLst>
              <a:ext uri="{FF2B5EF4-FFF2-40B4-BE49-F238E27FC236}">
                <a16:creationId xmlns:a16="http://schemas.microsoft.com/office/drawing/2014/main" id="{423A0D4E-F76E-BE7F-51CC-AA072C6635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775" y="97735"/>
            <a:ext cx="2199839" cy="1085854"/>
          </a:xfrm>
          <a:prstGeom prst="rect">
            <a:avLst/>
          </a:prstGeom>
        </p:spPr>
      </p:pic>
      <p:sp>
        <p:nvSpPr>
          <p:cNvPr id="5" name="文本框 22">
            <a:extLst>
              <a:ext uri="{FF2B5EF4-FFF2-40B4-BE49-F238E27FC236}">
                <a16:creationId xmlns:a16="http://schemas.microsoft.com/office/drawing/2014/main" id="{AD24D390-2B15-443D-BDD5-009AB953B2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2386" y="1073038"/>
            <a:ext cx="2199839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i="1" noProof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Điệp</a:t>
            </a:r>
            <a:r>
              <a:rPr lang="en-US" altLang="zh-CN" sz="3200" b="1" i="1" noProof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 i="1" noProof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ngữ</a:t>
            </a:r>
            <a:endParaRPr kumimoji="0" lang="zh-CN" alt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字魂36号-正文宋楷" panose="020000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9" name="图片 20">
            <a:extLst>
              <a:ext uri="{FF2B5EF4-FFF2-40B4-BE49-F238E27FC236}">
                <a16:creationId xmlns:a16="http://schemas.microsoft.com/office/drawing/2014/main" id="{696AA3AA-82BA-4EB7-82C5-A9E439F876F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191" y="2045660"/>
            <a:ext cx="3135617" cy="103666"/>
          </a:xfrm>
          <a:prstGeom prst="rect">
            <a:avLst/>
          </a:prstGeom>
        </p:spPr>
      </p:pic>
      <p:pic>
        <p:nvPicPr>
          <p:cNvPr id="10" name="图片 13">
            <a:extLst>
              <a:ext uri="{FF2B5EF4-FFF2-40B4-BE49-F238E27FC236}">
                <a16:creationId xmlns:a16="http://schemas.microsoft.com/office/drawing/2014/main" id="{7BAB7506-89F9-4D3A-BAB1-74B9260514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6" y="5660900"/>
            <a:ext cx="3009854" cy="1211435"/>
          </a:xfrm>
          <a:prstGeom prst="rect">
            <a:avLst/>
          </a:prstGeom>
        </p:spPr>
      </p:pic>
      <p:sp>
        <p:nvSpPr>
          <p:cNvPr id="11" name="Google Shape;539;p50">
            <a:extLst>
              <a:ext uri="{FF2B5EF4-FFF2-40B4-BE49-F238E27FC236}">
                <a16:creationId xmlns:a16="http://schemas.microsoft.com/office/drawing/2014/main" id="{06F9E86C-3CC9-CE71-02E2-6D7FCB81FB5F}"/>
              </a:ext>
            </a:extLst>
          </p:cNvPr>
          <p:cNvSpPr txBox="1">
            <a:spLocks noGrp="1"/>
          </p:cNvSpPr>
          <p:nvPr/>
        </p:nvSpPr>
        <p:spPr>
          <a:xfrm>
            <a:off x="1756115" y="2018178"/>
            <a:ext cx="3587942" cy="2198343"/>
          </a:xfrm>
          <a:prstGeom prst="rect">
            <a:avLst/>
          </a:prstGeom>
          <a:solidFill>
            <a:srgbClr val="BBE2E2"/>
          </a:solidFill>
          <a:ln>
            <a:noFill/>
          </a:ln>
        </p:spPr>
        <p:txBody>
          <a:bodyPr spcFirstLastPara="1" wrap="square" lIns="137150" tIns="228600" rIns="137150" bIns="137150" anchor="b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Google Shape;540;p50">
            <a:extLst>
              <a:ext uri="{FF2B5EF4-FFF2-40B4-BE49-F238E27FC236}">
                <a16:creationId xmlns:a16="http://schemas.microsoft.com/office/drawing/2014/main" id="{1C126161-03E2-CAA1-3F02-91D41DFB1290}"/>
              </a:ext>
            </a:extLst>
          </p:cNvPr>
          <p:cNvSpPr txBox="1">
            <a:spLocks noGrp="1"/>
          </p:cNvSpPr>
          <p:nvPr/>
        </p:nvSpPr>
        <p:spPr>
          <a:xfrm>
            <a:off x="7079790" y="2753684"/>
            <a:ext cx="3525540" cy="3242245"/>
          </a:xfrm>
          <a:prstGeom prst="rect">
            <a:avLst/>
          </a:prstGeom>
          <a:solidFill>
            <a:srgbClr val="C0B0CC"/>
          </a:solidFill>
          <a:ln>
            <a:noFill/>
          </a:ln>
        </p:spPr>
        <p:txBody>
          <a:bodyPr spcFirstLastPara="1" wrap="square" lIns="137150" tIns="228600" rIns="137150" bIns="137150" anchor="b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oogle Shape;544;p50">
            <a:extLst>
              <a:ext uri="{FF2B5EF4-FFF2-40B4-BE49-F238E27FC236}">
                <a16:creationId xmlns:a16="http://schemas.microsoft.com/office/drawing/2014/main" id="{1DD0BC72-58B4-DDD4-2DE9-C15168A293D6}"/>
              </a:ext>
            </a:extLst>
          </p:cNvPr>
          <p:cNvGrpSpPr/>
          <p:nvPr/>
        </p:nvGrpSpPr>
        <p:grpSpPr>
          <a:xfrm>
            <a:off x="5892220" y="2156254"/>
            <a:ext cx="639406" cy="3574941"/>
            <a:chOff x="4428077" y="1700742"/>
            <a:chExt cx="288043" cy="2544882"/>
          </a:xfrm>
        </p:grpSpPr>
        <p:sp>
          <p:nvSpPr>
            <p:cNvPr id="22" name="Google Shape;545;p50">
              <a:extLst>
                <a:ext uri="{FF2B5EF4-FFF2-40B4-BE49-F238E27FC236}">
                  <a16:creationId xmlns:a16="http://schemas.microsoft.com/office/drawing/2014/main" id="{3F281335-1B91-30DD-335A-D002F1FEF741}"/>
                </a:ext>
              </a:extLst>
            </p:cNvPr>
            <p:cNvSpPr/>
            <p:nvPr/>
          </p:nvSpPr>
          <p:spPr>
            <a:xfrm>
              <a:off x="4428077" y="2002997"/>
              <a:ext cx="288043" cy="2119144"/>
            </a:xfrm>
            <a:custGeom>
              <a:avLst/>
              <a:gdLst/>
              <a:ahLst/>
              <a:cxnLst/>
              <a:rect l="l" t="t" r="r" b="b"/>
              <a:pathLst>
                <a:path w="5121" h="37672" extrusionOk="0">
                  <a:moveTo>
                    <a:pt x="4980" y="1"/>
                  </a:moveTo>
                  <a:lnTo>
                    <a:pt x="1" y="29"/>
                  </a:lnTo>
                  <a:lnTo>
                    <a:pt x="113" y="37671"/>
                  </a:lnTo>
                  <a:lnTo>
                    <a:pt x="5121" y="37671"/>
                  </a:lnTo>
                  <a:lnTo>
                    <a:pt x="4980" y="1"/>
                  </a:lnTo>
                  <a:close/>
                </a:path>
              </a:pathLst>
            </a:custGeom>
            <a:solidFill>
              <a:srgbClr val="EEBD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546;p50">
              <a:extLst>
                <a:ext uri="{FF2B5EF4-FFF2-40B4-BE49-F238E27FC236}">
                  <a16:creationId xmlns:a16="http://schemas.microsoft.com/office/drawing/2014/main" id="{D2FDBF32-FA51-23D7-E054-9DC2453367C9}"/>
                </a:ext>
              </a:extLst>
            </p:cNvPr>
            <p:cNvSpPr/>
            <p:nvPr/>
          </p:nvSpPr>
          <p:spPr>
            <a:xfrm>
              <a:off x="4428077" y="1700742"/>
              <a:ext cx="280169" cy="303932"/>
            </a:xfrm>
            <a:custGeom>
              <a:avLst/>
              <a:gdLst/>
              <a:ahLst/>
              <a:cxnLst/>
              <a:rect l="l" t="t" r="r" b="b"/>
              <a:pathLst>
                <a:path w="4981" h="5403" extrusionOk="0">
                  <a:moveTo>
                    <a:pt x="2476" y="0"/>
                  </a:moveTo>
                  <a:lnTo>
                    <a:pt x="1632" y="1829"/>
                  </a:lnTo>
                  <a:lnTo>
                    <a:pt x="1" y="5402"/>
                  </a:lnTo>
                  <a:lnTo>
                    <a:pt x="4980" y="5402"/>
                  </a:lnTo>
                  <a:lnTo>
                    <a:pt x="3320" y="1829"/>
                  </a:lnTo>
                  <a:lnTo>
                    <a:pt x="2476" y="0"/>
                  </a:lnTo>
                  <a:close/>
                </a:path>
              </a:pathLst>
            </a:custGeom>
            <a:solidFill>
              <a:srgbClr val="FAB3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547;p50">
              <a:extLst>
                <a:ext uri="{FF2B5EF4-FFF2-40B4-BE49-F238E27FC236}">
                  <a16:creationId xmlns:a16="http://schemas.microsoft.com/office/drawing/2014/main" id="{D10DC8A6-CC42-1F54-65A9-495D1E9E9FF9}"/>
                </a:ext>
              </a:extLst>
            </p:cNvPr>
            <p:cNvSpPr/>
            <p:nvPr/>
          </p:nvSpPr>
          <p:spPr>
            <a:xfrm>
              <a:off x="4434433" y="3967057"/>
              <a:ext cx="281687" cy="155144"/>
            </a:xfrm>
            <a:custGeom>
              <a:avLst/>
              <a:gdLst/>
              <a:ahLst/>
              <a:cxnLst/>
              <a:rect l="l" t="t" r="r" b="b"/>
              <a:pathLst>
                <a:path w="5008" h="2758" extrusionOk="0">
                  <a:moveTo>
                    <a:pt x="5008" y="0"/>
                  </a:moveTo>
                  <a:lnTo>
                    <a:pt x="0" y="28"/>
                  </a:lnTo>
                  <a:lnTo>
                    <a:pt x="0" y="2757"/>
                  </a:lnTo>
                  <a:lnTo>
                    <a:pt x="5008" y="2757"/>
                  </a:lnTo>
                  <a:lnTo>
                    <a:pt x="5008" y="0"/>
                  </a:lnTo>
                  <a:close/>
                </a:path>
              </a:pathLst>
            </a:custGeom>
            <a:solidFill>
              <a:srgbClr val="E56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548;p50">
              <a:extLst>
                <a:ext uri="{FF2B5EF4-FFF2-40B4-BE49-F238E27FC236}">
                  <a16:creationId xmlns:a16="http://schemas.microsoft.com/office/drawing/2014/main" id="{1E5D9113-6383-6897-A9E0-08DF0DA1F1BF}"/>
                </a:ext>
              </a:extLst>
            </p:cNvPr>
            <p:cNvSpPr/>
            <p:nvPr/>
          </p:nvSpPr>
          <p:spPr>
            <a:xfrm>
              <a:off x="4434433" y="4122150"/>
              <a:ext cx="281687" cy="123474"/>
            </a:xfrm>
            <a:custGeom>
              <a:avLst/>
              <a:gdLst/>
              <a:ahLst/>
              <a:cxnLst/>
              <a:rect l="l" t="t" r="r" b="b"/>
              <a:pathLst>
                <a:path w="5008" h="2195" extrusionOk="0">
                  <a:moveTo>
                    <a:pt x="0" y="0"/>
                  </a:moveTo>
                  <a:lnTo>
                    <a:pt x="28" y="1773"/>
                  </a:lnTo>
                  <a:cubicBezTo>
                    <a:pt x="28" y="1998"/>
                    <a:pt x="197" y="2195"/>
                    <a:pt x="450" y="2195"/>
                  </a:cubicBezTo>
                  <a:lnTo>
                    <a:pt x="4586" y="2167"/>
                  </a:lnTo>
                  <a:cubicBezTo>
                    <a:pt x="4839" y="2167"/>
                    <a:pt x="5008" y="1970"/>
                    <a:pt x="5008" y="1745"/>
                  </a:cubicBezTo>
                  <a:lnTo>
                    <a:pt x="5008" y="0"/>
                  </a:lnTo>
                  <a:close/>
                </a:path>
              </a:pathLst>
            </a:custGeom>
            <a:solidFill>
              <a:srgbClr val="885B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549;p50">
              <a:extLst>
                <a:ext uri="{FF2B5EF4-FFF2-40B4-BE49-F238E27FC236}">
                  <a16:creationId xmlns:a16="http://schemas.microsoft.com/office/drawing/2014/main" id="{339024B5-688D-8078-184B-9C86F3CE1895}"/>
                </a:ext>
              </a:extLst>
            </p:cNvPr>
            <p:cNvSpPr/>
            <p:nvPr/>
          </p:nvSpPr>
          <p:spPr>
            <a:xfrm>
              <a:off x="4519877" y="1700742"/>
              <a:ext cx="95002" cy="102942"/>
            </a:xfrm>
            <a:custGeom>
              <a:avLst/>
              <a:gdLst/>
              <a:ahLst/>
              <a:cxnLst/>
              <a:rect l="l" t="t" r="r" b="b"/>
              <a:pathLst>
                <a:path w="1689" h="1830" extrusionOk="0">
                  <a:moveTo>
                    <a:pt x="844" y="0"/>
                  </a:moveTo>
                  <a:lnTo>
                    <a:pt x="0" y="1829"/>
                  </a:lnTo>
                  <a:lnTo>
                    <a:pt x="1688" y="1829"/>
                  </a:lnTo>
                  <a:lnTo>
                    <a:pt x="844" y="0"/>
                  </a:lnTo>
                  <a:close/>
                </a:path>
              </a:pathLst>
            </a:custGeom>
            <a:solidFill>
              <a:srgbClr val="E56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550;p50">
              <a:extLst>
                <a:ext uri="{FF2B5EF4-FFF2-40B4-BE49-F238E27FC236}">
                  <a16:creationId xmlns:a16="http://schemas.microsoft.com/office/drawing/2014/main" id="{56D01134-E275-8071-8186-93CEA70EAEC8}"/>
                </a:ext>
              </a:extLst>
            </p:cNvPr>
            <p:cNvSpPr/>
            <p:nvPr/>
          </p:nvSpPr>
          <p:spPr>
            <a:xfrm>
              <a:off x="4434433" y="3857868"/>
              <a:ext cx="281687" cy="110817"/>
            </a:xfrm>
            <a:custGeom>
              <a:avLst/>
              <a:gdLst/>
              <a:ahLst/>
              <a:cxnLst/>
              <a:rect l="l" t="t" r="r" b="b"/>
              <a:pathLst>
                <a:path w="5008" h="1970" extrusionOk="0">
                  <a:moveTo>
                    <a:pt x="0" y="0"/>
                  </a:moveTo>
                  <a:lnTo>
                    <a:pt x="0" y="1969"/>
                  </a:lnTo>
                  <a:lnTo>
                    <a:pt x="5008" y="1941"/>
                  </a:lnTo>
                  <a:lnTo>
                    <a:pt x="4980" y="0"/>
                  </a:lnTo>
                  <a:close/>
                </a:path>
              </a:pathLst>
            </a:custGeom>
            <a:solidFill>
              <a:srgbClr val="5ABE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551;p50">
              <a:extLst>
                <a:ext uri="{FF2B5EF4-FFF2-40B4-BE49-F238E27FC236}">
                  <a16:creationId xmlns:a16="http://schemas.microsoft.com/office/drawing/2014/main" id="{D39D9467-5F42-0703-D943-7CB1E4B2DE0D}"/>
                </a:ext>
              </a:extLst>
            </p:cNvPr>
            <p:cNvSpPr/>
            <p:nvPr/>
          </p:nvSpPr>
          <p:spPr>
            <a:xfrm>
              <a:off x="4497715" y="2088334"/>
              <a:ext cx="47529" cy="1611240"/>
            </a:xfrm>
            <a:custGeom>
              <a:avLst/>
              <a:gdLst/>
              <a:ahLst/>
              <a:cxnLst/>
              <a:rect l="l" t="t" r="r" b="b"/>
              <a:pathLst>
                <a:path w="845" h="28643" extrusionOk="0">
                  <a:moveTo>
                    <a:pt x="346" y="0"/>
                  </a:moveTo>
                  <a:cubicBezTo>
                    <a:pt x="146" y="0"/>
                    <a:pt x="1" y="160"/>
                    <a:pt x="1" y="369"/>
                  </a:cubicBezTo>
                  <a:lnTo>
                    <a:pt x="85" y="28249"/>
                  </a:lnTo>
                  <a:cubicBezTo>
                    <a:pt x="85" y="28474"/>
                    <a:pt x="254" y="28643"/>
                    <a:pt x="479" y="28643"/>
                  </a:cubicBezTo>
                  <a:cubicBezTo>
                    <a:pt x="676" y="28643"/>
                    <a:pt x="845" y="28474"/>
                    <a:pt x="845" y="28249"/>
                  </a:cubicBezTo>
                  <a:lnTo>
                    <a:pt x="788" y="369"/>
                  </a:lnTo>
                  <a:cubicBezTo>
                    <a:pt x="762" y="185"/>
                    <a:pt x="613" y="0"/>
                    <a:pt x="432" y="0"/>
                  </a:cubicBezTo>
                  <a:cubicBezTo>
                    <a:pt x="420" y="0"/>
                    <a:pt x="407" y="1"/>
                    <a:pt x="394" y="3"/>
                  </a:cubicBezTo>
                  <a:cubicBezTo>
                    <a:pt x="378" y="1"/>
                    <a:pt x="362" y="0"/>
                    <a:pt x="346" y="0"/>
                  </a:cubicBezTo>
                  <a:close/>
                </a:path>
              </a:pathLst>
            </a:custGeom>
            <a:solidFill>
              <a:srgbClr val="5ABE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552;p50">
              <a:extLst>
                <a:ext uri="{FF2B5EF4-FFF2-40B4-BE49-F238E27FC236}">
                  <a16:creationId xmlns:a16="http://schemas.microsoft.com/office/drawing/2014/main" id="{CEB8DCDF-3D9C-E912-0AFD-6C390D10201A}"/>
                </a:ext>
              </a:extLst>
            </p:cNvPr>
            <p:cNvSpPr/>
            <p:nvPr/>
          </p:nvSpPr>
          <p:spPr>
            <a:xfrm>
              <a:off x="4606897" y="2086872"/>
              <a:ext cx="49104" cy="1612703"/>
            </a:xfrm>
            <a:custGeom>
              <a:avLst/>
              <a:gdLst/>
              <a:ahLst/>
              <a:cxnLst/>
              <a:rect l="l" t="t" r="r" b="b"/>
              <a:pathLst>
                <a:path w="873" h="28669" extrusionOk="0">
                  <a:moveTo>
                    <a:pt x="395" y="1"/>
                  </a:moveTo>
                  <a:cubicBezTo>
                    <a:pt x="198" y="1"/>
                    <a:pt x="1" y="198"/>
                    <a:pt x="29" y="395"/>
                  </a:cubicBezTo>
                  <a:lnTo>
                    <a:pt x="113" y="28275"/>
                  </a:lnTo>
                  <a:cubicBezTo>
                    <a:pt x="113" y="28500"/>
                    <a:pt x="282" y="28669"/>
                    <a:pt x="479" y="28669"/>
                  </a:cubicBezTo>
                  <a:cubicBezTo>
                    <a:pt x="704" y="28669"/>
                    <a:pt x="873" y="28500"/>
                    <a:pt x="873" y="28275"/>
                  </a:cubicBezTo>
                  <a:lnTo>
                    <a:pt x="789" y="395"/>
                  </a:lnTo>
                  <a:cubicBezTo>
                    <a:pt x="789" y="170"/>
                    <a:pt x="620" y="1"/>
                    <a:pt x="395" y="1"/>
                  </a:cubicBezTo>
                  <a:close/>
                </a:path>
              </a:pathLst>
            </a:custGeom>
            <a:solidFill>
              <a:srgbClr val="885B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" name="Google Shape;553;p50">
            <a:extLst>
              <a:ext uri="{FF2B5EF4-FFF2-40B4-BE49-F238E27FC236}">
                <a16:creationId xmlns:a16="http://schemas.microsoft.com/office/drawing/2014/main" id="{41B80B56-D714-8609-A209-0A9CECC3EAAF}"/>
              </a:ext>
            </a:extLst>
          </p:cNvPr>
          <p:cNvSpPr/>
          <p:nvPr/>
        </p:nvSpPr>
        <p:spPr>
          <a:xfrm>
            <a:off x="1756115" y="4387170"/>
            <a:ext cx="3587941" cy="576957"/>
          </a:xfrm>
          <a:prstGeom prst="rect">
            <a:avLst/>
          </a:prstGeom>
          <a:solidFill>
            <a:srgbClr val="BBE2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" name="Google Shape;554;p50">
            <a:extLst>
              <a:ext uri="{FF2B5EF4-FFF2-40B4-BE49-F238E27FC236}">
                <a16:creationId xmlns:a16="http://schemas.microsoft.com/office/drawing/2014/main" id="{0F745B74-C337-9749-C34E-0F665E996C01}"/>
              </a:ext>
            </a:extLst>
          </p:cNvPr>
          <p:cNvSpPr/>
          <p:nvPr/>
        </p:nvSpPr>
        <p:spPr>
          <a:xfrm>
            <a:off x="7062311" y="2001180"/>
            <a:ext cx="3490978" cy="504300"/>
          </a:xfrm>
          <a:prstGeom prst="rect">
            <a:avLst/>
          </a:prstGeom>
          <a:solidFill>
            <a:srgbClr val="C0B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6" name="Google Shape;558;p50">
            <a:extLst>
              <a:ext uri="{FF2B5EF4-FFF2-40B4-BE49-F238E27FC236}">
                <a16:creationId xmlns:a16="http://schemas.microsoft.com/office/drawing/2014/main" id="{7ECE5A36-FF21-786E-1ACF-7F0D8610DAA0}"/>
              </a:ext>
            </a:extLst>
          </p:cNvPr>
          <p:cNvGrpSpPr/>
          <p:nvPr/>
        </p:nvGrpSpPr>
        <p:grpSpPr>
          <a:xfrm>
            <a:off x="10844359" y="1947134"/>
            <a:ext cx="685855" cy="504342"/>
            <a:chOff x="7603332" y="1052250"/>
            <a:chExt cx="685855" cy="504342"/>
          </a:xfrm>
        </p:grpSpPr>
        <p:sp>
          <p:nvSpPr>
            <p:cNvPr id="20" name="Google Shape;559;p50">
              <a:extLst>
                <a:ext uri="{FF2B5EF4-FFF2-40B4-BE49-F238E27FC236}">
                  <a16:creationId xmlns:a16="http://schemas.microsoft.com/office/drawing/2014/main" id="{DA757765-413C-5375-D82D-6BAEBF03B18B}"/>
                </a:ext>
              </a:extLst>
            </p:cNvPr>
            <p:cNvSpPr/>
            <p:nvPr/>
          </p:nvSpPr>
          <p:spPr>
            <a:xfrm>
              <a:off x="7603332" y="1185192"/>
              <a:ext cx="371400" cy="371400"/>
            </a:xfrm>
            <a:prstGeom prst="ellipse">
              <a:avLst/>
            </a:prstGeom>
            <a:solidFill>
              <a:srgbClr val="C0B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560;p50">
              <a:extLst>
                <a:ext uri="{FF2B5EF4-FFF2-40B4-BE49-F238E27FC236}">
                  <a16:creationId xmlns:a16="http://schemas.microsoft.com/office/drawing/2014/main" id="{7C290184-28A4-3CA2-4EE5-4DB3E4325653}"/>
                </a:ext>
              </a:extLst>
            </p:cNvPr>
            <p:cNvSpPr/>
            <p:nvPr/>
          </p:nvSpPr>
          <p:spPr>
            <a:xfrm>
              <a:off x="8062687" y="1052250"/>
              <a:ext cx="226500" cy="226500"/>
            </a:xfrm>
            <a:prstGeom prst="ellipse">
              <a:avLst/>
            </a:prstGeom>
            <a:solidFill>
              <a:srgbClr val="C0B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8" name="Google Shape;561;p50">
            <a:extLst>
              <a:ext uri="{FF2B5EF4-FFF2-40B4-BE49-F238E27FC236}">
                <a16:creationId xmlns:a16="http://schemas.microsoft.com/office/drawing/2014/main" id="{4E223C41-9E05-681B-275A-DFE270096E03}"/>
              </a:ext>
            </a:extLst>
          </p:cNvPr>
          <p:cNvSpPr/>
          <p:nvPr/>
        </p:nvSpPr>
        <p:spPr>
          <a:xfrm>
            <a:off x="1309904" y="4517671"/>
            <a:ext cx="243300" cy="243300"/>
          </a:xfrm>
          <a:prstGeom prst="rect">
            <a:avLst/>
          </a:prstGeom>
          <a:solidFill>
            <a:srgbClr val="BBE2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562;p50">
            <a:extLst>
              <a:ext uri="{FF2B5EF4-FFF2-40B4-BE49-F238E27FC236}">
                <a16:creationId xmlns:a16="http://schemas.microsoft.com/office/drawing/2014/main" id="{A2E8255D-A02C-D7E3-5605-71FA869C68D1}"/>
              </a:ext>
            </a:extLst>
          </p:cNvPr>
          <p:cNvSpPr/>
          <p:nvPr/>
        </p:nvSpPr>
        <p:spPr>
          <a:xfrm>
            <a:off x="10761637" y="3755861"/>
            <a:ext cx="294000" cy="294000"/>
          </a:xfrm>
          <a:prstGeom prst="diamond">
            <a:avLst/>
          </a:prstGeom>
          <a:solidFill>
            <a:srgbClr val="C0B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6C5E059-7FFA-9A47-0D73-D4A82C36DB84}"/>
              </a:ext>
            </a:extLst>
          </p:cNvPr>
          <p:cNvSpPr txBox="1"/>
          <p:nvPr/>
        </p:nvSpPr>
        <p:spPr>
          <a:xfrm>
            <a:off x="1925145" y="2121297"/>
            <a:ext cx="300023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 ước được trở về căn nhà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4663988-1375-049A-251B-E5F70D41E84D}"/>
              </a:ext>
            </a:extLst>
          </p:cNvPr>
          <p:cNvSpPr txBox="1"/>
          <p:nvPr/>
        </p:nvSpPr>
        <p:spPr>
          <a:xfrm>
            <a:off x="7140126" y="2872322"/>
            <a:ext cx="326391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 có cha mẹ yêu thương, nơi lưu giữ bao tập tục văn hóa, cuộc sống lao động của người Dao.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DA7A120-6E72-48FF-7795-1874CFE9009F}"/>
              </a:ext>
            </a:extLst>
          </p:cNvPr>
          <p:cNvSpPr txBox="1"/>
          <p:nvPr/>
        </p:nvSpPr>
        <p:spPr>
          <a:xfrm>
            <a:off x="1925145" y="4396764"/>
            <a:ext cx="31837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Tác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dụng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06AA881-956B-01BD-E908-2B5FFC3DE12C}"/>
              </a:ext>
            </a:extLst>
          </p:cNvPr>
          <p:cNvSpPr txBox="1"/>
          <p:nvPr/>
        </p:nvSpPr>
        <p:spPr>
          <a:xfrm>
            <a:off x="7264573" y="1918369"/>
            <a:ext cx="313946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906983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  <p:bldP spid="12" grpId="0" animBg="1"/>
      <p:bldP spid="14" grpId="0" animBg="1"/>
      <p:bldP spid="15" grpId="0" animBg="1"/>
      <p:bldP spid="33" grpId="0"/>
      <p:bldP spid="35" grpId="0"/>
      <p:bldP spid="36" grpId="0"/>
      <p:bldP spid="3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61BDFE-4E8C-4C8A-B28A-3679D391B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4EE2B1-662A-468D-A724-46F0B7F83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298" y="0"/>
            <a:ext cx="1182727" cy="118882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623A1DC-B8A8-4AD0-A3FB-0D90CD29149F}"/>
              </a:ext>
            </a:extLst>
          </p:cNvPr>
          <p:cNvSpPr/>
          <p:nvPr/>
        </p:nvSpPr>
        <p:spPr>
          <a:xfrm>
            <a:off x="1475594" y="334781"/>
            <a:ext cx="6271269" cy="9867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II.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Suy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ngẫm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phản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hồi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1E960F-3B61-4E27-9120-0A259756A0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48" y="1008310"/>
            <a:ext cx="7717750" cy="579250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FAFE492-77D4-4F9B-89C3-63CC42C4FB01}"/>
              </a:ext>
            </a:extLst>
          </p:cNvPr>
          <p:cNvSpPr/>
          <p:nvPr/>
        </p:nvSpPr>
        <p:spPr>
          <a:xfrm>
            <a:off x="1997899" y="2602617"/>
            <a:ext cx="468628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Câu 4: Cảm hứng chủ đạo của bài thơ này là gì?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ECF488-28BE-46C2-88AE-3BED08DCD1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3615" y="1071854"/>
            <a:ext cx="3668256" cy="489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724362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07407E-6 L 0.06706 0.04005 C 0.08099 0.04908 0.10195 0.05394 0.12396 0.05394 C 0.14896 0.05394 0.16901 0.04908 0.18294 0.04005 L 0.25 -4.07407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717A9A-ECC9-4B7D-9BE1-411D87CD08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680"/>
            <a:ext cx="12192000" cy="6857999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3009D73F-E04C-4556-A41B-DEE2A3AD46B6}"/>
              </a:ext>
            </a:extLst>
          </p:cNvPr>
          <p:cNvSpPr txBox="1"/>
          <p:nvPr/>
        </p:nvSpPr>
        <p:spPr>
          <a:xfrm>
            <a:off x="4304328" y="1050395"/>
            <a:ext cx="3583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604D"/>
                </a:solidFill>
                <a:effectLst/>
                <a:uLnTx/>
                <a:uFillTx/>
                <a:latin typeface="Times New Roman" panose="02020603050405020304" pitchFamily="18" charset="0"/>
                <a:ea typeface="杨任东竹石体-Semibold" panose="02000000000000000000" pitchFamily="2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1E604D"/>
                </a:solidFill>
                <a:effectLst/>
                <a:uLnTx/>
                <a:uFillTx/>
                <a:latin typeface="Times New Roman" panose="02020603050405020304" pitchFamily="18" charset="0"/>
                <a:ea typeface="杨任东竹石体-Semibold" panose="02000000000000000000" pitchFamily="2" charset="-122"/>
                <a:cs typeface="Times New Roman" panose="02020603050405020304" pitchFamily="18" charset="0"/>
              </a:rPr>
              <a:t> h</a:t>
            </a:r>
            <a:r>
              <a:rPr lang="en-US" altLang="zh-CN" sz="3200" b="1" dirty="0" err="1">
                <a:solidFill>
                  <a:srgbClr val="1E604D"/>
                </a:solidFill>
                <a:latin typeface="Times New Roman" panose="02020603050405020304" pitchFamily="18" charset="0"/>
                <a:ea typeface="杨任东竹石体-Semibold" panose="02000000000000000000" pitchFamily="2" charset="-122"/>
                <a:cs typeface="Times New Roman" panose="02020603050405020304" pitchFamily="18" charset="0"/>
              </a:rPr>
              <a:t>ứng</a:t>
            </a:r>
            <a:r>
              <a:rPr lang="en-US" altLang="zh-CN" sz="3200" b="1" dirty="0">
                <a:solidFill>
                  <a:srgbClr val="1E604D"/>
                </a:solidFill>
                <a:latin typeface="Times New Roman" panose="02020603050405020304" pitchFamily="18" charset="0"/>
                <a:ea typeface="杨任东竹石体-Semibold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1E604D"/>
                </a:solidFill>
                <a:latin typeface="Times New Roman" panose="02020603050405020304" pitchFamily="18" charset="0"/>
                <a:ea typeface="杨任东竹石体-Semibold" panose="02000000000000000000" pitchFamily="2" charset="-122"/>
                <a:cs typeface="Times New Roman" panose="02020603050405020304" pitchFamily="18" charset="0"/>
              </a:rPr>
              <a:t>chủ</a:t>
            </a:r>
            <a:r>
              <a:rPr lang="en-US" altLang="zh-CN" sz="3200" b="1" dirty="0">
                <a:solidFill>
                  <a:srgbClr val="1E604D"/>
                </a:solidFill>
                <a:latin typeface="Times New Roman" panose="02020603050405020304" pitchFamily="18" charset="0"/>
                <a:ea typeface="杨任东竹石体-Semibold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1E604D"/>
                </a:solidFill>
                <a:latin typeface="Times New Roman" panose="02020603050405020304" pitchFamily="18" charset="0"/>
                <a:ea typeface="杨任东竹石体-Semibold" panose="02000000000000000000" pitchFamily="2" charset="-122"/>
                <a:cs typeface="Times New Roman" panose="02020603050405020304" pitchFamily="18" charset="0"/>
              </a:rPr>
              <a:t>đạo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1E604D"/>
              </a:solidFill>
              <a:effectLst/>
              <a:uLnTx/>
              <a:uFillTx/>
              <a:latin typeface="Times New Roman" panose="02020603050405020304" pitchFamily="18" charset="0"/>
              <a:ea typeface="杨任东竹石体-Semibold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3" name="图片 10">
            <a:extLst>
              <a:ext uri="{FF2B5EF4-FFF2-40B4-BE49-F238E27FC236}">
                <a16:creationId xmlns:a16="http://schemas.microsoft.com/office/drawing/2014/main" id="{423A0D4E-F76E-BE7F-51CC-AA072C6635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775" y="97735"/>
            <a:ext cx="2199839" cy="1085854"/>
          </a:xfrm>
          <a:prstGeom prst="rect">
            <a:avLst/>
          </a:prstGeom>
        </p:spPr>
      </p:pic>
      <p:pic>
        <p:nvPicPr>
          <p:cNvPr id="25" name="图片 11" descr="图片包含 物体&#10;&#10;已生成高可信度的说明">
            <a:extLst>
              <a:ext uri="{FF2B5EF4-FFF2-40B4-BE49-F238E27FC236}">
                <a16:creationId xmlns:a16="http://schemas.microsoft.com/office/drawing/2014/main" id="{E665FC0B-6945-33AD-6A25-CCDC729B071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16" t="12470" r="9033" b="71328"/>
          <a:stretch/>
        </p:blipFill>
        <p:spPr>
          <a:xfrm flipH="1">
            <a:off x="193502" y="5098092"/>
            <a:ext cx="1707717" cy="1541211"/>
          </a:xfrm>
          <a:prstGeom prst="rect">
            <a:avLst/>
          </a:prstGeom>
        </p:spPr>
      </p:pic>
      <p:grpSp>
        <p:nvGrpSpPr>
          <p:cNvPr id="2" name="Google Shape;159;p20">
            <a:extLst>
              <a:ext uri="{FF2B5EF4-FFF2-40B4-BE49-F238E27FC236}">
                <a16:creationId xmlns:a16="http://schemas.microsoft.com/office/drawing/2014/main" id="{E1F04311-1A20-64AE-E900-D044FBCFEB32}"/>
              </a:ext>
            </a:extLst>
          </p:cNvPr>
          <p:cNvGrpSpPr/>
          <p:nvPr/>
        </p:nvGrpSpPr>
        <p:grpSpPr>
          <a:xfrm>
            <a:off x="7111791" y="2603394"/>
            <a:ext cx="3860171" cy="3281375"/>
            <a:chOff x="5812025" y="1975222"/>
            <a:chExt cx="2896346" cy="2493851"/>
          </a:xfrm>
        </p:grpSpPr>
        <p:sp>
          <p:nvSpPr>
            <p:cNvPr id="4" name="Google Shape;160;p20">
              <a:extLst>
                <a:ext uri="{FF2B5EF4-FFF2-40B4-BE49-F238E27FC236}">
                  <a16:creationId xmlns:a16="http://schemas.microsoft.com/office/drawing/2014/main" id="{295BAE54-D1C8-F49F-FDC3-ADCCC9D04EA3}"/>
                </a:ext>
              </a:extLst>
            </p:cNvPr>
            <p:cNvSpPr/>
            <p:nvPr/>
          </p:nvSpPr>
          <p:spPr>
            <a:xfrm>
              <a:off x="5868882" y="1975222"/>
              <a:ext cx="2663626" cy="652826"/>
            </a:xfrm>
            <a:prstGeom prst="round2DiagRect">
              <a:avLst>
                <a:gd name="adj1" fmla="val 0"/>
                <a:gd name="adj2" fmla="val 44338"/>
              </a:avLst>
            </a:prstGeom>
            <a:solidFill>
              <a:srgbClr val="586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5" name="Google Shape;161;p20">
              <a:extLst>
                <a:ext uri="{FF2B5EF4-FFF2-40B4-BE49-F238E27FC236}">
                  <a16:creationId xmlns:a16="http://schemas.microsoft.com/office/drawing/2014/main" id="{E85CB7B2-68D1-3596-3C15-187CC54DA955}"/>
                </a:ext>
              </a:extLst>
            </p:cNvPr>
            <p:cNvSpPr/>
            <p:nvPr/>
          </p:nvSpPr>
          <p:spPr>
            <a:xfrm>
              <a:off x="5812025" y="2651941"/>
              <a:ext cx="2896346" cy="1817132"/>
            </a:xfrm>
            <a:prstGeom prst="foldedCorner">
              <a:avLst>
                <a:gd name="adj" fmla="val 16790"/>
              </a:avLst>
            </a:prstGeom>
            <a:solidFill>
              <a:srgbClr val="FFFFFF"/>
            </a:solidFill>
            <a:ln w="19050" cap="flat" cmpd="sng">
              <a:solidFill>
                <a:srgbClr val="58687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Google Shape;162;p20">
              <a:extLst>
                <a:ext uri="{FF2B5EF4-FFF2-40B4-BE49-F238E27FC236}">
                  <a16:creationId xmlns:a16="http://schemas.microsoft.com/office/drawing/2014/main" id="{635F3C04-175B-A196-F92B-0B102BE2AF7A}"/>
                </a:ext>
              </a:extLst>
            </p:cNvPr>
            <p:cNvSpPr txBox="1"/>
            <p:nvPr/>
          </p:nvSpPr>
          <p:spPr>
            <a:xfrm>
              <a:off x="5944982" y="2854679"/>
              <a:ext cx="2587525" cy="140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just"/>
              <a:r>
                <a:rPr lang="vi-VN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niềm khao khát được trở về sống trong những giá trị văn hóa của cha ông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" name="Google Shape;163;p20">
              <a:extLst>
                <a:ext uri="{FF2B5EF4-FFF2-40B4-BE49-F238E27FC236}">
                  <a16:creationId xmlns:a16="http://schemas.microsoft.com/office/drawing/2014/main" id="{D0E876C2-2909-E2CE-D85B-810A261D8D84}"/>
                </a:ext>
              </a:extLst>
            </p:cNvPr>
            <p:cNvSpPr txBox="1"/>
            <p:nvPr/>
          </p:nvSpPr>
          <p:spPr>
            <a:xfrm>
              <a:off x="6534083" y="2023927"/>
              <a:ext cx="1998424" cy="429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Fira Sans Extra Condensed"/>
                  <a:cs typeface="Times New Roman" panose="02020603050405020304" pitchFamily="18" charset="0"/>
                  <a:sym typeface="Fira Sans Extra Condensed"/>
                </a:rPr>
                <a:t>.</a:t>
              </a:r>
              <a:endParaRPr kumimoji="0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Fira Sans Extra Condensed"/>
                <a:cs typeface="Times New Roman" panose="02020603050405020304" pitchFamily="18" charset="0"/>
                <a:sym typeface="Fira Sans Extra Condensed"/>
              </a:endParaRPr>
            </a:p>
          </p:txBody>
        </p:sp>
        <p:grpSp>
          <p:nvGrpSpPr>
            <p:cNvPr id="8" name="Google Shape;164;p20">
              <a:extLst>
                <a:ext uri="{FF2B5EF4-FFF2-40B4-BE49-F238E27FC236}">
                  <a16:creationId xmlns:a16="http://schemas.microsoft.com/office/drawing/2014/main" id="{46B8C56D-9F09-CBC6-4463-C2BBCB57D582}"/>
                </a:ext>
              </a:extLst>
            </p:cNvPr>
            <p:cNvGrpSpPr/>
            <p:nvPr/>
          </p:nvGrpSpPr>
          <p:grpSpPr>
            <a:xfrm rot="-5400000" flipH="1">
              <a:off x="6195305" y="1972429"/>
              <a:ext cx="184924" cy="430537"/>
              <a:chOff x="3703627" y="3450865"/>
              <a:chExt cx="129699" cy="365543"/>
            </a:xfrm>
          </p:grpSpPr>
          <p:sp>
            <p:nvSpPr>
              <p:cNvPr id="9" name="Google Shape;165;p20">
                <a:extLst>
                  <a:ext uri="{FF2B5EF4-FFF2-40B4-BE49-F238E27FC236}">
                    <a16:creationId xmlns:a16="http://schemas.microsoft.com/office/drawing/2014/main" id="{9F2C0687-A8E9-D518-A9FC-6FBB3E6C9E87}"/>
                  </a:ext>
                </a:extLst>
              </p:cNvPr>
              <p:cNvSpPr/>
              <p:nvPr/>
            </p:nvSpPr>
            <p:spPr>
              <a:xfrm>
                <a:off x="3757944" y="3450865"/>
                <a:ext cx="75382" cy="177514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5216" extrusionOk="0">
                    <a:moveTo>
                      <a:pt x="0" y="0"/>
                    </a:moveTo>
                    <a:lnTo>
                      <a:pt x="0" y="5216"/>
                    </a:lnTo>
                    <a:lnTo>
                      <a:pt x="2215" y="5216"/>
                    </a:lnTo>
                    <a:lnTo>
                      <a:pt x="221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0" name="Google Shape;166;p20">
                <a:extLst>
                  <a:ext uri="{FF2B5EF4-FFF2-40B4-BE49-F238E27FC236}">
                    <a16:creationId xmlns:a16="http://schemas.microsoft.com/office/drawing/2014/main" id="{FCCE0C6F-7244-EC4E-5326-38097C5AA5DF}"/>
                  </a:ext>
                </a:extLst>
              </p:cNvPr>
              <p:cNvSpPr/>
              <p:nvPr/>
            </p:nvSpPr>
            <p:spPr>
              <a:xfrm>
                <a:off x="3703628" y="3450865"/>
                <a:ext cx="40567" cy="177514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5216" extrusionOk="0">
                    <a:moveTo>
                      <a:pt x="1" y="0"/>
                    </a:moveTo>
                    <a:lnTo>
                      <a:pt x="1" y="5216"/>
                    </a:lnTo>
                    <a:lnTo>
                      <a:pt x="1191" y="5216"/>
                    </a:lnTo>
                    <a:lnTo>
                      <a:pt x="119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1" name="Google Shape;167;p20">
                <a:extLst>
                  <a:ext uri="{FF2B5EF4-FFF2-40B4-BE49-F238E27FC236}">
                    <a16:creationId xmlns:a16="http://schemas.microsoft.com/office/drawing/2014/main" id="{BEA4A49F-341B-510E-E271-DE3AE789FDBB}"/>
                  </a:ext>
                </a:extLst>
              </p:cNvPr>
              <p:cNvSpPr/>
              <p:nvPr/>
            </p:nvSpPr>
            <p:spPr>
              <a:xfrm>
                <a:off x="3753077" y="3770192"/>
                <a:ext cx="31650" cy="46216"/>
              </a:xfrm>
              <a:custGeom>
                <a:avLst/>
                <a:gdLst/>
                <a:ahLst/>
                <a:cxnLst/>
                <a:rect l="l" t="t" r="r" b="b"/>
                <a:pathLst>
                  <a:path w="930" h="1358" extrusionOk="0">
                    <a:moveTo>
                      <a:pt x="0" y="0"/>
                    </a:moveTo>
                    <a:lnTo>
                      <a:pt x="477" y="1358"/>
                    </a:lnTo>
                    <a:lnTo>
                      <a:pt x="92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2" name="Google Shape;168;p20">
                <a:extLst>
                  <a:ext uri="{FF2B5EF4-FFF2-40B4-BE49-F238E27FC236}">
                    <a16:creationId xmlns:a16="http://schemas.microsoft.com/office/drawing/2014/main" id="{F2ED343C-6373-5765-453C-1065C3F25089}"/>
                  </a:ext>
                </a:extLst>
              </p:cNvPr>
              <p:cNvSpPr/>
              <p:nvPr/>
            </p:nvSpPr>
            <p:spPr>
              <a:xfrm>
                <a:off x="3703627" y="3625754"/>
                <a:ext cx="128915" cy="115949"/>
              </a:xfrm>
              <a:custGeom>
                <a:avLst/>
                <a:gdLst/>
                <a:ahLst/>
                <a:cxnLst/>
                <a:rect l="l" t="t" r="r" b="b"/>
                <a:pathLst>
                  <a:path w="3788" h="3407" extrusionOk="0">
                    <a:moveTo>
                      <a:pt x="1" y="1"/>
                    </a:moveTo>
                    <a:lnTo>
                      <a:pt x="1334" y="3406"/>
                    </a:lnTo>
                    <a:lnTo>
                      <a:pt x="2454" y="3406"/>
                    </a:lnTo>
                    <a:lnTo>
                      <a:pt x="378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  <a:sym typeface="Arial"/>
                </a:endParaRPr>
              </a:p>
            </p:txBody>
          </p:sp>
        </p:grpSp>
      </p:grpSp>
      <p:grpSp>
        <p:nvGrpSpPr>
          <p:cNvPr id="13" name="Google Shape;169;p20">
            <a:extLst>
              <a:ext uri="{FF2B5EF4-FFF2-40B4-BE49-F238E27FC236}">
                <a16:creationId xmlns:a16="http://schemas.microsoft.com/office/drawing/2014/main" id="{8FBC8622-F1A1-2473-6869-B2A25F54875A}"/>
              </a:ext>
            </a:extLst>
          </p:cNvPr>
          <p:cNvGrpSpPr/>
          <p:nvPr/>
        </p:nvGrpSpPr>
        <p:grpSpPr>
          <a:xfrm>
            <a:off x="3658746" y="1987663"/>
            <a:ext cx="3645742" cy="3641486"/>
            <a:chOff x="3269686" y="1578378"/>
            <a:chExt cx="3361176" cy="2844810"/>
          </a:xfrm>
        </p:grpSpPr>
        <p:sp>
          <p:nvSpPr>
            <p:cNvPr id="14" name="Google Shape;170;p20">
              <a:extLst>
                <a:ext uri="{FF2B5EF4-FFF2-40B4-BE49-F238E27FC236}">
                  <a16:creationId xmlns:a16="http://schemas.microsoft.com/office/drawing/2014/main" id="{55DDE787-D70E-ECF7-F08A-BD77694FA889}"/>
                </a:ext>
              </a:extLst>
            </p:cNvPr>
            <p:cNvSpPr/>
            <p:nvPr/>
          </p:nvSpPr>
          <p:spPr>
            <a:xfrm>
              <a:off x="3543709" y="1578378"/>
              <a:ext cx="2975098" cy="750900"/>
            </a:xfrm>
            <a:prstGeom prst="round2DiagRect">
              <a:avLst>
                <a:gd name="adj1" fmla="val 0"/>
                <a:gd name="adj2" fmla="val 44338"/>
              </a:avLst>
            </a:prstGeom>
            <a:solidFill>
              <a:srgbClr val="E7A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Google Shape;171;p20">
              <a:extLst>
                <a:ext uri="{FF2B5EF4-FFF2-40B4-BE49-F238E27FC236}">
                  <a16:creationId xmlns:a16="http://schemas.microsoft.com/office/drawing/2014/main" id="{DD482353-169C-87E2-17ED-1FDC7C627BB4}"/>
                </a:ext>
              </a:extLst>
            </p:cNvPr>
            <p:cNvSpPr txBox="1"/>
            <p:nvPr/>
          </p:nvSpPr>
          <p:spPr>
            <a:xfrm>
              <a:off x="4362670" y="1656201"/>
              <a:ext cx="2268192" cy="429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Fira Sans Extra Condensed"/>
                  <a:cs typeface="Times New Roman" panose="02020603050405020304" pitchFamily="18" charset="0"/>
                  <a:sym typeface="Fira Sans Extra Condensed"/>
                </a:rPr>
                <a:t>.</a:t>
              </a:r>
              <a:endParaRPr kumimoji="0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Fira Sans Extra Condensed"/>
                <a:cs typeface="Times New Roman" panose="02020603050405020304" pitchFamily="18" charset="0"/>
                <a:sym typeface="Fira Sans Extra Condensed"/>
              </a:endParaRPr>
            </a:p>
          </p:txBody>
        </p:sp>
        <p:grpSp>
          <p:nvGrpSpPr>
            <p:cNvPr id="16" name="Google Shape;172;p20">
              <a:extLst>
                <a:ext uri="{FF2B5EF4-FFF2-40B4-BE49-F238E27FC236}">
                  <a16:creationId xmlns:a16="http://schemas.microsoft.com/office/drawing/2014/main" id="{4A35680B-0CB7-8937-F360-F829BAA9EFF4}"/>
                </a:ext>
              </a:extLst>
            </p:cNvPr>
            <p:cNvGrpSpPr/>
            <p:nvPr/>
          </p:nvGrpSpPr>
          <p:grpSpPr>
            <a:xfrm rot="-5400000" flipH="1">
              <a:off x="3944574" y="1650099"/>
              <a:ext cx="184923" cy="441722"/>
              <a:chOff x="3703628" y="3450865"/>
              <a:chExt cx="129698" cy="365543"/>
            </a:xfrm>
          </p:grpSpPr>
          <p:sp>
            <p:nvSpPr>
              <p:cNvPr id="21" name="Google Shape;173;p20">
                <a:extLst>
                  <a:ext uri="{FF2B5EF4-FFF2-40B4-BE49-F238E27FC236}">
                    <a16:creationId xmlns:a16="http://schemas.microsoft.com/office/drawing/2014/main" id="{AF975D6F-EE8E-836B-4873-0A2992B54756}"/>
                  </a:ext>
                </a:extLst>
              </p:cNvPr>
              <p:cNvSpPr/>
              <p:nvPr/>
            </p:nvSpPr>
            <p:spPr>
              <a:xfrm>
                <a:off x="3757944" y="3450865"/>
                <a:ext cx="75382" cy="177514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5216" extrusionOk="0">
                    <a:moveTo>
                      <a:pt x="0" y="0"/>
                    </a:moveTo>
                    <a:lnTo>
                      <a:pt x="0" y="5216"/>
                    </a:lnTo>
                    <a:lnTo>
                      <a:pt x="2215" y="5216"/>
                    </a:lnTo>
                    <a:lnTo>
                      <a:pt x="221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24" name="Google Shape;174;p20">
                <a:extLst>
                  <a:ext uri="{FF2B5EF4-FFF2-40B4-BE49-F238E27FC236}">
                    <a16:creationId xmlns:a16="http://schemas.microsoft.com/office/drawing/2014/main" id="{4C636A96-75E8-845C-B69B-7AEDA71D0924}"/>
                  </a:ext>
                </a:extLst>
              </p:cNvPr>
              <p:cNvSpPr/>
              <p:nvPr/>
            </p:nvSpPr>
            <p:spPr>
              <a:xfrm>
                <a:off x="3703628" y="3450865"/>
                <a:ext cx="40567" cy="177514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5216" extrusionOk="0">
                    <a:moveTo>
                      <a:pt x="1" y="0"/>
                    </a:moveTo>
                    <a:lnTo>
                      <a:pt x="1" y="5216"/>
                    </a:lnTo>
                    <a:lnTo>
                      <a:pt x="1191" y="5216"/>
                    </a:lnTo>
                    <a:lnTo>
                      <a:pt x="119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26" name="Google Shape;175;p20">
                <a:extLst>
                  <a:ext uri="{FF2B5EF4-FFF2-40B4-BE49-F238E27FC236}">
                    <a16:creationId xmlns:a16="http://schemas.microsoft.com/office/drawing/2014/main" id="{AE5864E1-E06A-D5F7-4635-CD725DA4A923}"/>
                  </a:ext>
                </a:extLst>
              </p:cNvPr>
              <p:cNvSpPr/>
              <p:nvPr/>
            </p:nvSpPr>
            <p:spPr>
              <a:xfrm>
                <a:off x="3753077" y="3770192"/>
                <a:ext cx="31650" cy="46216"/>
              </a:xfrm>
              <a:custGeom>
                <a:avLst/>
                <a:gdLst/>
                <a:ahLst/>
                <a:cxnLst/>
                <a:rect l="l" t="t" r="r" b="b"/>
                <a:pathLst>
                  <a:path w="930" h="1358" extrusionOk="0">
                    <a:moveTo>
                      <a:pt x="0" y="0"/>
                    </a:moveTo>
                    <a:lnTo>
                      <a:pt x="477" y="1358"/>
                    </a:lnTo>
                    <a:lnTo>
                      <a:pt x="92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27" name="Google Shape;176;p20">
                <a:extLst>
                  <a:ext uri="{FF2B5EF4-FFF2-40B4-BE49-F238E27FC236}">
                    <a16:creationId xmlns:a16="http://schemas.microsoft.com/office/drawing/2014/main" id="{5B56ACCB-75B0-E70F-2E2C-CF1DF8574409}"/>
                  </a:ext>
                </a:extLst>
              </p:cNvPr>
              <p:cNvSpPr/>
              <p:nvPr/>
            </p:nvSpPr>
            <p:spPr>
              <a:xfrm>
                <a:off x="3703628" y="3641311"/>
                <a:ext cx="128915" cy="115949"/>
              </a:xfrm>
              <a:custGeom>
                <a:avLst/>
                <a:gdLst/>
                <a:ahLst/>
                <a:cxnLst/>
                <a:rect l="l" t="t" r="r" b="b"/>
                <a:pathLst>
                  <a:path w="3788" h="3407" extrusionOk="0">
                    <a:moveTo>
                      <a:pt x="1" y="1"/>
                    </a:moveTo>
                    <a:lnTo>
                      <a:pt x="1334" y="3406"/>
                    </a:lnTo>
                    <a:lnTo>
                      <a:pt x="2454" y="3406"/>
                    </a:lnTo>
                    <a:lnTo>
                      <a:pt x="378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18" name="Google Shape;177;p20">
              <a:extLst>
                <a:ext uri="{FF2B5EF4-FFF2-40B4-BE49-F238E27FC236}">
                  <a16:creationId xmlns:a16="http://schemas.microsoft.com/office/drawing/2014/main" id="{0463D4F2-6894-B8F1-A277-A61FDBED841B}"/>
                </a:ext>
              </a:extLst>
            </p:cNvPr>
            <p:cNvSpPr/>
            <p:nvPr/>
          </p:nvSpPr>
          <p:spPr>
            <a:xfrm>
              <a:off x="3269686" y="2119072"/>
              <a:ext cx="3198095" cy="2304116"/>
            </a:xfrm>
            <a:prstGeom prst="foldedCorner">
              <a:avLst>
                <a:gd name="adj" fmla="val 16790"/>
              </a:avLst>
            </a:prstGeom>
            <a:solidFill>
              <a:srgbClr val="FFFFFF"/>
            </a:solidFill>
            <a:ln w="19050" cap="flat" cmpd="sng">
              <a:solidFill>
                <a:srgbClr val="E7A33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Google Shape;178;p20">
              <a:extLst>
                <a:ext uri="{FF2B5EF4-FFF2-40B4-BE49-F238E27FC236}">
                  <a16:creationId xmlns:a16="http://schemas.microsoft.com/office/drawing/2014/main" id="{47E8455A-EF90-762E-C1BA-7B60F3790BAC}"/>
                </a:ext>
              </a:extLst>
            </p:cNvPr>
            <p:cNvSpPr txBox="1"/>
            <p:nvPr/>
          </p:nvSpPr>
          <p:spPr>
            <a:xfrm>
              <a:off x="3322974" y="2639309"/>
              <a:ext cx="2975098" cy="140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just"/>
              <a:r>
                <a:rPr lang="vi-VN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thể hiện xuyên suốt trong tác phẩm là tình cảm nhớ thương quê hương da diết, mãnh liệt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oogle Shape;180;p20">
            <a:extLst>
              <a:ext uri="{FF2B5EF4-FFF2-40B4-BE49-F238E27FC236}">
                <a16:creationId xmlns:a16="http://schemas.microsoft.com/office/drawing/2014/main" id="{080D29BF-6D8D-6B8A-8B90-3822DCD8B161}"/>
              </a:ext>
            </a:extLst>
          </p:cNvPr>
          <p:cNvGrpSpPr/>
          <p:nvPr/>
        </p:nvGrpSpPr>
        <p:grpSpPr>
          <a:xfrm>
            <a:off x="297324" y="1491066"/>
            <a:ext cx="3288294" cy="3450176"/>
            <a:chOff x="788118" y="1321868"/>
            <a:chExt cx="2923182" cy="2878306"/>
          </a:xfrm>
        </p:grpSpPr>
        <p:sp>
          <p:nvSpPr>
            <p:cNvPr id="29" name="Google Shape;181;p20">
              <a:extLst>
                <a:ext uri="{FF2B5EF4-FFF2-40B4-BE49-F238E27FC236}">
                  <a16:creationId xmlns:a16="http://schemas.microsoft.com/office/drawing/2014/main" id="{1F560956-8BAF-F5FC-BC5B-10F064096094}"/>
                </a:ext>
              </a:extLst>
            </p:cNvPr>
            <p:cNvSpPr/>
            <p:nvPr/>
          </p:nvSpPr>
          <p:spPr>
            <a:xfrm>
              <a:off x="907200" y="1321868"/>
              <a:ext cx="2632200" cy="750900"/>
            </a:xfrm>
            <a:prstGeom prst="round2DiagRect">
              <a:avLst>
                <a:gd name="adj1" fmla="val 0"/>
                <a:gd name="adj2" fmla="val 44338"/>
              </a:avLst>
            </a:prstGeom>
            <a:solidFill>
              <a:srgbClr val="BE36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30" name="Google Shape;182;p20">
              <a:extLst>
                <a:ext uri="{FF2B5EF4-FFF2-40B4-BE49-F238E27FC236}">
                  <a16:creationId xmlns:a16="http://schemas.microsoft.com/office/drawing/2014/main" id="{E7DD980D-FA55-B929-F4F4-77DF3AAC6B90}"/>
                </a:ext>
              </a:extLst>
            </p:cNvPr>
            <p:cNvSpPr txBox="1"/>
            <p:nvPr/>
          </p:nvSpPr>
          <p:spPr>
            <a:xfrm>
              <a:off x="1593117" y="1344003"/>
              <a:ext cx="1927500" cy="429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Fira Sans Extra Condensed"/>
                  <a:cs typeface="Times New Roman" panose="02020603050405020304" pitchFamily="18" charset="0"/>
                  <a:sym typeface="Fira Sans Extra Condensed"/>
                </a:rPr>
                <a:t>.</a:t>
              </a:r>
              <a:endParaRPr kumimoji="0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Fira Sans Extra Condensed"/>
                <a:cs typeface="Times New Roman" panose="02020603050405020304" pitchFamily="18" charset="0"/>
                <a:sym typeface="Fira Sans Extra Condensed"/>
              </a:endParaRPr>
            </a:p>
          </p:txBody>
        </p:sp>
        <p:sp>
          <p:nvSpPr>
            <p:cNvPr id="31" name="Google Shape;183;p20">
              <a:extLst>
                <a:ext uri="{FF2B5EF4-FFF2-40B4-BE49-F238E27FC236}">
                  <a16:creationId xmlns:a16="http://schemas.microsoft.com/office/drawing/2014/main" id="{2579AE2E-3086-791C-134B-027006B18E3B}"/>
                </a:ext>
              </a:extLst>
            </p:cNvPr>
            <p:cNvSpPr/>
            <p:nvPr/>
          </p:nvSpPr>
          <p:spPr>
            <a:xfrm>
              <a:off x="907200" y="1780417"/>
              <a:ext cx="2804100" cy="2419757"/>
            </a:xfrm>
            <a:prstGeom prst="foldedCorner">
              <a:avLst>
                <a:gd name="adj" fmla="val 16790"/>
              </a:avLst>
            </a:prstGeom>
            <a:solidFill>
              <a:srgbClr val="FFFFFF"/>
            </a:solidFill>
            <a:ln w="19050" cap="flat" cmpd="sng">
              <a:solidFill>
                <a:srgbClr val="BE36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32" name="Google Shape;184;p20">
              <a:extLst>
                <a:ext uri="{FF2B5EF4-FFF2-40B4-BE49-F238E27FC236}">
                  <a16:creationId xmlns:a16="http://schemas.microsoft.com/office/drawing/2014/main" id="{03ADA791-9673-A817-8565-294BB5037B35}"/>
                </a:ext>
              </a:extLst>
            </p:cNvPr>
            <p:cNvSpPr txBox="1"/>
            <p:nvPr/>
          </p:nvSpPr>
          <p:spPr>
            <a:xfrm>
              <a:off x="1087586" y="2013512"/>
              <a:ext cx="2403816" cy="140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just"/>
              <a:r>
                <a:rPr lang="vi-VN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Trạng thái tình cảm mãnh liệt, say đắm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3" name="Google Shape;185;p20">
              <a:extLst>
                <a:ext uri="{FF2B5EF4-FFF2-40B4-BE49-F238E27FC236}">
                  <a16:creationId xmlns:a16="http://schemas.microsoft.com/office/drawing/2014/main" id="{BF84E8EC-CAA3-6138-BBBD-FA3EB215F240}"/>
                </a:ext>
              </a:extLst>
            </p:cNvPr>
            <p:cNvGrpSpPr/>
            <p:nvPr/>
          </p:nvGrpSpPr>
          <p:grpSpPr>
            <a:xfrm>
              <a:off x="788118" y="2002680"/>
              <a:ext cx="267284" cy="1650373"/>
              <a:chOff x="985243" y="2022712"/>
              <a:chExt cx="267284" cy="1650373"/>
            </a:xfrm>
          </p:grpSpPr>
          <p:grpSp>
            <p:nvGrpSpPr>
              <p:cNvPr id="39" name="Google Shape;186;p20">
                <a:extLst>
                  <a:ext uri="{FF2B5EF4-FFF2-40B4-BE49-F238E27FC236}">
                    <a16:creationId xmlns:a16="http://schemas.microsoft.com/office/drawing/2014/main" id="{C2928741-C882-BDB5-AC1F-29847D91835F}"/>
                  </a:ext>
                </a:extLst>
              </p:cNvPr>
              <p:cNvGrpSpPr/>
              <p:nvPr/>
            </p:nvGrpSpPr>
            <p:grpSpPr>
              <a:xfrm>
                <a:off x="985306" y="2022712"/>
                <a:ext cx="267157" cy="228800"/>
                <a:chOff x="867506" y="1179068"/>
                <a:chExt cx="124543" cy="147632"/>
              </a:xfrm>
            </p:grpSpPr>
            <p:sp>
              <p:nvSpPr>
                <p:cNvPr id="49" name="Google Shape;187;p20">
                  <a:extLst>
                    <a:ext uri="{FF2B5EF4-FFF2-40B4-BE49-F238E27FC236}">
                      <a16:creationId xmlns:a16="http://schemas.microsoft.com/office/drawing/2014/main" id="{992EC754-0CBF-F5CB-2FF3-3818909F9C68}"/>
                    </a:ext>
                  </a:extLst>
                </p:cNvPr>
                <p:cNvSpPr/>
                <p:nvPr/>
              </p:nvSpPr>
              <p:spPr>
                <a:xfrm rot="1139922">
                  <a:off x="873503" y="1195871"/>
                  <a:ext cx="112549" cy="5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4" h="2228" extrusionOk="0">
                      <a:moveTo>
                        <a:pt x="3844" y="0"/>
                      </a:moveTo>
                      <a:cubicBezTo>
                        <a:pt x="3787" y="0"/>
                        <a:pt x="3728" y="8"/>
                        <a:pt x="3670" y="26"/>
                      </a:cubicBezTo>
                      <a:cubicBezTo>
                        <a:pt x="3603" y="26"/>
                        <a:pt x="2269" y="393"/>
                        <a:pt x="501" y="1027"/>
                      </a:cubicBezTo>
                      <a:cubicBezTo>
                        <a:pt x="168" y="1127"/>
                        <a:pt x="1" y="1460"/>
                        <a:pt x="134" y="1794"/>
                      </a:cubicBezTo>
                      <a:cubicBezTo>
                        <a:pt x="234" y="2061"/>
                        <a:pt x="468" y="2228"/>
                        <a:pt x="735" y="2228"/>
                      </a:cubicBezTo>
                      <a:lnTo>
                        <a:pt x="935" y="2228"/>
                      </a:lnTo>
                      <a:cubicBezTo>
                        <a:pt x="2636" y="1594"/>
                        <a:pt x="3970" y="1227"/>
                        <a:pt x="3970" y="1227"/>
                      </a:cubicBezTo>
                      <a:cubicBezTo>
                        <a:pt x="4304" y="1127"/>
                        <a:pt x="4504" y="793"/>
                        <a:pt x="4437" y="460"/>
                      </a:cubicBezTo>
                      <a:cubicBezTo>
                        <a:pt x="4355" y="184"/>
                        <a:pt x="4113" y="0"/>
                        <a:pt x="3844" y="0"/>
                      </a:cubicBezTo>
                      <a:close/>
                    </a:path>
                  </a:pathLst>
                </a:custGeom>
                <a:solidFill>
                  <a:srgbClr val="58687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50" name="Google Shape;188;p20">
                  <a:extLst>
                    <a:ext uri="{FF2B5EF4-FFF2-40B4-BE49-F238E27FC236}">
                      <a16:creationId xmlns:a16="http://schemas.microsoft.com/office/drawing/2014/main" id="{0323BE49-598E-14C7-9753-E476A5210002}"/>
                    </a:ext>
                  </a:extLst>
                </p:cNvPr>
                <p:cNvSpPr/>
                <p:nvPr/>
              </p:nvSpPr>
              <p:spPr>
                <a:xfrm rot="1139922">
                  <a:off x="873503" y="1254221"/>
                  <a:ext cx="112549" cy="5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4" h="2228" extrusionOk="0">
                      <a:moveTo>
                        <a:pt x="3844" y="0"/>
                      </a:moveTo>
                      <a:cubicBezTo>
                        <a:pt x="3787" y="0"/>
                        <a:pt x="3728" y="8"/>
                        <a:pt x="3670" y="26"/>
                      </a:cubicBezTo>
                      <a:cubicBezTo>
                        <a:pt x="3603" y="26"/>
                        <a:pt x="2269" y="393"/>
                        <a:pt x="501" y="1027"/>
                      </a:cubicBezTo>
                      <a:cubicBezTo>
                        <a:pt x="168" y="1127"/>
                        <a:pt x="1" y="1460"/>
                        <a:pt x="134" y="1794"/>
                      </a:cubicBezTo>
                      <a:cubicBezTo>
                        <a:pt x="234" y="2061"/>
                        <a:pt x="468" y="2228"/>
                        <a:pt x="735" y="2228"/>
                      </a:cubicBezTo>
                      <a:lnTo>
                        <a:pt x="935" y="2228"/>
                      </a:lnTo>
                      <a:cubicBezTo>
                        <a:pt x="2636" y="1594"/>
                        <a:pt x="3970" y="1227"/>
                        <a:pt x="3970" y="1227"/>
                      </a:cubicBezTo>
                      <a:cubicBezTo>
                        <a:pt x="4304" y="1127"/>
                        <a:pt x="4504" y="793"/>
                        <a:pt x="4437" y="460"/>
                      </a:cubicBezTo>
                      <a:cubicBezTo>
                        <a:pt x="4355" y="184"/>
                        <a:pt x="4113" y="0"/>
                        <a:pt x="3844" y="0"/>
                      </a:cubicBezTo>
                      <a:close/>
                    </a:path>
                  </a:pathLst>
                </a:custGeom>
                <a:solidFill>
                  <a:srgbClr val="58687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  <a:sym typeface="Arial"/>
                  </a:endParaRPr>
                </a:p>
              </p:txBody>
            </p:sp>
          </p:grpSp>
          <p:grpSp>
            <p:nvGrpSpPr>
              <p:cNvPr id="40" name="Google Shape;189;p20">
                <a:extLst>
                  <a:ext uri="{FF2B5EF4-FFF2-40B4-BE49-F238E27FC236}">
                    <a16:creationId xmlns:a16="http://schemas.microsoft.com/office/drawing/2014/main" id="{E92CB670-B21A-BD55-14DE-63FD65242C98}"/>
                  </a:ext>
                </a:extLst>
              </p:cNvPr>
              <p:cNvGrpSpPr/>
              <p:nvPr/>
            </p:nvGrpSpPr>
            <p:grpSpPr>
              <a:xfrm>
                <a:off x="985306" y="2364103"/>
                <a:ext cx="267157" cy="228800"/>
                <a:chOff x="867506" y="1179068"/>
                <a:chExt cx="124543" cy="147632"/>
              </a:xfrm>
            </p:grpSpPr>
            <p:sp>
              <p:nvSpPr>
                <p:cNvPr id="47" name="Google Shape;190;p20">
                  <a:extLst>
                    <a:ext uri="{FF2B5EF4-FFF2-40B4-BE49-F238E27FC236}">
                      <a16:creationId xmlns:a16="http://schemas.microsoft.com/office/drawing/2014/main" id="{608E028A-531B-1B09-3C14-9C7DBD745C05}"/>
                    </a:ext>
                  </a:extLst>
                </p:cNvPr>
                <p:cNvSpPr/>
                <p:nvPr/>
              </p:nvSpPr>
              <p:spPr>
                <a:xfrm rot="1139922">
                  <a:off x="873503" y="1195871"/>
                  <a:ext cx="112549" cy="5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4" h="2228" extrusionOk="0">
                      <a:moveTo>
                        <a:pt x="3844" y="0"/>
                      </a:moveTo>
                      <a:cubicBezTo>
                        <a:pt x="3787" y="0"/>
                        <a:pt x="3728" y="8"/>
                        <a:pt x="3670" y="26"/>
                      </a:cubicBezTo>
                      <a:cubicBezTo>
                        <a:pt x="3603" y="26"/>
                        <a:pt x="2269" y="393"/>
                        <a:pt x="501" y="1027"/>
                      </a:cubicBezTo>
                      <a:cubicBezTo>
                        <a:pt x="168" y="1127"/>
                        <a:pt x="1" y="1460"/>
                        <a:pt x="134" y="1794"/>
                      </a:cubicBezTo>
                      <a:cubicBezTo>
                        <a:pt x="234" y="2061"/>
                        <a:pt x="468" y="2228"/>
                        <a:pt x="735" y="2228"/>
                      </a:cubicBezTo>
                      <a:lnTo>
                        <a:pt x="935" y="2228"/>
                      </a:lnTo>
                      <a:cubicBezTo>
                        <a:pt x="2636" y="1594"/>
                        <a:pt x="3970" y="1227"/>
                        <a:pt x="3970" y="1227"/>
                      </a:cubicBezTo>
                      <a:cubicBezTo>
                        <a:pt x="4304" y="1127"/>
                        <a:pt x="4504" y="793"/>
                        <a:pt x="4437" y="460"/>
                      </a:cubicBezTo>
                      <a:cubicBezTo>
                        <a:pt x="4355" y="184"/>
                        <a:pt x="4113" y="0"/>
                        <a:pt x="3844" y="0"/>
                      </a:cubicBezTo>
                      <a:close/>
                    </a:path>
                  </a:pathLst>
                </a:custGeom>
                <a:solidFill>
                  <a:srgbClr val="58687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8" name="Google Shape;191;p20">
                  <a:extLst>
                    <a:ext uri="{FF2B5EF4-FFF2-40B4-BE49-F238E27FC236}">
                      <a16:creationId xmlns:a16="http://schemas.microsoft.com/office/drawing/2014/main" id="{50569866-5B7D-DFB9-A087-67BA61A09C9D}"/>
                    </a:ext>
                  </a:extLst>
                </p:cNvPr>
                <p:cNvSpPr/>
                <p:nvPr/>
              </p:nvSpPr>
              <p:spPr>
                <a:xfrm rot="1139922">
                  <a:off x="873503" y="1254221"/>
                  <a:ext cx="112549" cy="5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4" h="2228" extrusionOk="0">
                      <a:moveTo>
                        <a:pt x="3844" y="0"/>
                      </a:moveTo>
                      <a:cubicBezTo>
                        <a:pt x="3787" y="0"/>
                        <a:pt x="3728" y="8"/>
                        <a:pt x="3670" y="26"/>
                      </a:cubicBezTo>
                      <a:cubicBezTo>
                        <a:pt x="3603" y="26"/>
                        <a:pt x="2269" y="393"/>
                        <a:pt x="501" y="1027"/>
                      </a:cubicBezTo>
                      <a:cubicBezTo>
                        <a:pt x="168" y="1127"/>
                        <a:pt x="1" y="1460"/>
                        <a:pt x="134" y="1794"/>
                      </a:cubicBezTo>
                      <a:cubicBezTo>
                        <a:pt x="234" y="2061"/>
                        <a:pt x="468" y="2228"/>
                        <a:pt x="735" y="2228"/>
                      </a:cubicBezTo>
                      <a:lnTo>
                        <a:pt x="935" y="2228"/>
                      </a:lnTo>
                      <a:cubicBezTo>
                        <a:pt x="2636" y="1594"/>
                        <a:pt x="3970" y="1227"/>
                        <a:pt x="3970" y="1227"/>
                      </a:cubicBezTo>
                      <a:cubicBezTo>
                        <a:pt x="4304" y="1127"/>
                        <a:pt x="4504" y="793"/>
                        <a:pt x="4437" y="460"/>
                      </a:cubicBezTo>
                      <a:cubicBezTo>
                        <a:pt x="4355" y="184"/>
                        <a:pt x="4113" y="0"/>
                        <a:pt x="3844" y="0"/>
                      </a:cubicBezTo>
                      <a:close/>
                    </a:path>
                  </a:pathLst>
                </a:custGeom>
                <a:solidFill>
                  <a:srgbClr val="58687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  <a:sym typeface="Arial"/>
                  </a:endParaRPr>
                </a:p>
              </p:txBody>
            </p:sp>
          </p:grpSp>
          <p:grpSp>
            <p:nvGrpSpPr>
              <p:cNvPr id="41" name="Google Shape;192;p20">
                <a:extLst>
                  <a:ext uri="{FF2B5EF4-FFF2-40B4-BE49-F238E27FC236}">
                    <a16:creationId xmlns:a16="http://schemas.microsoft.com/office/drawing/2014/main" id="{595F57AD-9ED5-5030-9606-A1937CFB69AA}"/>
                  </a:ext>
                </a:extLst>
              </p:cNvPr>
              <p:cNvGrpSpPr/>
              <p:nvPr/>
            </p:nvGrpSpPr>
            <p:grpSpPr>
              <a:xfrm>
                <a:off x="985243" y="3102895"/>
                <a:ext cx="267157" cy="228800"/>
                <a:chOff x="867506" y="1179068"/>
                <a:chExt cx="124543" cy="147632"/>
              </a:xfrm>
            </p:grpSpPr>
            <p:sp>
              <p:nvSpPr>
                <p:cNvPr id="45" name="Google Shape;193;p20">
                  <a:extLst>
                    <a:ext uri="{FF2B5EF4-FFF2-40B4-BE49-F238E27FC236}">
                      <a16:creationId xmlns:a16="http://schemas.microsoft.com/office/drawing/2014/main" id="{3B892024-AF79-762D-8969-DE0F6C8BCBE6}"/>
                    </a:ext>
                  </a:extLst>
                </p:cNvPr>
                <p:cNvSpPr/>
                <p:nvPr/>
              </p:nvSpPr>
              <p:spPr>
                <a:xfrm rot="1139922">
                  <a:off x="873503" y="1195871"/>
                  <a:ext cx="112549" cy="5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4" h="2228" extrusionOk="0">
                      <a:moveTo>
                        <a:pt x="3844" y="0"/>
                      </a:moveTo>
                      <a:cubicBezTo>
                        <a:pt x="3787" y="0"/>
                        <a:pt x="3728" y="8"/>
                        <a:pt x="3670" y="26"/>
                      </a:cubicBezTo>
                      <a:cubicBezTo>
                        <a:pt x="3603" y="26"/>
                        <a:pt x="2269" y="393"/>
                        <a:pt x="501" y="1027"/>
                      </a:cubicBezTo>
                      <a:cubicBezTo>
                        <a:pt x="168" y="1127"/>
                        <a:pt x="1" y="1460"/>
                        <a:pt x="134" y="1794"/>
                      </a:cubicBezTo>
                      <a:cubicBezTo>
                        <a:pt x="234" y="2061"/>
                        <a:pt x="468" y="2228"/>
                        <a:pt x="735" y="2228"/>
                      </a:cubicBezTo>
                      <a:lnTo>
                        <a:pt x="935" y="2228"/>
                      </a:lnTo>
                      <a:cubicBezTo>
                        <a:pt x="2636" y="1594"/>
                        <a:pt x="3970" y="1227"/>
                        <a:pt x="3970" y="1227"/>
                      </a:cubicBezTo>
                      <a:cubicBezTo>
                        <a:pt x="4304" y="1127"/>
                        <a:pt x="4504" y="793"/>
                        <a:pt x="4437" y="460"/>
                      </a:cubicBezTo>
                      <a:cubicBezTo>
                        <a:pt x="4355" y="184"/>
                        <a:pt x="4113" y="0"/>
                        <a:pt x="3844" y="0"/>
                      </a:cubicBezTo>
                      <a:close/>
                    </a:path>
                  </a:pathLst>
                </a:custGeom>
                <a:solidFill>
                  <a:srgbClr val="58687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6" name="Google Shape;194;p20">
                  <a:extLst>
                    <a:ext uri="{FF2B5EF4-FFF2-40B4-BE49-F238E27FC236}">
                      <a16:creationId xmlns:a16="http://schemas.microsoft.com/office/drawing/2014/main" id="{CFBA4C94-7D2F-80E0-D4D7-EF0ED4E73C43}"/>
                    </a:ext>
                  </a:extLst>
                </p:cNvPr>
                <p:cNvSpPr/>
                <p:nvPr/>
              </p:nvSpPr>
              <p:spPr>
                <a:xfrm rot="1139922">
                  <a:off x="873503" y="1254221"/>
                  <a:ext cx="112549" cy="5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4" h="2228" extrusionOk="0">
                      <a:moveTo>
                        <a:pt x="3844" y="0"/>
                      </a:moveTo>
                      <a:cubicBezTo>
                        <a:pt x="3787" y="0"/>
                        <a:pt x="3728" y="8"/>
                        <a:pt x="3670" y="26"/>
                      </a:cubicBezTo>
                      <a:cubicBezTo>
                        <a:pt x="3603" y="26"/>
                        <a:pt x="2269" y="393"/>
                        <a:pt x="501" y="1027"/>
                      </a:cubicBezTo>
                      <a:cubicBezTo>
                        <a:pt x="168" y="1127"/>
                        <a:pt x="1" y="1460"/>
                        <a:pt x="134" y="1794"/>
                      </a:cubicBezTo>
                      <a:cubicBezTo>
                        <a:pt x="234" y="2061"/>
                        <a:pt x="468" y="2228"/>
                        <a:pt x="735" y="2228"/>
                      </a:cubicBezTo>
                      <a:lnTo>
                        <a:pt x="935" y="2228"/>
                      </a:lnTo>
                      <a:cubicBezTo>
                        <a:pt x="2636" y="1594"/>
                        <a:pt x="3970" y="1227"/>
                        <a:pt x="3970" y="1227"/>
                      </a:cubicBezTo>
                      <a:cubicBezTo>
                        <a:pt x="4304" y="1127"/>
                        <a:pt x="4504" y="793"/>
                        <a:pt x="4437" y="460"/>
                      </a:cubicBezTo>
                      <a:cubicBezTo>
                        <a:pt x="4355" y="184"/>
                        <a:pt x="4113" y="0"/>
                        <a:pt x="3844" y="0"/>
                      </a:cubicBezTo>
                      <a:close/>
                    </a:path>
                  </a:pathLst>
                </a:custGeom>
                <a:solidFill>
                  <a:srgbClr val="58687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  <a:sym typeface="Arial"/>
                  </a:endParaRPr>
                </a:p>
              </p:txBody>
            </p:sp>
          </p:grpSp>
          <p:grpSp>
            <p:nvGrpSpPr>
              <p:cNvPr id="42" name="Google Shape;195;p20">
                <a:extLst>
                  <a:ext uri="{FF2B5EF4-FFF2-40B4-BE49-F238E27FC236}">
                    <a16:creationId xmlns:a16="http://schemas.microsoft.com/office/drawing/2014/main" id="{90AA8FAE-97C6-FF5C-26E5-AD2C341B5DA6}"/>
                  </a:ext>
                </a:extLst>
              </p:cNvPr>
              <p:cNvGrpSpPr/>
              <p:nvPr/>
            </p:nvGrpSpPr>
            <p:grpSpPr>
              <a:xfrm flipH="1">
                <a:off x="985370" y="3444286"/>
                <a:ext cx="267157" cy="228800"/>
                <a:chOff x="867506" y="1179068"/>
                <a:chExt cx="124543" cy="147632"/>
              </a:xfrm>
            </p:grpSpPr>
            <p:sp>
              <p:nvSpPr>
                <p:cNvPr id="43" name="Google Shape;196;p20">
                  <a:extLst>
                    <a:ext uri="{FF2B5EF4-FFF2-40B4-BE49-F238E27FC236}">
                      <a16:creationId xmlns:a16="http://schemas.microsoft.com/office/drawing/2014/main" id="{A8E243F0-DCF5-3A8D-0E48-465B8246247B}"/>
                    </a:ext>
                  </a:extLst>
                </p:cNvPr>
                <p:cNvSpPr/>
                <p:nvPr/>
              </p:nvSpPr>
              <p:spPr>
                <a:xfrm rot="1139922">
                  <a:off x="873503" y="1195871"/>
                  <a:ext cx="112549" cy="5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4" h="2228" extrusionOk="0">
                      <a:moveTo>
                        <a:pt x="3844" y="0"/>
                      </a:moveTo>
                      <a:cubicBezTo>
                        <a:pt x="3787" y="0"/>
                        <a:pt x="3728" y="8"/>
                        <a:pt x="3670" y="26"/>
                      </a:cubicBezTo>
                      <a:cubicBezTo>
                        <a:pt x="3603" y="26"/>
                        <a:pt x="2269" y="393"/>
                        <a:pt x="501" y="1027"/>
                      </a:cubicBezTo>
                      <a:cubicBezTo>
                        <a:pt x="168" y="1127"/>
                        <a:pt x="1" y="1460"/>
                        <a:pt x="134" y="1794"/>
                      </a:cubicBezTo>
                      <a:cubicBezTo>
                        <a:pt x="234" y="2061"/>
                        <a:pt x="468" y="2228"/>
                        <a:pt x="735" y="2228"/>
                      </a:cubicBezTo>
                      <a:lnTo>
                        <a:pt x="935" y="2228"/>
                      </a:lnTo>
                      <a:cubicBezTo>
                        <a:pt x="2636" y="1594"/>
                        <a:pt x="3970" y="1227"/>
                        <a:pt x="3970" y="1227"/>
                      </a:cubicBezTo>
                      <a:cubicBezTo>
                        <a:pt x="4304" y="1127"/>
                        <a:pt x="4504" y="793"/>
                        <a:pt x="4437" y="460"/>
                      </a:cubicBezTo>
                      <a:cubicBezTo>
                        <a:pt x="4355" y="184"/>
                        <a:pt x="4113" y="0"/>
                        <a:pt x="3844" y="0"/>
                      </a:cubicBezTo>
                      <a:close/>
                    </a:path>
                  </a:pathLst>
                </a:custGeom>
                <a:solidFill>
                  <a:srgbClr val="58687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4" name="Google Shape;197;p20">
                  <a:extLst>
                    <a:ext uri="{FF2B5EF4-FFF2-40B4-BE49-F238E27FC236}">
                      <a16:creationId xmlns:a16="http://schemas.microsoft.com/office/drawing/2014/main" id="{853122C1-1317-65A6-176D-C7AD0D4297A9}"/>
                    </a:ext>
                  </a:extLst>
                </p:cNvPr>
                <p:cNvSpPr/>
                <p:nvPr/>
              </p:nvSpPr>
              <p:spPr>
                <a:xfrm rot="1139922">
                  <a:off x="873503" y="1254221"/>
                  <a:ext cx="112549" cy="5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4" h="2228" extrusionOk="0">
                      <a:moveTo>
                        <a:pt x="3844" y="0"/>
                      </a:moveTo>
                      <a:cubicBezTo>
                        <a:pt x="3787" y="0"/>
                        <a:pt x="3728" y="8"/>
                        <a:pt x="3670" y="26"/>
                      </a:cubicBezTo>
                      <a:cubicBezTo>
                        <a:pt x="3603" y="26"/>
                        <a:pt x="2269" y="393"/>
                        <a:pt x="501" y="1027"/>
                      </a:cubicBezTo>
                      <a:cubicBezTo>
                        <a:pt x="168" y="1127"/>
                        <a:pt x="1" y="1460"/>
                        <a:pt x="134" y="1794"/>
                      </a:cubicBezTo>
                      <a:cubicBezTo>
                        <a:pt x="234" y="2061"/>
                        <a:pt x="468" y="2228"/>
                        <a:pt x="735" y="2228"/>
                      </a:cubicBezTo>
                      <a:lnTo>
                        <a:pt x="935" y="2228"/>
                      </a:lnTo>
                      <a:cubicBezTo>
                        <a:pt x="2636" y="1594"/>
                        <a:pt x="3970" y="1227"/>
                        <a:pt x="3970" y="1227"/>
                      </a:cubicBezTo>
                      <a:cubicBezTo>
                        <a:pt x="4304" y="1127"/>
                        <a:pt x="4504" y="793"/>
                        <a:pt x="4437" y="460"/>
                      </a:cubicBezTo>
                      <a:cubicBezTo>
                        <a:pt x="4355" y="184"/>
                        <a:pt x="4113" y="0"/>
                        <a:pt x="3844" y="0"/>
                      </a:cubicBezTo>
                      <a:close/>
                    </a:path>
                  </a:pathLst>
                </a:custGeom>
                <a:solidFill>
                  <a:srgbClr val="58687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  <a:sym typeface="Arial"/>
                  </a:endParaRPr>
                </a:p>
              </p:txBody>
            </p:sp>
          </p:grpSp>
        </p:grpSp>
        <p:grpSp>
          <p:nvGrpSpPr>
            <p:cNvPr id="34" name="Google Shape;198;p20">
              <a:extLst>
                <a:ext uri="{FF2B5EF4-FFF2-40B4-BE49-F238E27FC236}">
                  <a16:creationId xmlns:a16="http://schemas.microsoft.com/office/drawing/2014/main" id="{76D2E477-D6A1-CFEE-E32F-F992E330B980}"/>
                </a:ext>
              </a:extLst>
            </p:cNvPr>
            <p:cNvGrpSpPr/>
            <p:nvPr/>
          </p:nvGrpSpPr>
          <p:grpSpPr>
            <a:xfrm rot="-5400000" flipH="1">
              <a:off x="1197337" y="1311706"/>
              <a:ext cx="184923" cy="468809"/>
              <a:chOff x="3703628" y="3450865"/>
              <a:chExt cx="129698" cy="365543"/>
            </a:xfrm>
          </p:grpSpPr>
          <p:sp>
            <p:nvSpPr>
              <p:cNvPr id="35" name="Google Shape;199;p20">
                <a:extLst>
                  <a:ext uri="{FF2B5EF4-FFF2-40B4-BE49-F238E27FC236}">
                    <a16:creationId xmlns:a16="http://schemas.microsoft.com/office/drawing/2014/main" id="{A140C0B6-23A5-929E-98EE-9E27228CD6BC}"/>
                  </a:ext>
                </a:extLst>
              </p:cNvPr>
              <p:cNvSpPr/>
              <p:nvPr/>
            </p:nvSpPr>
            <p:spPr>
              <a:xfrm>
                <a:off x="3757944" y="3450865"/>
                <a:ext cx="75382" cy="177514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5216" extrusionOk="0">
                    <a:moveTo>
                      <a:pt x="0" y="0"/>
                    </a:moveTo>
                    <a:lnTo>
                      <a:pt x="0" y="5216"/>
                    </a:lnTo>
                    <a:lnTo>
                      <a:pt x="2215" y="5216"/>
                    </a:lnTo>
                    <a:lnTo>
                      <a:pt x="221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36" name="Google Shape;200;p20">
                <a:extLst>
                  <a:ext uri="{FF2B5EF4-FFF2-40B4-BE49-F238E27FC236}">
                    <a16:creationId xmlns:a16="http://schemas.microsoft.com/office/drawing/2014/main" id="{BE8CA46D-0A99-846E-2549-B59DA3B635DA}"/>
                  </a:ext>
                </a:extLst>
              </p:cNvPr>
              <p:cNvSpPr/>
              <p:nvPr/>
            </p:nvSpPr>
            <p:spPr>
              <a:xfrm>
                <a:off x="3703628" y="3450865"/>
                <a:ext cx="40567" cy="177514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5216" extrusionOk="0">
                    <a:moveTo>
                      <a:pt x="1" y="0"/>
                    </a:moveTo>
                    <a:lnTo>
                      <a:pt x="1" y="5216"/>
                    </a:lnTo>
                    <a:lnTo>
                      <a:pt x="1191" y="5216"/>
                    </a:lnTo>
                    <a:lnTo>
                      <a:pt x="119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37" name="Google Shape;201;p20">
                <a:extLst>
                  <a:ext uri="{FF2B5EF4-FFF2-40B4-BE49-F238E27FC236}">
                    <a16:creationId xmlns:a16="http://schemas.microsoft.com/office/drawing/2014/main" id="{E85277E6-9F2B-B202-F73F-3919E761D59E}"/>
                  </a:ext>
                </a:extLst>
              </p:cNvPr>
              <p:cNvSpPr/>
              <p:nvPr/>
            </p:nvSpPr>
            <p:spPr>
              <a:xfrm>
                <a:off x="3753077" y="3770192"/>
                <a:ext cx="31650" cy="46216"/>
              </a:xfrm>
              <a:custGeom>
                <a:avLst/>
                <a:gdLst/>
                <a:ahLst/>
                <a:cxnLst/>
                <a:rect l="l" t="t" r="r" b="b"/>
                <a:pathLst>
                  <a:path w="930" h="1358" extrusionOk="0">
                    <a:moveTo>
                      <a:pt x="0" y="0"/>
                    </a:moveTo>
                    <a:lnTo>
                      <a:pt x="477" y="1358"/>
                    </a:lnTo>
                    <a:lnTo>
                      <a:pt x="92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38" name="Google Shape;202;p20">
                <a:extLst>
                  <a:ext uri="{FF2B5EF4-FFF2-40B4-BE49-F238E27FC236}">
                    <a16:creationId xmlns:a16="http://schemas.microsoft.com/office/drawing/2014/main" id="{483E972B-A4C0-7B3D-1A5C-52BE95B4F6F2}"/>
                  </a:ext>
                </a:extLst>
              </p:cNvPr>
              <p:cNvSpPr/>
              <p:nvPr/>
            </p:nvSpPr>
            <p:spPr>
              <a:xfrm>
                <a:off x="3703628" y="3641311"/>
                <a:ext cx="128915" cy="115949"/>
              </a:xfrm>
              <a:custGeom>
                <a:avLst/>
                <a:gdLst/>
                <a:ahLst/>
                <a:cxnLst/>
                <a:rect l="l" t="t" r="r" b="b"/>
                <a:pathLst>
                  <a:path w="3788" h="3407" extrusionOk="0">
                    <a:moveTo>
                      <a:pt x="1" y="1"/>
                    </a:moveTo>
                    <a:lnTo>
                      <a:pt x="1334" y="3406"/>
                    </a:lnTo>
                    <a:lnTo>
                      <a:pt x="2454" y="3406"/>
                    </a:lnTo>
                    <a:lnTo>
                      <a:pt x="378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  <a:sym typeface="Arial"/>
                </a:endParaRPr>
              </a:p>
            </p:txBody>
          </p:sp>
        </p:grpSp>
      </p:grpSp>
      <p:pic>
        <p:nvPicPr>
          <p:cNvPr id="51" name="图片 49">
            <a:extLst>
              <a:ext uri="{FF2B5EF4-FFF2-40B4-BE49-F238E27FC236}">
                <a16:creationId xmlns:a16="http://schemas.microsoft.com/office/drawing/2014/main" id="{DAF76F26-B7CA-4F70-4E77-FF0C2BCC6AA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1" t="15696" r="9436" b="9874"/>
          <a:stretch/>
        </p:blipFill>
        <p:spPr>
          <a:xfrm>
            <a:off x="8579514" y="95456"/>
            <a:ext cx="3173540" cy="2328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1FE13CF-9D15-4851-9732-1C68DCC440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89055" y="186649"/>
            <a:ext cx="2581218" cy="219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325124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61BDFE-4E8C-4C8A-B28A-3679D391B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4EE2B1-662A-468D-A724-46F0B7F83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298" y="0"/>
            <a:ext cx="1182727" cy="118882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623A1DC-B8A8-4AD0-A3FB-0D90CD29149F}"/>
              </a:ext>
            </a:extLst>
          </p:cNvPr>
          <p:cNvSpPr/>
          <p:nvPr/>
        </p:nvSpPr>
        <p:spPr>
          <a:xfrm>
            <a:off x="1475594" y="334781"/>
            <a:ext cx="6271269" cy="9867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II.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Suy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ngẫm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phản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hồi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1E960F-3B61-4E27-9120-0A259756A0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48" y="1008310"/>
            <a:ext cx="7717750" cy="579250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FAFE492-77D4-4F9B-89C3-63CC42C4FB01}"/>
              </a:ext>
            </a:extLst>
          </p:cNvPr>
          <p:cNvSpPr/>
          <p:nvPr/>
        </p:nvSpPr>
        <p:spPr>
          <a:xfrm>
            <a:off x="1674091" y="2660787"/>
            <a:ext cx="520859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400" b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Câu 5: Nêu chủ đề của bài thơ. Dựa trên cơ sở nào để em xác định như vậy?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ECF488-28BE-46C2-88AE-3BED08DCD1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3615" y="1071854"/>
            <a:ext cx="3668256" cy="489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678031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07407E-6 L 0.06706 0.04005 C 0.08099 0.04908 0.10195 0.05394 0.12396 0.05394 C 0.14896 0.05394 0.16901 0.04908 0.18294 0.04005 L 0.25 -4.07407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61BDFE-4E8C-4C8A-B28A-3679D391B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4EE2B1-662A-468D-A724-46F0B7F83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298" y="0"/>
            <a:ext cx="1182727" cy="11888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8C302B-FDED-4DE5-9AA7-28301D1A29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05" b="93671" l="9390" r="93897">
                        <a14:foregroundMark x1="29577" y1="32068" x2="29577" y2="32068"/>
                        <a14:foregroundMark x1="29577" y1="32068" x2="29577" y2="32068"/>
                        <a14:foregroundMark x1="29577" y1="32068" x2="29577" y2="32068"/>
                        <a14:foregroundMark x1="29577" y1="32068" x2="29577" y2="32068"/>
                        <a14:foregroundMark x1="64789" y1="73418" x2="64789" y2="73418"/>
                        <a14:foregroundMark x1="64789" y1="73840" x2="64789" y2="73840"/>
                        <a14:foregroundMark x1="64789" y1="73840" x2="64789" y2="73840"/>
                        <a14:foregroundMark x1="64319" y1="73840" x2="63850" y2="72574"/>
                        <a14:foregroundMark x1="63850" y1="71730" x2="63850" y2="71730"/>
                        <a14:foregroundMark x1="63850" y1="71730" x2="63850" y2="71730"/>
                        <a14:foregroundMark x1="49765" y1="55274" x2="49765" y2="55274"/>
                        <a14:foregroundMark x1="49765" y1="55274" x2="49765" y2="55274"/>
                        <a14:foregroundMark x1="49296" y1="55274" x2="49296" y2="55274"/>
                        <a14:foregroundMark x1="61033" y1="51477" x2="61033" y2="51477"/>
                        <a14:foregroundMark x1="61033" y1="51477" x2="61033" y2="51477"/>
                        <a14:foregroundMark x1="90610" y1="45570" x2="90610" y2="45570"/>
                        <a14:foregroundMark x1="90610" y1="45570" x2="90610" y2="45570"/>
                        <a14:foregroundMark x1="93897" y1="50211" x2="93897" y2="50211"/>
                        <a14:foregroundMark x1="93897" y1="50633" x2="93897" y2="50633"/>
                        <a14:foregroundMark x1="90141" y1="46835" x2="90141" y2="46835"/>
                        <a14:foregroundMark x1="91080" y1="63291" x2="91080" y2="63291"/>
                        <a14:foregroundMark x1="90610" y1="63291" x2="90610" y2="63291"/>
                        <a14:foregroundMark x1="45540" y1="93249" x2="45540" y2="93249"/>
                        <a14:foregroundMark x1="45070" y1="93671" x2="45070" y2="936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59601" y="1188823"/>
            <a:ext cx="3664847" cy="4077788"/>
          </a:xfrm>
          <a:prstGeom prst="rect">
            <a:avLst/>
          </a:prstGeom>
        </p:spPr>
      </p:pic>
      <p:grpSp>
        <p:nvGrpSpPr>
          <p:cNvPr id="7" name="组合 12">
            <a:extLst>
              <a:ext uri="{FF2B5EF4-FFF2-40B4-BE49-F238E27FC236}">
                <a16:creationId xmlns:a16="http://schemas.microsoft.com/office/drawing/2014/main" id="{7A870BD4-1BFE-4C83-949B-BE0CCF9B9582}"/>
              </a:ext>
            </a:extLst>
          </p:cNvPr>
          <p:cNvGrpSpPr/>
          <p:nvPr/>
        </p:nvGrpSpPr>
        <p:grpSpPr>
          <a:xfrm flipH="1">
            <a:off x="148068" y="0"/>
            <a:ext cx="7861227" cy="6652470"/>
            <a:chOff x="-558688" y="0"/>
            <a:chExt cx="9107943" cy="6858000"/>
          </a:xfrm>
        </p:grpSpPr>
        <p:pic>
          <p:nvPicPr>
            <p:cNvPr id="8" name="图片 13">
              <a:extLst>
                <a:ext uri="{FF2B5EF4-FFF2-40B4-BE49-F238E27FC236}">
                  <a16:creationId xmlns:a16="http://schemas.microsoft.com/office/drawing/2014/main" id="{E6A298B7-C115-4013-92AB-DF2B514DA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9" name="图片 14">
              <a:extLst>
                <a:ext uri="{FF2B5EF4-FFF2-40B4-BE49-F238E27FC236}">
                  <a16:creationId xmlns:a16="http://schemas.microsoft.com/office/drawing/2014/main" id="{83689C7B-B502-4D2E-8394-8FA0BB2FA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6FBF870-9297-4ED9-9909-F9FCAA6D7FCF}"/>
              </a:ext>
            </a:extLst>
          </p:cNvPr>
          <p:cNvSpPr/>
          <p:nvPr/>
        </p:nvSpPr>
        <p:spPr>
          <a:xfrm>
            <a:off x="1831945" y="1512101"/>
            <a:ext cx="502500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 mảnh đất của gia đình/ Trong căn nhà của mình, em yêu thích góc nào nhất? Hãy chia sẻ với bạn bè về lí do đó. </a:t>
            </a:r>
            <a:endParaRPr lang="en-US" sz="4000" b="1" dirty="0">
              <a:solidFill>
                <a:srgbClr val="FF000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479876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07407E-6 L 0.06706 0.04005 C 0.08099 0.04908 0.10195 0.05394 0.12396 0.05394 C 0.14896 0.05394 0.16901 0.04908 0.18294 0.04005 L 0.25 -4.07407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61BDFE-4E8C-4C8A-B28A-3679D391B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4EE2B1-662A-468D-A724-46F0B7F83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298" y="0"/>
            <a:ext cx="1182727" cy="1188823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15B529B4-21F8-40E3-9A49-7E5C54CC4D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47" y="715618"/>
            <a:ext cx="5891514" cy="5804452"/>
          </a:xfrm>
          <a:prstGeom prst="rect">
            <a:avLst/>
          </a:prstGeom>
        </p:spPr>
      </p:pic>
      <p:sp>
        <p:nvSpPr>
          <p:cNvPr id="6" name="TextBox 22">
            <a:extLst>
              <a:ext uri="{FF2B5EF4-FFF2-40B4-BE49-F238E27FC236}">
                <a16:creationId xmlns:a16="http://schemas.microsoft.com/office/drawing/2014/main" id="{CE3F8067-4573-476C-9834-2BE906811D44}"/>
              </a:ext>
            </a:extLst>
          </p:cNvPr>
          <p:cNvSpPr txBox="1"/>
          <p:nvPr/>
        </p:nvSpPr>
        <p:spPr>
          <a:xfrm>
            <a:off x="1019539" y="2456483"/>
            <a:ext cx="359339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1219170">
              <a:buClr>
                <a:srgbClr val="000000"/>
              </a:buClr>
              <a:defRPr/>
            </a:pPr>
            <a:r>
              <a:rPr lang="en-US" sz="3200" dirty="0" err="1">
                <a:latin typeface="Times New Roman" panose="02020603050405020304" pitchFamily="18" charset="0"/>
                <a:ea typeface="Segoe UI" panose="020B0502040204020203" pitchFamily="34" charset="0"/>
              </a:rPr>
              <a:t>Chủ</a:t>
            </a:r>
            <a:r>
              <a:rPr lang="en-US" sz="3200" dirty="0"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Segoe UI" panose="020B0502040204020203" pitchFamily="34" charset="0"/>
              </a:rPr>
              <a:t>đề</a:t>
            </a:r>
            <a:r>
              <a:rPr lang="en-US" sz="3200" dirty="0">
                <a:latin typeface="Times New Roman" panose="02020603050405020304" pitchFamily="18" charset="0"/>
                <a:ea typeface="Segoe UI" panose="020B0502040204020203" pitchFamily="34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ea typeface="Segoe UI" panose="020B0502040204020203" pitchFamily="34" charset="0"/>
              </a:rPr>
              <a:t>niềm</a:t>
            </a:r>
            <a:r>
              <a:rPr lang="en-US" sz="3200" dirty="0"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Segoe UI" panose="020B0502040204020203" pitchFamily="34" charset="0"/>
              </a:rPr>
              <a:t>bồi</a:t>
            </a:r>
            <a:r>
              <a:rPr lang="en-US" sz="3200" dirty="0"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Segoe UI" panose="020B0502040204020203" pitchFamily="34" charset="0"/>
              </a:rPr>
              <a:t>hồi</a:t>
            </a:r>
            <a:r>
              <a:rPr lang="en-US" sz="3200" dirty="0">
                <a:latin typeface="Times New Roman" panose="02020603050405020304" pitchFamily="18" charset="0"/>
                <a:ea typeface="Segoe UI" panose="020B0502040204020203" pitchFamily="34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Segoe UI" panose="020B0502040204020203" pitchFamily="34" charset="0"/>
              </a:rPr>
              <a:t>xúc</a:t>
            </a:r>
            <a:r>
              <a:rPr lang="en-US" sz="3200" dirty="0"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Segoe UI" panose="020B0502040204020203" pitchFamily="34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Segoe UI" panose="020B0502040204020203" pitchFamily="34" charset="0"/>
              </a:rPr>
              <a:t>nhớ</a:t>
            </a:r>
            <a:r>
              <a:rPr lang="en-US" sz="3200" dirty="0"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Segoe UI" panose="020B0502040204020203" pitchFamily="34" charset="0"/>
              </a:rPr>
              <a:t>thương</a:t>
            </a:r>
            <a:r>
              <a:rPr lang="en-US" sz="3200" dirty="0"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Segoe UI" panose="020B0502040204020203" pitchFamily="34" charset="0"/>
              </a:rPr>
              <a:t>quê</a:t>
            </a:r>
            <a:r>
              <a:rPr lang="en-US" sz="3200" dirty="0"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Segoe UI" panose="020B0502040204020203" pitchFamily="34" charset="0"/>
              </a:rPr>
              <a:t>hương</a:t>
            </a:r>
            <a:r>
              <a:rPr lang="en-US" sz="3200" dirty="0">
                <a:latin typeface="Times New Roman" panose="02020603050405020304" pitchFamily="18" charset="0"/>
                <a:ea typeface="Segoe UI" panose="020B0502040204020203" pitchFamily="34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Segoe UI" panose="020B0502040204020203" pitchFamily="34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Segoe UI" panose="020B0502040204020203" pitchFamily="34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Segoe UI" panose="020B0502040204020203" pitchFamily="34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Segoe UI" panose="020B0502040204020203" pitchFamily="34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Segoe UI" panose="020B0502040204020203" pitchFamily="34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Segoe UI" panose="020B0502040204020203" pitchFamily="34" charset="0"/>
              </a:rPr>
              <a:t>giá</a:t>
            </a:r>
            <a:r>
              <a:rPr lang="en-US" sz="3200" dirty="0"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Segoe UI" panose="020B0502040204020203" pitchFamily="34" charset="0"/>
              </a:rPr>
              <a:t>trị</a:t>
            </a:r>
            <a:r>
              <a:rPr lang="en-US" sz="3200" dirty="0"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Segoe UI" panose="020B0502040204020203" pitchFamily="34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Segoe UI" panose="020B0502040204020203" pitchFamily="34" charset="0"/>
              </a:rPr>
              <a:t>hóa</a:t>
            </a:r>
            <a:r>
              <a:rPr lang="en-US" sz="3200" dirty="0"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Segoe UI" panose="020B0502040204020203" pitchFamily="34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Segoe UI" panose="020B0502040204020203" pitchFamily="34" charset="0"/>
              </a:rPr>
              <a:t>dân</a:t>
            </a:r>
            <a:r>
              <a:rPr lang="en-US" sz="3200" dirty="0"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Segoe UI" panose="020B0502040204020203" pitchFamily="34" charset="0"/>
              </a:rPr>
              <a:t>tộc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44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CEDCF6-22E6-4A2A-A4DE-75FE5B8CC439}"/>
              </a:ext>
            </a:extLst>
          </p:cNvPr>
          <p:cNvSpPr/>
          <p:nvPr/>
        </p:nvSpPr>
        <p:spPr>
          <a:xfrm>
            <a:off x="4917796" y="116835"/>
            <a:ext cx="1611339" cy="9867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Câu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5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A45FCC-0A62-4A58-A839-C8628B34FD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5025" y="1033103"/>
            <a:ext cx="1261087" cy="1261087"/>
          </a:xfrm>
          <a:prstGeom prst="rect">
            <a:avLst/>
          </a:prstGeom>
        </p:spPr>
      </p:pic>
      <p:sp>
        <p:nvSpPr>
          <p:cNvPr id="8" name="TextBox 22">
            <a:extLst>
              <a:ext uri="{FF2B5EF4-FFF2-40B4-BE49-F238E27FC236}">
                <a16:creationId xmlns:a16="http://schemas.microsoft.com/office/drawing/2014/main" id="{761B2CD0-7BDE-4FF8-BBE7-ECEABA5D3283}"/>
              </a:ext>
            </a:extLst>
          </p:cNvPr>
          <p:cNvSpPr txBox="1"/>
          <p:nvPr/>
        </p:nvSpPr>
        <p:spPr>
          <a:xfrm>
            <a:off x="6611956" y="1045575"/>
            <a:ext cx="42798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 defTabSz="1219170">
              <a:buClr>
                <a:srgbClr val="000000"/>
              </a:buClr>
              <a:defRPr/>
            </a:pPr>
            <a:r>
              <a:rPr lang="vi-VN" sz="3200" dirty="0">
                <a:solidFill>
                  <a:srgbClr val="00044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việc lựa chọn, sử dụng từ ngữ và biện pháp tu từ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44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023F04-5C22-4AEA-9C39-1275AB344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24052" y="2281396"/>
            <a:ext cx="1381067" cy="1261087"/>
          </a:xfrm>
          <a:prstGeom prst="rect">
            <a:avLst/>
          </a:prstGeom>
        </p:spPr>
      </p:pic>
      <p:sp>
        <p:nvSpPr>
          <p:cNvPr id="10" name="TextBox 22">
            <a:extLst>
              <a:ext uri="{FF2B5EF4-FFF2-40B4-BE49-F238E27FC236}">
                <a16:creationId xmlns:a16="http://schemas.microsoft.com/office/drawing/2014/main" id="{9D9D383A-5BD8-4ACF-9CA4-C3FA08A052B6}"/>
              </a:ext>
            </a:extLst>
          </p:cNvPr>
          <p:cNvSpPr txBox="1"/>
          <p:nvPr/>
        </p:nvSpPr>
        <p:spPr>
          <a:xfrm>
            <a:off x="6720983" y="2293868"/>
            <a:ext cx="445147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 defTabSz="1219170">
              <a:buClr>
                <a:srgbClr val="000000"/>
              </a:buClr>
              <a:defRPr/>
            </a:pPr>
            <a:r>
              <a:rPr lang="vi-VN" sz="3200" dirty="0">
                <a:solidFill>
                  <a:srgbClr val="00044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hình ảnh nhân hóa - ngọn khói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44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2BE4FC9-E2F8-407B-A59E-58FFB2A4AB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95730" y="3498368"/>
            <a:ext cx="1261087" cy="1261087"/>
          </a:xfrm>
          <a:prstGeom prst="rect">
            <a:avLst/>
          </a:prstGeom>
        </p:spPr>
      </p:pic>
      <p:sp>
        <p:nvSpPr>
          <p:cNvPr id="12" name="TextBox 22">
            <a:extLst>
              <a:ext uri="{FF2B5EF4-FFF2-40B4-BE49-F238E27FC236}">
                <a16:creationId xmlns:a16="http://schemas.microsoft.com/office/drawing/2014/main" id="{11196E75-9C5D-46DB-B834-9286D38F8F50}"/>
              </a:ext>
            </a:extLst>
          </p:cNvPr>
          <p:cNvSpPr txBox="1"/>
          <p:nvPr/>
        </p:nvSpPr>
        <p:spPr>
          <a:xfrm>
            <a:off x="6892661" y="3510840"/>
            <a:ext cx="42798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 defTabSz="1219170">
              <a:buClr>
                <a:srgbClr val="000000"/>
              </a:buClr>
              <a:defRPr/>
            </a:pPr>
            <a:r>
              <a:rPr lang="vi-VN" sz="3200" dirty="0">
                <a:solidFill>
                  <a:srgbClr val="00044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biện pháp liệt kê), những hình ảnh sinh hoạt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44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A451B2C-2364-4994-8EDD-3431582855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95730" y="4817317"/>
            <a:ext cx="1261087" cy="1261087"/>
          </a:xfrm>
          <a:prstGeom prst="rect">
            <a:avLst/>
          </a:prstGeom>
        </p:spPr>
      </p:pic>
      <p:sp>
        <p:nvSpPr>
          <p:cNvPr id="14" name="TextBox 22">
            <a:extLst>
              <a:ext uri="{FF2B5EF4-FFF2-40B4-BE49-F238E27FC236}">
                <a16:creationId xmlns:a16="http://schemas.microsoft.com/office/drawing/2014/main" id="{1FEBC30F-2640-417D-A804-2D85C4B9CB59}"/>
              </a:ext>
            </a:extLst>
          </p:cNvPr>
          <p:cNvSpPr txBox="1"/>
          <p:nvPr/>
        </p:nvSpPr>
        <p:spPr>
          <a:xfrm>
            <a:off x="6892661" y="4829789"/>
            <a:ext cx="42798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 defTabSz="1219170">
              <a:buClr>
                <a:srgbClr val="000000"/>
              </a:buClr>
              <a:defRPr/>
            </a:pPr>
            <a:r>
              <a:rPr lang="vi-VN" sz="3200" dirty="0">
                <a:solidFill>
                  <a:srgbClr val="00044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bố cục đầu cuối, giọng thơ tha thiết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44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7679093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07407E-6 L 0.06706 0.04005 C 0.08099 0.04908 0.10195 0.05394 0.12396 0.05394 C 0.14896 0.05394 0.16901 0.04908 0.18294 0.04005 L 0.25 -4.07407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2" grpId="0"/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33C52D-EB6E-42EE-B8C8-F895B192B4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图片 7" descr="D:\资料\PPT(1)\外\7月6号\图片2.png图片2">
            <a:extLst>
              <a:ext uri="{FF2B5EF4-FFF2-40B4-BE49-F238E27FC236}">
                <a16:creationId xmlns:a16="http://schemas.microsoft.com/office/drawing/2014/main" id="{8303C3ED-00C7-44C9-0B07-DBB014B0E98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882244" y="862071"/>
            <a:ext cx="2905567" cy="955589"/>
          </a:xfrm>
          <a:prstGeom prst="rect">
            <a:avLst/>
          </a:prstGeom>
        </p:spPr>
      </p:pic>
      <p:pic>
        <p:nvPicPr>
          <p:cNvPr id="23" name="图片 10">
            <a:extLst>
              <a:ext uri="{FF2B5EF4-FFF2-40B4-BE49-F238E27FC236}">
                <a16:creationId xmlns:a16="http://schemas.microsoft.com/office/drawing/2014/main" id="{423A0D4E-F76E-BE7F-51CC-AA072C6635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775" y="97735"/>
            <a:ext cx="2199839" cy="1085854"/>
          </a:xfrm>
          <a:prstGeom prst="rect">
            <a:avLst/>
          </a:prstGeom>
        </p:spPr>
      </p:pic>
      <p:sp>
        <p:nvSpPr>
          <p:cNvPr id="5" name="文本框 22">
            <a:extLst>
              <a:ext uri="{FF2B5EF4-FFF2-40B4-BE49-F238E27FC236}">
                <a16:creationId xmlns:a16="http://schemas.microsoft.com/office/drawing/2014/main" id="{AD24D390-2B15-443D-BDD5-009AB953B2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8928" y="1059183"/>
            <a:ext cx="5141595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lvl="0">
              <a:defRPr/>
            </a:pPr>
            <a:r>
              <a:rPr lang="en-US" altLang="zh-CN" sz="3200" b="1" i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III. </a:t>
            </a:r>
            <a:r>
              <a:rPr lang="en-US" altLang="zh-CN" sz="3200" b="1" i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Tổng</a:t>
            </a:r>
            <a:r>
              <a:rPr lang="en-US" altLang="zh-CN" sz="3200" b="1" i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 i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kết</a:t>
            </a:r>
            <a:endParaRPr lang="en-US" altLang="zh-CN" sz="3200" b="1" i="1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ea typeface="字魂36号-正文宋楷" panose="020000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9" name="图片 20">
            <a:extLst>
              <a:ext uri="{FF2B5EF4-FFF2-40B4-BE49-F238E27FC236}">
                <a16:creationId xmlns:a16="http://schemas.microsoft.com/office/drawing/2014/main" id="{696AA3AA-82BA-4EB7-82C5-A9E439F876F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191" y="2045660"/>
            <a:ext cx="3135617" cy="103666"/>
          </a:xfrm>
          <a:prstGeom prst="rect">
            <a:avLst/>
          </a:prstGeom>
        </p:spPr>
      </p:pic>
      <p:pic>
        <p:nvPicPr>
          <p:cNvPr id="10" name="图片 13">
            <a:extLst>
              <a:ext uri="{FF2B5EF4-FFF2-40B4-BE49-F238E27FC236}">
                <a16:creationId xmlns:a16="http://schemas.microsoft.com/office/drawing/2014/main" id="{7BAB7506-89F9-4D3A-BAB1-74B9260514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6" y="5660900"/>
            <a:ext cx="3009854" cy="1211435"/>
          </a:xfrm>
          <a:prstGeom prst="rect">
            <a:avLst/>
          </a:prstGeom>
        </p:spPr>
      </p:pic>
      <p:sp>
        <p:nvSpPr>
          <p:cNvPr id="11" name="Google Shape;539;p50">
            <a:extLst>
              <a:ext uri="{FF2B5EF4-FFF2-40B4-BE49-F238E27FC236}">
                <a16:creationId xmlns:a16="http://schemas.microsoft.com/office/drawing/2014/main" id="{06F9E86C-3CC9-CE71-02E2-6D7FCB81FB5F}"/>
              </a:ext>
            </a:extLst>
          </p:cNvPr>
          <p:cNvSpPr txBox="1">
            <a:spLocks noGrp="1"/>
          </p:cNvSpPr>
          <p:nvPr/>
        </p:nvSpPr>
        <p:spPr>
          <a:xfrm>
            <a:off x="869031" y="1890276"/>
            <a:ext cx="4475026" cy="2870695"/>
          </a:xfrm>
          <a:prstGeom prst="rect">
            <a:avLst/>
          </a:prstGeom>
          <a:solidFill>
            <a:srgbClr val="BBE2E2"/>
          </a:solidFill>
          <a:ln>
            <a:noFill/>
          </a:ln>
        </p:spPr>
        <p:txBody>
          <a:bodyPr spcFirstLastPara="1" wrap="square" lIns="137150" tIns="228600" rIns="137150" bIns="137150" anchor="b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Google Shape;540;p50">
            <a:extLst>
              <a:ext uri="{FF2B5EF4-FFF2-40B4-BE49-F238E27FC236}">
                <a16:creationId xmlns:a16="http://schemas.microsoft.com/office/drawing/2014/main" id="{1C126161-03E2-CAA1-3F02-91D41DFB1290}"/>
              </a:ext>
            </a:extLst>
          </p:cNvPr>
          <p:cNvSpPr txBox="1">
            <a:spLocks noGrp="1"/>
          </p:cNvSpPr>
          <p:nvPr/>
        </p:nvSpPr>
        <p:spPr>
          <a:xfrm>
            <a:off x="7079790" y="2753684"/>
            <a:ext cx="4450424" cy="3416320"/>
          </a:xfrm>
          <a:prstGeom prst="rect">
            <a:avLst/>
          </a:prstGeom>
          <a:solidFill>
            <a:srgbClr val="C0B0CC"/>
          </a:solidFill>
          <a:ln>
            <a:noFill/>
          </a:ln>
        </p:spPr>
        <p:txBody>
          <a:bodyPr spcFirstLastPara="1" wrap="square" lIns="137150" tIns="228600" rIns="137150" bIns="137150" anchor="b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oogle Shape;544;p50">
            <a:extLst>
              <a:ext uri="{FF2B5EF4-FFF2-40B4-BE49-F238E27FC236}">
                <a16:creationId xmlns:a16="http://schemas.microsoft.com/office/drawing/2014/main" id="{1DD0BC72-58B4-DDD4-2DE9-C15168A293D6}"/>
              </a:ext>
            </a:extLst>
          </p:cNvPr>
          <p:cNvGrpSpPr/>
          <p:nvPr/>
        </p:nvGrpSpPr>
        <p:grpSpPr>
          <a:xfrm>
            <a:off x="5892220" y="2156254"/>
            <a:ext cx="639406" cy="3574941"/>
            <a:chOff x="4428077" y="1700742"/>
            <a:chExt cx="288043" cy="2544882"/>
          </a:xfrm>
        </p:grpSpPr>
        <p:sp>
          <p:nvSpPr>
            <p:cNvPr id="22" name="Google Shape;545;p50">
              <a:extLst>
                <a:ext uri="{FF2B5EF4-FFF2-40B4-BE49-F238E27FC236}">
                  <a16:creationId xmlns:a16="http://schemas.microsoft.com/office/drawing/2014/main" id="{3F281335-1B91-30DD-335A-D002F1FEF741}"/>
                </a:ext>
              </a:extLst>
            </p:cNvPr>
            <p:cNvSpPr/>
            <p:nvPr/>
          </p:nvSpPr>
          <p:spPr>
            <a:xfrm>
              <a:off x="4428077" y="2002997"/>
              <a:ext cx="288043" cy="2119144"/>
            </a:xfrm>
            <a:custGeom>
              <a:avLst/>
              <a:gdLst/>
              <a:ahLst/>
              <a:cxnLst/>
              <a:rect l="l" t="t" r="r" b="b"/>
              <a:pathLst>
                <a:path w="5121" h="37672" extrusionOk="0">
                  <a:moveTo>
                    <a:pt x="4980" y="1"/>
                  </a:moveTo>
                  <a:lnTo>
                    <a:pt x="1" y="29"/>
                  </a:lnTo>
                  <a:lnTo>
                    <a:pt x="113" y="37671"/>
                  </a:lnTo>
                  <a:lnTo>
                    <a:pt x="5121" y="37671"/>
                  </a:lnTo>
                  <a:lnTo>
                    <a:pt x="4980" y="1"/>
                  </a:lnTo>
                  <a:close/>
                </a:path>
              </a:pathLst>
            </a:custGeom>
            <a:solidFill>
              <a:srgbClr val="EEBD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546;p50">
              <a:extLst>
                <a:ext uri="{FF2B5EF4-FFF2-40B4-BE49-F238E27FC236}">
                  <a16:creationId xmlns:a16="http://schemas.microsoft.com/office/drawing/2014/main" id="{D2FDBF32-FA51-23D7-E054-9DC2453367C9}"/>
                </a:ext>
              </a:extLst>
            </p:cNvPr>
            <p:cNvSpPr/>
            <p:nvPr/>
          </p:nvSpPr>
          <p:spPr>
            <a:xfrm>
              <a:off x="4428077" y="1700742"/>
              <a:ext cx="280169" cy="303932"/>
            </a:xfrm>
            <a:custGeom>
              <a:avLst/>
              <a:gdLst/>
              <a:ahLst/>
              <a:cxnLst/>
              <a:rect l="l" t="t" r="r" b="b"/>
              <a:pathLst>
                <a:path w="4981" h="5403" extrusionOk="0">
                  <a:moveTo>
                    <a:pt x="2476" y="0"/>
                  </a:moveTo>
                  <a:lnTo>
                    <a:pt x="1632" y="1829"/>
                  </a:lnTo>
                  <a:lnTo>
                    <a:pt x="1" y="5402"/>
                  </a:lnTo>
                  <a:lnTo>
                    <a:pt x="4980" y="5402"/>
                  </a:lnTo>
                  <a:lnTo>
                    <a:pt x="3320" y="1829"/>
                  </a:lnTo>
                  <a:lnTo>
                    <a:pt x="2476" y="0"/>
                  </a:lnTo>
                  <a:close/>
                </a:path>
              </a:pathLst>
            </a:custGeom>
            <a:solidFill>
              <a:srgbClr val="FAB3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547;p50">
              <a:extLst>
                <a:ext uri="{FF2B5EF4-FFF2-40B4-BE49-F238E27FC236}">
                  <a16:creationId xmlns:a16="http://schemas.microsoft.com/office/drawing/2014/main" id="{D10DC8A6-CC42-1F54-65A9-495D1E9E9FF9}"/>
                </a:ext>
              </a:extLst>
            </p:cNvPr>
            <p:cNvSpPr/>
            <p:nvPr/>
          </p:nvSpPr>
          <p:spPr>
            <a:xfrm>
              <a:off x="4434433" y="3967057"/>
              <a:ext cx="281687" cy="155144"/>
            </a:xfrm>
            <a:custGeom>
              <a:avLst/>
              <a:gdLst/>
              <a:ahLst/>
              <a:cxnLst/>
              <a:rect l="l" t="t" r="r" b="b"/>
              <a:pathLst>
                <a:path w="5008" h="2758" extrusionOk="0">
                  <a:moveTo>
                    <a:pt x="5008" y="0"/>
                  </a:moveTo>
                  <a:lnTo>
                    <a:pt x="0" y="28"/>
                  </a:lnTo>
                  <a:lnTo>
                    <a:pt x="0" y="2757"/>
                  </a:lnTo>
                  <a:lnTo>
                    <a:pt x="5008" y="2757"/>
                  </a:lnTo>
                  <a:lnTo>
                    <a:pt x="5008" y="0"/>
                  </a:lnTo>
                  <a:close/>
                </a:path>
              </a:pathLst>
            </a:custGeom>
            <a:solidFill>
              <a:srgbClr val="E56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548;p50">
              <a:extLst>
                <a:ext uri="{FF2B5EF4-FFF2-40B4-BE49-F238E27FC236}">
                  <a16:creationId xmlns:a16="http://schemas.microsoft.com/office/drawing/2014/main" id="{1E5D9113-6383-6897-A9E0-08DF0DA1F1BF}"/>
                </a:ext>
              </a:extLst>
            </p:cNvPr>
            <p:cNvSpPr/>
            <p:nvPr/>
          </p:nvSpPr>
          <p:spPr>
            <a:xfrm>
              <a:off x="4434433" y="4122150"/>
              <a:ext cx="281687" cy="123474"/>
            </a:xfrm>
            <a:custGeom>
              <a:avLst/>
              <a:gdLst/>
              <a:ahLst/>
              <a:cxnLst/>
              <a:rect l="l" t="t" r="r" b="b"/>
              <a:pathLst>
                <a:path w="5008" h="2195" extrusionOk="0">
                  <a:moveTo>
                    <a:pt x="0" y="0"/>
                  </a:moveTo>
                  <a:lnTo>
                    <a:pt x="28" y="1773"/>
                  </a:lnTo>
                  <a:cubicBezTo>
                    <a:pt x="28" y="1998"/>
                    <a:pt x="197" y="2195"/>
                    <a:pt x="450" y="2195"/>
                  </a:cubicBezTo>
                  <a:lnTo>
                    <a:pt x="4586" y="2167"/>
                  </a:lnTo>
                  <a:cubicBezTo>
                    <a:pt x="4839" y="2167"/>
                    <a:pt x="5008" y="1970"/>
                    <a:pt x="5008" y="1745"/>
                  </a:cubicBezTo>
                  <a:lnTo>
                    <a:pt x="5008" y="0"/>
                  </a:lnTo>
                  <a:close/>
                </a:path>
              </a:pathLst>
            </a:custGeom>
            <a:solidFill>
              <a:srgbClr val="885B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549;p50">
              <a:extLst>
                <a:ext uri="{FF2B5EF4-FFF2-40B4-BE49-F238E27FC236}">
                  <a16:creationId xmlns:a16="http://schemas.microsoft.com/office/drawing/2014/main" id="{339024B5-688D-8078-184B-9C86F3CE1895}"/>
                </a:ext>
              </a:extLst>
            </p:cNvPr>
            <p:cNvSpPr/>
            <p:nvPr/>
          </p:nvSpPr>
          <p:spPr>
            <a:xfrm>
              <a:off x="4519877" y="1700742"/>
              <a:ext cx="95002" cy="102942"/>
            </a:xfrm>
            <a:custGeom>
              <a:avLst/>
              <a:gdLst/>
              <a:ahLst/>
              <a:cxnLst/>
              <a:rect l="l" t="t" r="r" b="b"/>
              <a:pathLst>
                <a:path w="1689" h="1830" extrusionOk="0">
                  <a:moveTo>
                    <a:pt x="844" y="0"/>
                  </a:moveTo>
                  <a:lnTo>
                    <a:pt x="0" y="1829"/>
                  </a:lnTo>
                  <a:lnTo>
                    <a:pt x="1688" y="1829"/>
                  </a:lnTo>
                  <a:lnTo>
                    <a:pt x="844" y="0"/>
                  </a:lnTo>
                  <a:close/>
                </a:path>
              </a:pathLst>
            </a:custGeom>
            <a:solidFill>
              <a:srgbClr val="E56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550;p50">
              <a:extLst>
                <a:ext uri="{FF2B5EF4-FFF2-40B4-BE49-F238E27FC236}">
                  <a16:creationId xmlns:a16="http://schemas.microsoft.com/office/drawing/2014/main" id="{56D01134-E275-8071-8186-93CEA70EAEC8}"/>
                </a:ext>
              </a:extLst>
            </p:cNvPr>
            <p:cNvSpPr/>
            <p:nvPr/>
          </p:nvSpPr>
          <p:spPr>
            <a:xfrm>
              <a:off x="4434433" y="3857868"/>
              <a:ext cx="281687" cy="110817"/>
            </a:xfrm>
            <a:custGeom>
              <a:avLst/>
              <a:gdLst/>
              <a:ahLst/>
              <a:cxnLst/>
              <a:rect l="l" t="t" r="r" b="b"/>
              <a:pathLst>
                <a:path w="5008" h="1970" extrusionOk="0">
                  <a:moveTo>
                    <a:pt x="0" y="0"/>
                  </a:moveTo>
                  <a:lnTo>
                    <a:pt x="0" y="1969"/>
                  </a:lnTo>
                  <a:lnTo>
                    <a:pt x="5008" y="1941"/>
                  </a:lnTo>
                  <a:lnTo>
                    <a:pt x="4980" y="0"/>
                  </a:lnTo>
                  <a:close/>
                </a:path>
              </a:pathLst>
            </a:custGeom>
            <a:solidFill>
              <a:srgbClr val="5ABE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551;p50">
              <a:extLst>
                <a:ext uri="{FF2B5EF4-FFF2-40B4-BE49-F238E27FC236}">
                  <a16:creationId xmlns:a16="http://schemas.microsoft.com/office/drawing/2014/main" id="{D39D9467-5F42-0703-D943-7CB1E4B2DE0D}"/>
                </a:ext>
              </a:extLst>
            </p:cNvPr>
            <p:cNvSpPr/>
            <p:nvPr/>
          </p:nvSpPr>
          <p:spPr>
            <a:xfrm>
              <a:off x="4497715" y="2088334"/>
              <a:ext cx="47529" cy="1611240"/>
            </a:xfrm>
            <a:custGeom>
              <a:avLst/>
              <a:gdLst/>
              <a:ahLst/>
              <a:cxnLst/>
              <a:rect l="l" t="t" r="r" b="b"/>
              <a:pathLst>
                <a:path w="845" h="28643" extrusionOk="0">
                  <a:moveTo>
                    <a:pt x="346" y="0"/>
                  </a:moveTo>
                  <a:cubicBezTo>
                    <a:pt x="146" y="0"/>
                    <a:pt x="1" y="160"/>
                    <a:pt x="1" y="369"/>
                  </a:cubicBezTo>
                  <a:lnTo>
                    <a:pt x="85" y="28249"/>
                  </a:lnTo>
                  <a:cubicBezTo>
                    <a:pt x="85" y="28474"/>
                    <a:pt x="254" y="28643"/>
                    <a:pt x="479" y="28643"/>
                  </a:cubicBezTo>
                  <a:cubicBezTo>
                    <a:pt x="676" y="28643"/>
                    <a:pt x="845" y="28474"/>
                    <a:pt x="845" y="28249"/>
                  </a:cubicBezTo>
                  <a:lnTo>
                    <a:pt x="788" y="369"/>
                  </a:lnTo>
                  <a:cubicBezTo>
                    <a:pt x="762" y="185"/>
                    <a:pt x="613" y="0"/>
                    <a:pt x="432" y="0"/>
                  </a:cubicBezTo>
                  <a:cubicBezTo>
                    <a:pt x="420" y="0"/>
                    <a:pt x="407" y="1"/>
                    <a:pt x="394" y="3"/>
                  </a:cubicBezTo>
                  <a:cubicBezTo>
                    <a:pt x="378" y="1"/>
                    <a:pt x="362" y="0"/>
                    <a:pt x="346" y="0"/>
                  </a:cubicBezTo>
                  <a:close/>
                </a:path>
              </a:pathLst>
            </a:custGeom>
            <a:solidFill>
              <a:srgbClr val="5ABE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552;p50">
              <a:extLst>
                <a:ext uri="{FF2B5EF4-FFF2-40B4-BE49-F238E27FC236}">
                  <a16:creationId xmlns:a16="http://schemas.microsoft.com/office/drawing/2014/main" id="{CEB8DCDF-3D9C-E912-0AFD-6C390D10201A}"/>
                </a:ext>
              </a:extLst>
            </p:cNvPr>
            <p:cNvSpPr/>
            <p:nvPr/>
          </p:nvSpPr>
          <p:spPr>
            <a:xfrm>
              <a:off x="4606897" y="2086872"/>
              <a:ext cx="49104" cy="1612703"/>
            </a:xfrm>
            <a:custGeom>
              <a:avLst/>
              <a:gdLst/>
              <a:ahLst/>
              <a:cxnLst/>
              <a:rect l="l" t="t" r="r" b="b"/>
              <a:pathLst>
                <a:path w="873" h="28669" extrusionOk="0">
                  <a:moveTo>
                    <a:pt x="395" y="1"/>
                  </a:moveTo>
                  <a:cubicBezTo>
                    <a:pt x="198" y="1"/>
                    <a:pt x="1" y="198"/>
                    <a:pt x="29" y="395"/>
                  </a:cubicBezTo>
                  <a:lnTo>
                    <a:pt x="113" y="28275"/>
                  </a:lnTo>
                  <a:cubicBezTo>
                    <a:pt x="113" y="28500"/>
                    <a:pt x="282" y="28669"/>
                    <a:pt x="479" y="28669"/>
                  </a:cubicBezTo>
                  <a:cubicBezTo>
                    <a:pt x="704" y="28669"/>
                    <a:pt x="873" y="28500"/>
                    <a:pt x="873" y="28275"/>
                  </a:cubicBezTo>
                  <a:lnTo>
                    <a:pt x="789" y="395"/>
                  </a:lnTo>
                  <a:cubicBezTo>
                    <a:pt x="789" y="170"/>
                    <a:pt x="620" y="1"/>
                    <a:pt x="395" y="1"/>
                  </a:cubicBezTo>
                  <a:close/>
                </a:path>
              </a:pathLst>
            </a:custGeom>
            <a:solidFill>
              <a:srgbClr val="885B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" name="Google Shape;553;p50">
            <a:extLst>
              <a:ext uri="{FF2B5EF4-FFF2-40B4-BE49-F238E27FC236}">
                <a16:creationId xmlns:a16="http://schemas.microsoft.com/office/drawing/2014/main" id="{41B80B56-D714-8609-A209-0A9CECC3EAAF}"/>
              </a:ext>
            </a:extLst>
          </p:cNvPr>
          <p:cNvSpPr/>
          <p:nvPr/>
        </p:nvSpPr>
        <p:spPr>
          <a:xfrm>
            <a:off x="857727" y="4871889"/>
            <a:ext cx="4475026" cy="576957"/>
          </a:xfrm>
          <a:prstGeom prst="rect">
            <a:avLst/>
          </a:prstGeom>
          <a:solidFill>
            <a:srgbClr val="BBE2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" name="Google Shape;554;p50">
            <a:extLst>
              <a:ext uri="{FF2B5EF4-FFF2-40B4-BE49-F238E27FC236}">
                <a16:creationId xmlns:a16="http://schemas.microsoft.com/office/drawing/2014/main" id="{0F745B74-C337-9749-C34E-0F665E996C01}"/>
              </a:ext>
            </a:extLst>
          </p:cNvPr>
          <p:cNvSpPr/>
          <p:nvPr/>
        </p:nvSpPr>
        <p:spPr>
          <a:xfrm>
            <a:off x="7062311" y="2001180"/>
            <a:ext cx="3490978" cy="504300"/>
          </a:xfrm>
          <a:prstGeom prst="rect">
            <a:avLst/>
          </a:prstGeom>
          <a:solidFill>
            <a:srgbClr val="C0B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6" name="Google Shape;558;p50">
            <a:extLst>
              <a:ext uri="{FF2B5EF4-FFF2-40B4-BE49-F238E27FC236}">
                <a16:creationId xmlns:a16="http://schemas.microsoft.com/office/drawing/2014/main" id="{7ECE5A36-FF21-786E-1ACF-7F0D8610DAA0}"/>
              </a:ext>
            </a:extLst>
          </p:cNvPr>
          <p:cNvGrpSpPr/>
          <p:nvPr/>
        </p:nvGrpSpPr>
        <p:grpSpPr>
          <a:xfrm>
            <a:off x="10844359" y="1947134"/>
            <a:ext cx="685855" cy="504342"/>
            <a:chOff x="7603332" y="1052250"/>
            <a:chExt cx="685855" cy="504342"/>
          </a:xfrm>
        </p:grpSpPr>
        <p:sp>
          <p:nvSpPr>
            <p:cNvPr id="20" name="Google Shape;559;p50">
              <a:extLst>
                <a:ext uri="{FF2B5EF4-FFF2-40B4-BE49-F238E27FC236}">
                  <a16:creationId xmlns:a16="http://schemas.microsoft.com/office/drawing/2014/main" id="{DA757765-413C-5375-D82D-6BAEBF03B18B}"/>
                </a:ext>
              </a:extLst>
            </p:cNvPr>
            <p:cNvSpPr/>
            <p:nvPr/>
          </p:nvSpPr>
          <p:spPr>
            <a:xfrm>
              <a:off x="7603332" y="1185192"/>
              <a:ext cx="371400" cy="371400"/>
            </a:xfrm>
            <a:prstGeom prst="ellipse">
              <a:avLst/>
            </a:prstGeom>
            <a:solidFill>
              <a:srgbClr val="C0B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560;p50">
              <a:extLst>
                <a:ext uri="{FF2B5EF4-FFF2-40B4-BE49-F238E27FC236}">
                  <a16:creationId xmlns:a16="http://schemas.microsoft.com/office/drawing/2014/main" id="{7C290184-28A4-3CA2-4EE5-4DB3E4325653}"/>
                </a:ext>
              </a:extLst>
            </p:cNvPr>
            <p:cNvSpPr/>
            <p:nvPr/>
          </p:nvSpPr>
          <p:spPr>
            <a:xfrm>
              <a:off x="8062687" y="1052250"/>
              <a:ext cx="226500" cy="226500"/>
            </a:xfrm>
            <a:prstGeom prst="ellipse">
              <a:avLst/>
            </a:prstGeom>
            <a:solidFill>
              <a:srgbClr val="C0B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8" name="Google Shape;561;p50">
            <a:extLst>
              <a:ext uri="{FF2B5EF4-FFF2-40B4-BE49-F238E27FC236}">
                <a16:creationId xmlns:a16="http://schemas.microsoft.com/office/drawing/2014/main" id="{4E223C41-9E05-681B-275A-DFE270096E03}"/>
              </a:ext>
            </a:extLst>
          </p:cNvPr>
          <p:cNvSpPr/>
          <p:nvPr/>
        </p:nvSpPr>
        <p:spPr>
          <a:xfrm>
            <a:off x="1309904" y="4517671"/>
            <a:ext cx="243300" cy="243300"/>
          </a:xfrm>
          <a:prstGeom prst="rect">
            <a:avLst/>
          </a:prstGeom>
          <a:solidFill>
            <a:srgbClr val="BBE2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562;p50">
            <a:extLst>
              <a:ext uri="{FF2B5EF4-FFF2-40B4-BE49-F238E27FC236}">
                <a16:creationId xmlns:a16="http://schemas.microsoft.com/office/drawing/2014/main" id="{A2E8255D-A02C-D7E3-5605-71FA869C68D1}"/>
              </a:ext>
            </a:extLst>
          </p:cNvPr>
          <p:cNvSpPr/>
          <p:nvPr/>
        </p:nvSpPr>
        <p:spPr>
          <a:xfrm>
            <a:off x="10761637" y="3755861"/>
            <a:ext cx="294000" cy="294000"/>
          </a:xfrm>
          <a:prstGeom prst="diamond">
            <a:avLst/>
          </a:prstGeom>
          <a:solidFill>
            <a:srgbClr val="C0B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6C5E059-7FFA-9A47-0D73-D4A82C36DB84}"/>
              </a:ext>
            </a:extLst>
          </p:cNvPr>
          <p:cNvSpPr txBox="1"/>
          <p:nvPr/>
        </p:nvSpPr>
        <p:spPr>
          <a:xfrm>
            <a:off x="961038" y="1947134"/>
            <a:ext cx="439712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thơ nói về kỉ niệm tuổi thơ cùng cha mẹ bên chái bếp thân thương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4663988-1375-049A-251B-E5F70D41E84D}"/>
              </a:ext>
            </a:extLst>
          </p:cNvPr>
          <p:cNvSpPr txBox="1"/>
          <p:nvPr/>
        </p:nvSpPr>
        <p:spPr>
          <a:xfrm>
            <a:off x="7199299" y="3012760"/>
            <a:ext cx="402567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DA7A120-6E72-48FF-7795-1874CFE9009F}"/>
              </a:ext>
            </a:extLst>
          </p:cNvPr>
          <p:cNvSpPr txBox="1"/>
          <p:nvPr/>
        </p:nvSpPr>
        <p:spPr>
          <a:xfrm>
            <a:off x="1958271" y="4902230"/>
            <a:ext cx="27276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Nội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dung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06AA881-956B-01BD-E908-2B5FFC3DE12C}"/>
              </a:ext>
            </a:extLst>
          </p:cNvPr>
          <p:cNvSpPr txBox="1"/>
          <p:nvPr/>
        </p:nvSpPr>
        <p:spPr>
          <a:xfrm>
            <a:off x="7737940" y="2001180"/>
            <a:ext cx="25645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85537993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  <p:bldP spid="12" grpId="0" animBg="1"/>
      <p:bldP spid="14" grpId="0" animBg="1"/>
      <p:bldP spid="15" grpId="0" animBg="1"/>
      <p:bldP spid="33" grpId="0"/>
      <p:bldP spid="35" grpId="0"/>
      <p:bldP spid="36" grpId="0"/>
      <p:bldP spid="3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F3F8"/>
        </a:solidFill>
        <a:effectLst/>
      </p:bgPr>
    </p:bg>
    <p:spTree>
      <p:nvGrpSpPr>
        <p:cNvPr id="1" name="Shape 1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2C21AB2-7A94-4F08-A3AF-2DD63E53A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919" name="Google Shape;1919;p30"/>
          <p:cNvGrpSpPr/>
          <p:nvPr/>
        </p:nvGrpSpPr>
        <p:grpSpPr>
          <a:xfrm>
            <a:off x="9237851" y="1024184"/>
            <a:ext cx="369259" cy="369229"/>
            <a:chOff x="1254075" y="1384000"/>
            <a:chExt cx="108900" cy="108900"/>
          </a:xfrm>
        </p:grpSpPr>
        <p:sp>
          <p:nvSpPr>
            <p:cNvPr id="1920" name="Google Shape;1920;p30"/>
            <p:cNvSpPr/>
            <p:nvPr/>
          </p:nvSpPr>
          <p:spPr>
            <a:xfrm>
              <a:off x="1308525" y="1384000"/>
              <a:ext cx="25" cy="108900"/>
            </a:xfrm>
            <a:custGeom>
              <a:avLst/>
              <a:gdLst/>
              <a:ahLst/>
              <a:cxnLst/>
              <a:rect l="l" t="t" r="r" b="b"/>
              <a:pathLst>
                <a:path w="1" h="4356" fill="none" extrusionOk="0">
                  <a:moveTo>
                    <a:pt x="1" y="0"/>
                  </a:moveTo>
                  <a:lnTo>
                    <a:pt x="1" y="4355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1" name="Google Shape;1921;p30"/>
            <p:cNvSpPr/>
            <p:nvPr/>
          </p:nvSpPr>
          <p:spPr>
            <a:xfrm>
              <a:off x="1254075" y="1438450"/>
              <a:ext cx="108900" cy="25"/>
            </a:xfrm>
            <a:custGeom>
              <a:avLst/>
              <a:gdLst/>
              <a:ahLst/>
              <a:cxnLst/>
              <a:rect l="l" t="t" r="r" b="b"/>
              <a:pathLst>
                <a:path w="4356" h="1" fill="none" extrusionOk="0">
                  <a:moveTo>
                    <a:pt x="4356" y="0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2" name="Google Shape;1922;p30"/>
            <p:cNvSpPr/>
            <p:nvPr/>
          </p:nvSpPr>
          <p:spPr>
            <a:xfrm>
              <a:off x="1274250" y="1396150"/>
              <a:ext cx="68550" cy="84625"/>
            </a:xfrm>
            <a:custGeom>
              <a:avLst/>
              <a:gdLst/>
              <a:ahLst/>
              <a:cxnLst/>
              <a:rect l="l" t="t" r="r" b="b"/>
              <a:pathLst>
                <a:path w="2742" h="3385" fill="none" extrusionOk="0">
                  <a:moveTo>
                    <a:pt x="2742" y="0"/>
                  </a:moveTo>
                  <a:lnTo>
                    <a:pt x="1" y="3385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3" name="Google Shape;1923;p30"/>
            <p:cNvSpPr/>
            <p:nvPr/>
          </p:nvSpPr>
          <p:spPr>
            <a:xfrm>
              <a:off x="1272700" y="1397450"/>
              <a:ext cx="71675" cy="82025"/>
            </a:xfrm>
            <a:custGeom>
              <a:avLst/>
              <a:gdLst/>
              <a:ahLst/>
              <a:cxnLst/>
              <a:rect l="l" t="t" r="r" b="b"/>
              <a:pathLst>
                <a:path w="2867" h="3281" fill="none" extrusionOk="0">
                  <a:moveTo>
                    <a:pt x="0" y="1"/>
                  </a:moveTo>
                  <a:lnTo>
                    <a:pt x="2866" y="328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" name="Google Shape;1992;p31">
            <a:extLst>
              <a:ext uri="{FF2B5EF4-FFF2-40B4-BE49-F238E27FC236}">
                <a16:creationId xmlns:a16="http://schemas.microsoft.com/office/drawing/2014/main" id="{034CC135-32DB-3C34-FF55-34301120143F}"/>
              </a:ext>
            </a:extLst>
          </p:cNvPr>
          <p:cNvGrpSpPr/>
          <p:nvPr/>
        </p:nvGrpSpPr>
        <p:grpSpPr>
          <a:xfrm>
            <a:off x="1913308" y="409873"/>
            <a:ext cx="4955150" cy="978800"/>
            <a:chOff x="639900" y="542875"/>
            <a:chExt cx="7864200" cy="734100"/>
          </a:xfrm>
        </p:grpSpPr>
        <p:sp>
          <p:nvSpPr>
            <p:cNvPr id="5" name="Google Shape;1993;p31">
              <a:extLst>
                <a:ext uri="{FF2B5EF4-FFF2-40B4-BE49-F238E27FC236}">
                  <a16:creationId xmlns:a16="http://schemas.microsoft.com/office/drawing/2014/main" id="{6DF81F7E-99DA-03B4-61D5-E452ABF669EB}"/>
                </a:ext>
              </a:extLst>
            </p:cNvPr>
            <p:cNvSpPr/>
            <p:nvPr/>
          </p:nvSpPr>
          <p:spPr>
            <a:xfrm>
              <a:off x="639900" y="542875"/>
              <a:ext cx="7864200" cy="734100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B6DFA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cxnSp>
          <p:nvCxnSpPr>
            <p:cNvPr id="6" name="Google Shape;1994;p31">
              <a:extLst>
                <a:ext uri="{FF2B5EF4-FFF2-40B4-BE49-F238E27FC236}">
                  <a16:creationId xmlns:a16="http://schemas.microsoft.com/office/drawing/2014/main" id="{76AF45D8-7988-942C-B539-0B45779EF2EC}"/>
                </a:ext>
              </a:extLst>
            </p:cNvPr>
            <p:cNvCxnSpPr/>
            <p:nvPr/>
          </p:nvCxnSpPr>
          <p:spPr>
            <a:xfrm>
              <a:off x="802825" y="1141575"/>
              <a:ext cx="73842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" name="Google Shape;1996;p31">
            <a:extLst>
              <a:ext uri="{FF2B5EF4-FFF2-40B4-BE49-F238E27FC236}">
                <a16:creationId xmlns:a16="http://schemas.microsoft.com/office/drawing/2014/main" id="{17E90B58-48F6-285F-7C99-7E7D77C6E4B5}"/>
              </a:ext>
            </a:extLst>
          </p:cNvPr>
          <p:cNvSpPr txBox="1">
            <a:spLocks/>
          </p:cNvSpPr>
          <p:nvPr/>
        </p:nvSpPr>
        <p:spPr>
          <a:xfrm>
            <a:off x="2784037" y="368904"/>
            <a:ext cx="7605395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bril Fatface"/>
              <a:buNone/>
              <a:defRPr sz="4300" b="0" i="0" u="none" strike="noStrike" cap="none">
                <a:solidFill>
                  <a:schemeClr val="dk1"/>
                </a:solidFill>
                <a:latin typeface="Snippet"/>
                <a:ea typeface="Snippet"/>
                <a:cs typeface="Snippet"/>
                <a:sym typeface="Snipp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bril Fatface"/>
              <a:buNone/>
              <a:tabLst/>
              <a:defRPr/>
            </a:pP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00044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nippet"/>
              </a:rPr>
              <a:t>2. </a:t>
            </a:r>
            <a:r>
              <a:rPr lang="en-US" sz="4267" b="1" kern="0" dirty="0" err="1">
                <a:solidFill>
                  <a:srgbClr val="0004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267" b="1" kern="0" dirty="0">
                <a:solidFill>
                  <a:srgbClr val="0004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kern="0" dirty="0" err="1">
                <a:solidFill>
                  <a:srgbClr val="0004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kumimoji="0" lang="en-US" sz="4267" b="1" i="0" u="none" strike="noStrike" kern="0" cap="none" spc="0" normalizeH="0" baseline="0" noProof="0" dirty="0">
              <a:ln>
                <a:noFill/>
              </a:ln>
              <a:solidFill>
                <a:srgbClr val="00044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Snippet"/>
            </a:endParaRPr>
          </a:p>
        </p:txBody>
      </p:sp>
      <p:grpSp>
        <p:nvGrpSpPr>
          <p:cNvPr id="1906" name="Google Shape;1906;p30"/>
          <p:cNvGrpSpPr/>
          <p:nvPr/>
        </p:nvGrpSpPr>
        <p:grpSpPr>
          <a:xfrm>
            <a:off x="2355702" y="621312"/>
            <a:ext cx="413733" cy="444067"/>
            <a:chOff x="1546325" y="2453600"/>
            <a:chExt cx="310300" cy="333050"/>
          </a:xfrm>
        </p:grpSpPr>
        <p:sp>
          <p:nvSpPr>
            <p:cNvPr id="1907" name="Google Shape;1907;p30"/>
            <p:cNvSpPr/>
            <p:nvPr/>
          </p:nvSpPr>
          <p:spPr>
            <a:xfrm>
              <a:off x="1823625" y="2568050"/>
              <a:ext cx="33000" cy="33600"/>
            </a:xfrm>
            <a:custGeom>
              <a:avLst/>
              <a:gdLst/>
              <a:ahLst/>
              <a:cxnLst/>
              <a:rect l="l" t="t" r="r" b="b"/>
              <a:pathLst>
                <a:path w="1320" h="1344" extrusionOk="0">
                  <a:moveTo>
                    <a:pt x="1319" y="1"/>
                  </a:moveTo>
                  <a:lnTo>
                    <a:pt x="0" y="785"/>
                  </a:lnTo>
                  <a:lnTo>
                    <a:pt x="361" y="1343"/>
                  </a:lnTo>
                  <a:lnTo>
                    <a:pt x="131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8" name="Google Shape;1908;p30"/>
            <p:cNvSpPr/>
            <p:nvPr/>
          </p:nvSpPr>
          <p:spPr>
            <a:xfrm>
              <a:off x="1546325" y="2453600"/>
              <a:ext cx="202050" cy="184975"/>
            </a:xfrm>
            <a:custGeom>
              <a:avLst/>
              <a:gdLst/>
              <a:ahLst/>
              <a:cxnLst/>
              <a:rect l="l" t="t" r="r" b="b"/>
              <a:pathLst>
                <a:path w="8082" h="7399" fill="none" extrusionOk="0">
                  <a:moveTo>
                    <a:pt x="6421" y="7398"/>
                  </a:moveTo>
                  <a:cubicBezTo>
                    <a:pt x="6421" y="7398"/>
                    <a:pt x="0" y="6202"/>
                    <a:pt x="1411" y="3954"/>
                  </a:cubicBezTo>
                  <a:cubicBezTo>
                    <a:pt x="2824" y="1705"/>
                    <a:pt x="6813" y="6576"/>
                    <a:pt x="6813" y="6576"/>
                  </a:cubicBezTo>
                  <a:cubicBezTo>
                    <a:pt x="6813" y="6576"/>
                    <a:pt x="3614" y="2011"/>
                    <a:pt x="5264" y="1006"/>
                  </a:cubicBezTo>
                  <a:cubicBezTo>
                    <a:pt x="6914" y="1"/>
                    <a:pt x="8081" y="6292"/>
                    <a:pt x="8081" y="6292"/>
                  </a:cubicBezTo>
                  <a:close/>
                </a:path>
              </a:pathLst>
            </a:custGeom>
            <a:noFill/>
            <a:ln w="38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9" name="Google Shape;1909;p30"/>
            <p:cNvSpPr/>
            <p:nvPr/>
          </p:nvSpPr>
          <p:spPr>
            <a:xfrm>
              <a:off x="1673925" y="2572550"/>
              <a:ext cx="177875" cy="157075"/>
            </a:xfrm>
            <a:custGeom>
              <a:avLst/>
              <a:gdLst/>
              <a:ahLst/>
              <a:cxnLst/>
              <a:rect l="l" t="t" r="r" b="b"/>
              <a:pathLst>
                <a:path w="7115" h="6283" extrusionOk="0">
                  <a:moveTo>
                    <a:pt x="4805" y="1"/>
                  </a:moveTo>
                  <a:cubicBezTo>
                    <a:pt x="4601" y="1"/>
                    <a:pt x="4397" y="28"/>
                    <a:pt x="4198" y="83"/>
                  </a:cubicBezTo>
                  <a:cubicBezTo>
                    <a:pt x="3955" y="152"/>
                    <a:pt x="3721" y="264"/>
                    <a:pt x="3505" y="418"/>
                  </a:cubicBezTo>
                  <a:lnTo>
                    <a:pt x="995" y="2222"/>
                  </a:lnTo>
                  <a:cubicBezTo>
                    <a:pt x="494" y="2582"/>
                    <a:pt x="186" y="3113"/>
                    <a:pt x="93" y="3681"/>
                  </a:cubicBezTo>
                  <a:cubicBezTo>
                    <a:pt x="1" y="4248"/>
                    <a:pt x="121" y="4849"/>
                    <a:pt x="480" y="5350"/>
                  </a:cubicBezTo>
                  <a:cubicBezTo>
                    <a:pt x="917" y="5958"/>
                    <a:pt x="1608" y="6282"/>
                    <a:pt x="2307" y="6282"/>
                  </a:cubicBezTo>
                  <a:cubicBezTo>
                    <a:pt x="2760" y="6282"/>
                    <a:pt x="3217" y="6146"/>
                    <a:pt x="3610" y="5864"/>
                  </a:cubicBezTo>
                  <a:lnTo>
                    <a:pt x="6121" y="4060"/>
                  </a:lnTo>
                  <a:cubicBezTo>
                    <a:pt x="6394" y="3864"/>
                    <a:pt x="6610" y="3616"/>
                    <a:pt x="6765" y="3340"/>
                  </a:cubicBezTo>
                  <a:cubicBezTo>
                    <a:pt x="6895" y="3109"/>
                    <a:pt x="6980" y="2859"/>
                    <a:pt x="7021" y="2602"/>
                  </a:cubicBezTo>
                  <a:cubicBezTo>
                    <a:pt x="7115" y="2034"/>
                    <a:pt x="6992" y="1432"/>
                    <a:pt x="6633" y="931"/>
                  </a:cubicBezTo>
                  <a:cubicBezTo>
                    <a:pt x="6196" y="324"/>
                    <a:pt x="5505" y="1"/>
                    <a:pt x="4805" y="1"/>
                  </a:cubicBezTo>
                  <a:close/>
                </a:path>
              </a:pathLst>
            </a:custGeom>
            <a:solidFill>
              <a:srgbClr val="FEDF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0" name="Google Shape;1910;p30"/>
            <p:cNvSpPr/>
            <p:nvPr/>
          </p:nvSpPr>
          <p:spPr>
            <a:xfrm>
              <a:off x="1592125" y="2631300"/>
              <a:ext cx="179325" cy="155350"/>
            </a:xfrm>
            <a:custGeom>
              <a:avLst/>
              <a:gdLst/>
              <a:ahLst/>
              <a:cxnLst/>
              <a:rect l="l" t="t" r="r" b="b"/>
              <a:pathLst>
                <a:path w="7173" h="6214" extrusionOk="0">
                  <a:moveTo>
                    <a:pt x="3724" y="1"/>
                  </a:moveTo>
                  <a:cubicBezTo>
                    <a:pt x="3065" y="1"/>
                    <a:pt x="2391" y="204"/>
                    <a:pt x="1804" y="625"/>
                  </a:cubicBezTo>
                  <a:cubicBezTo>
                    <a:pt x="367" y="1657"/>
                    <a:pt x="0" y="3605"/>
                    <a:pt x="984" y="4976"/>
                  </a:cubicBezTo>
                  <a:cubicBezTo>
                    <a:pt x="1567" y="5787"/>
                    <a:pt x="2492" y="6214"/>
                    <a:pt x="3447" y="6214"/>
                  </a:cubicBezTo>
                  <a:cubicBezTo>
                    <a:pt x="4107" y="6214"/>
                    <a:pt x="4781" y="6010"/>
                    <a:pt x="5368" y="5589"/>
                  </a:cubicBezTo>
                  <a:cubicBezTo>
                    <a:pt x="6805" y="4557"/>
                    <a:pt x="7172" y="2609"/>
                    <a:pt x="6188" y="1239"/>
                  </a:cubicBezTo>
                  <a:cubicBezTo>
                    <a:pt x="5605" y="428"/>
                    <a:pt x="4680" y="1"/>
                    <a:pt x="3724" y="1"/>
                  </a:cubicBezTo>
                  <a:close/>
                </a:path>
              </a:pathLst>
            </a:custGeom>
            <a:solidFill>
              <a:srgbClr val="FEDF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1" name="Google Shape;1911;p30"/>
            <p:cNvSpPr/>
            <p:nvPr/>
          </p:nvSpPr>
          <p:spPr>
            <a:xfrm>
              <a:off x="1711075" y="2604125"/>
              <a:ext cx="90125" cy="103250"/>
            </a:xfrm>
            <a:custGeom>
              <a:avLst/>
              <a:gdLst/>
              <a:ahLst/>
              <a:cxnLst/>
              <a:rect l="l" t="t" r="r" b="b"/>
              <a:pathLst>
                <a:path w="3605" h="4130" extrusionOk="0">
                  <a:moveTo>
                    <a:pt x="842" y="1"/>
                  </a:moveTo>
                  <a:lnTo>
                    <a:pt x="1" y="607"/>
                  </a:lnTo>
                  <a:cubicBezTo>
                    <a:pt x="154" y="677"/>
                    <a:pt x="301" y="769"/>
                    <a:pt x="439" y="865"/>
                  </a:cubicBezTo>
                  <a:cubicBezTo>
                    <a:pt x="1553" y="1636"/>
                    <a:pt x="2399" y="2829"/>
                    <a:pt x="2781" y="4130"/>
                  </a:cubicBezTo>
                  <a:lnTo>
                    <a:pt x="3604" y="3538"/>
                  </a:lnTo>
                  <a:cubicBezTo>
                    <a:pt x="3040" y="2126"/>
                    <a:pt x="2068" y="903"/>
                    <a:pt x="8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2" name="Google Shape;1912;p30"/>
            <p:cNvSpPr/>
            <p:nvPr/>
          </p:nvSpPr>
          <p:spPr>
            <a:xfrm>
              <a:off x="1755025" y="2574625"/>
              <a:ext cx="88050" cy="101150"/>
            </a:xfrm>
            <a:custGeom>
              <a:avLst/>
              <a:gdLst/>
              <a:ahLst/>
              <a:cxnLst/>
              <a:rect l="l" t="t" r="r" b="b"/>
              <a:pathLst>
                <a:path w="3522" h="4046" extrusionOk="0">
                  <a:moveTo>
                    <a:pt x="954" y="0"/>
                  </a:moveTo>
                  <a:cubicBezTo>
                    <a:pt x="711" y="69"/>
                    <a:pt x="477" y="181"/>
                    <a:pt x="261" y="335"/>
                  </a:cubicBezTo>
                  <a:lnTo>
                    <a:pt x="1" y="523"/>
                  </a:lnTo>
                  <a:cubicBezTo>
                    <a:pt x="153" y="595"/>
                    <a:pt x="301" y="685"/>
                    <a:pt x="439" y="781"/>
                  </a:cubicBezTo>
                  <a:cubicBezTo>
                    <a:pt x="1553" y="1553"/>
                    <a:pt x="2400" y="2745"/>
                    <a:pt x="2781" y="4046"/>
                  </a:cubicBezTo>
                  <a:lnTo>
                    <a:pt x="2877" y="3977"/>
                  </a:lnTo>
                  <a:cubicBezTo>
                    <a:pt x="3150" y="3781"/>
                    <a:pt x="3366" y="3533"/>
                    <a:pt x="3521" y="3257"/>
                  </a:cubicBezTo>
                  <a:cubicBezTo>
                    <a:pt x="2966" y="1970"/>
                    <a:pt x="2070" y="849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3" name="Google Shape;1913;p30"/>
            <p:cNvSpPr/>
            <p:nvPr/>
          </p:nvSpPr>
          <p:spPr>
            <a:xfrm>
              <a:off x="1679975" y="2716975"/>
              <a:ext cx="21675" cy="19125"/>
            </a:xfrm>
            <a:custGeom>
              <a:avLst/>
              <a:gdLst/>
              <a:ahLst/>
              <a:cxnLst/>
              <a:rect l="l" t="t" r="r" b="b"/>
              <a:pathLst>
                <a:path w="867" h="765" extrusionOk="0">
                  <a:moveTo>
                    <a:pt x="434" y="0"/>
                  </a:moveTo>
                  <a:cubicBezTo>
                    <a:pt x="356" y="0"/>
                    <a:pt x="278" y="24"/>
                    <a:pt x="210" y="72"/>
                  </a:cubicBezTo>
                  <a:cubicBezTo>
                    <a:pt x="40" y="195"/>
                    <a:pt x="0" y="434"/>
                    <a:pt x="123" y="604"/>
                  </a:cubicBezTo>
                  <a:cubicBezTo>
                    <a:pt x="198" y="709"/>
                    <a:pt x="315" y="764"/>
                    <a:pt x="434" y="764"/>
                  </a:cubicBezTo>
                  <a:cubicBezTo>
                    <a:pt x="511" y="764"/>
                    <a:pt x="589" y="741"/>
                    <a:pt x="656" y="693"/>
                  </a:cubicBezTo>
                  <a:cubicBezTo>
                    <a:pt x="827" y="569"/>
                    <a:pt x="867" y="331"/>
                    <a:pt x="744" y="159"/>
                  </a:cubicBezTo>
                  <a:cubicBezTo>
                    <a:pt x="669" y="55"/>
                    <a:pt x="552" y="0"/>
                    <a:pt x="4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9" name="图片 11">
            <a:extLst>
              <a:ext uri="{FF2B5EF4-FFF2-40B4-BE49-F238E27FC236}">
                <a16:creationId xmlns:a16="http://schemas.microsoft.com/office/drawing/2014/main" id="{9496C83C-ADEE-C074-67E6-3758904813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888" y="2353687"/>
            <a:ext cx="3618275" cy="2735425"/>
          </a:xfrm>
          <a:prstGeom prst="rect">
            <a:avLst/>
          </a:prstGeom>
        </p:spPr>
      </p:pic>
      <p:pic>
        <p:nvPicPr>
          <p:cNvPr id="1024" name="图片 2">
            <a:extLst>
              <a:ext uri="{FF2B5EF4-FFF2-40B4-BE49-F238E27FC236}">
                <a16:creationId xmlns:a16="http://schemas.microsoft.com/office/drawing/2014/main" id="{EEBED5E9-0075-438C-DD3A-A7A3F89839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9" y="941696"/>
            <a:ext cx="4412178" cy="4253156"/>
          </a:xfrm>
          <a:prstGeom prst="rect">
            <a:avLst/>
          </a:prstGeom>
        </p:spPr>
      </p:pic>
      <p:sp>
        <p:nvSpPr>
          <p:cNvPr id="1025" name="TextBox 22">
            <a:extLst>
              <a:ext uri="{FF2B5EF4-FFF2-40B4-BE49-F238E27FC236}">
                <a16:creationId xmlns:a16="http://schemas.microsoft.com/office/drawing/2014/main" id="{85A5F398-B0B2-8941-8609-B667936062CE}"/>
              </a:ext>
            </a:extLst>
          </p:cNvPr>
          <p:cNvSpPr txBox="1"/>
          <p:nvPr/>
        </p:nvSpPr>
        <p:spPr>
          <a:xfrm>
            <a:off x="795131" y="2172446"/>
            <a:ext cx="280508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1219170">
              <a:buClr>
                <a:srgbClr val="000000"/>
              </a:buClr>
              <a:defRPr/>
            </a:pPr>
            <a:r>
              <a:rPr lang="vi-VN" sz="3200" dirty="0">
                <a:solidFill>
                  <a:srgbClr val="00044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Ngôn ngữ thơ mộc mạc, giản dị nhiều phương ngữ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44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27" name="图片 2">
            <a:extLst>
              <a:ext uri="{FF2B5EF4-FFF2-40B4-BE49-F238E27FC236}">
                <a16:creationId xmlns:a16="http://schemas.microsoft.com/office/drawing/2014/main" id="{14AFEC0B-8C83-DCFA-A7ED-6FCAEEE84F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346" y="-182888"/>
            <a:ext cx="4693813" cy="3904288"/>
          </a:xfrm>
          <a:prstGeom prst="rect">
            <a:avLst/>
          </a:prstGeom>
        </p:spPr>
      </p:pic>
      <p:sp>
        <p:nvSpPr>
          <p:cNvPr id="1028" name="TextBox 22">
            <a:extLst>
              <a:ext uri="{FF2B5EF4-FFF2-40B4-BE49-F238E27FC236}">
                <a16:creationId xmlns:a16="http://schemas.microsoft.com/office/drawing/2014/main" id="{5FF3B29A-CB1D-C5EE-5DEB-9E2307F29CCD}"/>
              </a:ext>
            </a:extLst>
          </p:cNvPr>
          <p:cNvSpPr txBox="1"/>
          <p:nvPr/>
        </p:nvSpPr>
        <p:spPr>
          <a:xfrm>
            <a:off x="6927046" y="1036525"/>
            <a:ext cx="319578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1219170">
              <a:buClr>
                <a:srgbClr val="000000"/>
              </a:buClr>
              <a:defRPr/>
            </a:pPr>
            <a:r>
              <a:rPr lang="vi-VN" sz="3200" dirty="0">
                <a:solidFill>
                  <a:srgbClr val="00044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Sử dụng các biện pháp điệp từ, nhân hóa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44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" name="图片 2">
            <a:extLst>
              <a:ext uri="{FF2B5EF4-FFF2-40B4-BE49-F238E27FC236}">
                <a16:creationId xmlns:a16="http://schemas.microsoft.com/office/drawing/2014/main" id="{6577390D-D1F1-A96C-44AF-AE08112740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341" y="2502223"/>
            <a:ext cx="3759621" cy="3219976"/>
          </a:xfrm>
          <a:prstGeom prst="rect">
            <a:avLst/>
          </a:prstGeom>
        </p:spPr>
      </p:pic>
      <p:sp>
        <p:nvSpPr>
          <p:cNvPr id="3" name="TextBox 22">
            <a:extLst>
              <a:ext uri="{FF2B5EF4-FFF2-40B4-BE49-F238E27FC236}">
                <a16:creationId xmlns:a16="http://schemas.microsoft.com/office/drawing/2014/main" id="{413A8527-DCB5-B55B-F7B1-0B9265E6C746}"/>
              </a:ext>
            </a:extLst>
          </p:cNvPr>
          <p:cNvSpPr txBox="1"/>
          <p:nvPr/>
        </p:nvSpPr>
        <p:spPr>
          <a:xfrm>
            <a:off x="9194981" y="3573256"/>
            <a:ext cx="228034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1219170">
              <a:buClr>
                <a:srgbClr val="000000"/>
              </a:buClr>
              <a:defRPr/>
            </a:pPr>
            <a:r>
              <a:rPr lang="en-US" sz="3200" dirty="0" err="1">
                <a:solidFill>
                  <a:srgbClr val="00044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Giọng</a:t>
            </a:r>
            <a:r>
              <a:rPr lang="en-US" sz="3200" dirty="0">
                <a:solidFill>
                  <a:srgbClr val="00044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srgbClr val="00044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điệu</a:t>
            </a:r>
            <a:r>
              <a:rPr lang="en-US" sz="3200" dirty="0">
                <a:solidFill>
                  <a:srgbClr val="00044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srgbClr val="00044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tha</a:t>
            </a:r>
            <a:r>
              <a:rPr lang="en-US" sz="3200" dirty="0">
                <a:solidFill>
                  <a:srgbClr val="00044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srgbClr val="00044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thiết</a:t>
            </a:r>
            <a:r>
              <a:rPr lang="en-US" sz="3200" dirty="0">
                <a:solidFill>
                  <a:srgbClr val="00044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200" dirty="0" err="1">
                <a:solidFill>
                  <a:srgbClr val="00044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sâu</a:t>
            </a:r>
            <a:r>
              <a:rPr lang="en-US" sz="3200" dirty="0">
                <a:solidFill>
                  <a:srgbClr val="00044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srgbClr val="00044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lắng</a:t>
            </a:r>
            <a:r>
              <a:rPr lang="en-US" sz="3200" dirty="0">
                <a:solidFill>
                  <a:srgbClr val="00044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44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1292930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0"/>
      <p:bldP spid="1028" grpId="0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96138" y="2523723"/>
            <a:ext cx="6891131" cy="1024212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algn="ctr">
              <a:spcBef>
                <a:spcPts val="67"/>
              </a:spcBef>
            </a:pPr>
            <a:r>
              <a:rPr lang="en-US" sz="6600" b="1" spc="-57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vi-VN" sz="6600" b="1" spc="-5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D852B3-C0A3-43E3-B8A8-C3B1E9E954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69774" y="957470"/>
            <a:ext cx="1186070" cy="11860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7AA095-E6A3-4B74-AAE0-F8C2BBD6F0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31774" y="2570106"/>
            <a:ext cx="1186070" cy="11860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832A4C-0ABE-41A0-90CD-597225CAD2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58948" y="1337653"/>
            <a:ext cx="1186070" cy="11860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0C7E97-E495-4718-AB4B-46A427E01E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38661" y="4140970"/>
            <a:ext cx="1186070" cy="11860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3AA59E-7009-4CB6-812D-E967390649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01470" y="1384036"/>
            <a:ext cx="1186070" cy="118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071142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0BCCF6-9FD1-460D-BE2C-FC0789E263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976354" y="486610"/>
            <a:ext cx="10526728" cy="1604597"/>
          </a:xfrm>
          <a:prstGeom prst="snip2Diag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1219170">
              <a:buClr>
                <a:srgbClr val="000000"/>
              </a:buClr>
              <a:defRPr/>
            </a:pPr>
            <a:r>
              <a:rPr lang="vi-VN" sz="4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 1: Bài thơ Chái bếp do ai sáng tác?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332919" y="2667153"/>
            <a:ext cx="4906799" cy="1176612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4354">
              <a:defRPr/>
            </a:pPr>
            <a:r>
              <a:rPr lang="vi-VN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A. Lý Hữu Lương.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7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452565" y="2681656"/>
            <a:ext cx="4906799" cy="1176612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914354">
              <a:defRPr/>
            </a:pPr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B. Xuân Quỳnh.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332919" y="3956342"/>
            <a:ext cx="4906799" cy="1290944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C. Lạng Sơn.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	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448689" y="3960464"/>
            <a:ext cx="4906799" cy="1290944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914354">
              <a:defRPr/>
            </a:pPr>
            <a:r>
              <a:rPr lang="vi-VN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D. Y Phương.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019" y="4220506"/>
            <a:ext cx="80572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097468" y="4072061"/>
            <a:ext cx="804536" cy="117918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736" y="2681882"/>
            <a:ext cx="804743" cy="11843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065" y="2811525"/>
            <a:ext cx="1146095" cy="91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523166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2" grpId="0" animBg="1"/>
      <p:bldP spid="43" grpId="0" animBg="1"/>
      <p:bldP spid="4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FCA47F-7BE9-4279-8AA9-4CEE3D9907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886675"/>
            <a:ext cx="10526728" cy="1604597"/>
          </a:xfrm>
          <a:prstGeom prst="snip2Diag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1219170">
              <a:buClr>
                <a:srgbClr val="000000"/>
              </a:buClr>
              <a:defRPr/>
            </a:pPr>
            <a:r>
              <a:rPr lang="vi-VN" sz="3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 2: Bài thơ Chái bếp được viết bằng thể thơ nào?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54611" y="2789385"/>
            <a:ext cx="4906799" cy="1176612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4354">
              <a:defRPr/>
            </a:pPr>
            <a:r>
              <a:rPr lang="vi-VN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A. Thơ năm chữ.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7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274257" y="2803888"/>
            <a:ext cx="4906799" cy="1176612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914354">
              <a:defRPr/>
            </a:pPr>
            <a:r>
              <a:rPr lang="vi-VN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B. Thơ sáu chữ.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54611" y="4078574"/>
            <a:ext cx="4906799" cy="1290944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  <a:defRPr/>
            </a:pPr>
            <a:r>
              <a:rPr lang="vi-VN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C. Thơ tự do.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270381" y="4082696"/>
            <a:ext cx="4906799" cy="1290944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914354">
              <a:defRPr/>
            </a:pPr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D. Thơ bảy chữ.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686" y="2814860"/>
            <a:ext cx="80572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56872" y="4111938"/>
            <a:ext cx="804536" cy="117918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912" y="2785492"/>
            <a:ext cx="804743" cy="11843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669" y="4544034"/>
            <a:ext cx="804743" cy="64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838469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2" grpId="0" animBg="1"/>
      <p:bldP spid="43" grpId="0" animBg="1"/>
      <p:bldP spid="4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3A5A79-8127-440A-A547-347B35E955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673987"/>
            <a:ext cx="10526728" cy="1604597"/>
          </a:xfrm>
          <a:prstGeom prst="snip2Diag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1219170">
              <a:buClr>
                <a:srgbClr val="000000"/>
              </a:buClr>
              <a:defRPr/>
            </a:pPr>
            <a:r>
              <a:rPr lang="vi-VN" sz="3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 3: Câu thơ nào được điệp lại nhiều nhất trong bài thơ?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54611" y="2667153"/>
            <a:ext cx="4906799" cy="1176612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4354">
              <a:defRPr/>
            </a:pPr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A. Chái bếp vườn nhà cha gọi tên.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7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274257" y="2681656"/>
            <a:ext cx="4906799" cy="1176612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914354"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B. Cho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tôi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về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chái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bếp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nhà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tôi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54611" y="3956342"/>
            <a:ext cx="4906799" cy="1290944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  <a:defRPr/>
            </a:pPr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C. Chái nhà tôi bao lần vàng cọ.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270381" y="3960464"/>
            <a:ext cx="4906799" cy="1290944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914354">
              <a:defRPr/>
            </a:pPr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D. Nhà ba gian quá giang một chái.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711" y="4220506"/>
            <a:ext cx="80572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9919160" y="4072061"/>
            <a:ext cx="804536" cy="117918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952" y="2637132"/>
            <a:ext cx="804743" cy="11843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122" y="2623442"/>
            <a:ext cx="1146095" cy="91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810165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2" grpId="0" animBg="1"/>
      <p:bldP spid="43" grpId="0" animBg="1"/>
      <p:bldP spid="4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0BCCF6-9FD1-460D-BE2C-FC0789E263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976354" y="486610"/>
            <a:ext cx="10526728" cy="1604597"/>
          </a:xfrm>
          <a:prstGeom prst="snip2Diag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1219170">
              <a:buClr>
                <a:srgbClr val="000000"/>
              </a:buClr>
              <a:defRPr/>
            </a:pPr>
            <a:r>
              <a:rPr lang="vi-VN" sz="4000" b="1" ker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 4: Câu thơ “Ngọn khói cong ngủ rồi chưa dậy” sử dụng biện pháp tu từ gì?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332919" y="2667153"/>
            <a:ext cx="4906799" cy="1176612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4354">
              <a:defRPr/>
            </a:pPr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A. Nhân hóa.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7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452565" y="2681656"/>
            <a:ext cx="4906799" cy="1176612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914354">
              <a:defRPr/>
            </a:pPr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B. Ẩn dụ.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332919" y="3956342"/>
            <a:ext cx="4906799" cy="1290944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  <a:defRPr/>
            </a:pPr>
            <a:r>
              <a:rPr lang="vi-VN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C. So sánh.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448689" y="3960464"/>
            <a:ext cx="4906799" cy="1290944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914354">
              <a:defRPr/>
            </a:pPr>
            <a:r>
              <a:rPr lang="vi-VN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D. Hoán dụ.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019" y="4220506"/>
            <a:ext cx="80572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097468" y="4072061"/>
            <a:ext cx="804536" cy="117918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736" y="2681882"/>
            <a:ext cx="804743" cy="11843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065" y="2811525"/>
            <a:ext cx="1146095" cy="91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209164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2" grpId="0" animBg="1"/>
      <p:bldP spid="43" grpId="0" animBg="1"/>
      <p:bldP spid="4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13A0A7-B9C3-44F0-998D-D899194228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318052" y="210303"/>
            <a:ext cx="11213590" cy="2634873"/>
          </a:xfrm>
          <a:prstGeom prst="snip2Diag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1219170">
              <a:buClr>
                <a:srgbClr val="000000"/>
              </a:buClr>
              <a:defRPr/>
            </a:pPr>
            <a:r>
              <a:rPr lang="vi-VN" sz="3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 5: Khổ thơ sau sử dụng vần gì?</a:t>
            </a:r>
          </a:p>
          <a:p>
            <a:pPr lvl="0" defTabSz="1219170">
              <a:buClr>
                <a:srgbClr val="000000"/>
              </a:buClr>
              <a:defRPr/>
            </a:pPr>
            <a:r>
              <a:rPr lang="vi-VN" sz="3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Chái bếp vườn nhà cha gọi tên</a:t>
            </a:r>
          </a:p>
          <a:p>
            <a:pPr lvl="0" defTabSz="1219170">
              <a:buClr>
                <a:srgbClr val="000000"/>
              </a:buClr>
              <a:defRPr/>
            </a:pPr>
            <a:r>
              <a:rPr lang="vi-VN" sz="3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 cánh nỏ cong hình lưỡi hái</a:t>
            </a:r>
          </a:p>
          <a:p>
            <a:pPr lvl="0" defTabSz="1219170">
              <a:buClr>
                <a:srgbClr val="000000"/>
              </a:buClr>
              <a:defRPr/>
            </a:pPr>
            <a:r>
              <a:rPr lang="vi-VN" sz="3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 tuổi mình là hoa là trái</a:t>
            </a:r>
          </a:p>
          <a:p>
            <a:pPr lvl="0" defTabSz="1219170">
              <a:buClr>
                <a:srgbClr val="000000"/>
              </a:buClr>
              <a:defRPr/>
            </a:pPr>
            <a:r>
              <a:rPr lang="vi-VN" sz="3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Chái bếp thõng mình xình xịch mư</a:t>
            </a:r>
            <a:r>
              <a:rPr lang="en-US" sz="3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50735" y="3428999"/>
            <a:ext cx="4906799" cy="1176612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4354">
              <a:defRPr/>
            </a:pPr>
            <a:r>
              <a:rPr lang="vi-VN" sz="4000" b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A. Vần “ơi”.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7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270381" y="3443502"/>
            <a:ext cx="4906799" cy="1176612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914354">
              <a:defRPr/>
            </a:pPr>
            <a:r>
              <a:rPr lang="vi-VN" sz="4000" b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B. Vần “ưa”.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50735" y="4718188"/>
            <a:ext cx="4906799" cy="1290944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  <a:defRPr/>
            </a:pPr>
            <a:r>
              <a:rPr lang="vi-VN" sz="4000" b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C. Vần “ai”.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266505" y="4722310"/>
            <a:ext cx="4906799" cy="1290944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914354">
              <a:defRPr/>
            </a:pPr>
            <a:r>
              <a:rPr lang="vi-VN" sz="4000" b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D. Vần “oa”.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810" y="3454474"/>
            <a:ext cx="80572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9915284" y="4833907"/>
            <a:ext cx="804536" cy="117918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552" y="3443728"/>
            <a:ext cx="804743" cy="11843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857" y="4833907"/>
            <a:ext cx="1146095" cy="91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029461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2" grpId="0" animBg="1"/>
      <p:bldP spid="43" grpId="0" animBg="1"/>
      <p:bldP spid="4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13A0A7-B9C3-44F0-998D-D899194228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318052" y="210303"/>
            <a:ext cx="11213590" cy="2042567"/>
          </a:xfrm>
          <a:prstGeom prst="snip2Diag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1219170">
              <a:buClr>
                <a:srgbClr val="000000"/>
              </a:buClr>
              <a:defRPr/>
            </a:pPr>
            <a:r>
              <a:rPr lang="vi-VN" sz="3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 6: Câu thơ Cho tôi về chái bếp nhà tôi được điệp lại nhiều lần có tác dụng gì?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12196" y="2603070"/>
            <a:ext cx="4906799" cy="1176612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4354">
              <a:defRPr/>
            </a:pPr>
            <a:r>
              <a:rPr lang="vi-VN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A. Thể hiện sự chán chường cuộc sống xa xứ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7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096226" y="2620920"/>
            <a:ext cx="4906799" cy="1176612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914354">
              <a:defRPr/>
            </a:pP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B. Nhấn mạnh đặc điểm gia đình của dân tộc Dao.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031465" y="4129883"/>
            <a:ext cx="4906799" cy="1290944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  <a:defRPr/>
            </a:pPr>
            <a:r>
              <a:rPr lang="vi-VN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C. Tạo điệp khúc nỗi nhớ quê hương, gia đình da diết của tác giả.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47235" y="4134005"/>
            <a:ext cx="4906799" cy="1290944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914354">
              <a:defRPr/>
            </a:pPr>
            <a:r>
              <a:rPr lang="vi-VN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D. Niềm khát khao có được một gian chái bếp.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234" y="2501167"/>
            <a:ext cx="80572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9796014" y="4245602"/>
            <a:ext cx="804536" cy="117918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072" y="2696961"/>
            <a:ext cx="804743" cy="11843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105" y="4627802"/>
            <a:ext cx="1146095" cy="91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229039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2" grpId="0" animBg="1"/>
      <p:bldP spid="43" grpId="0" animBg="1"/>
      <p:bldP spid="4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61BDFE-4E8C-4C8A-B28A-3679D391B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4EE2B1-662A-468D-A724-46F0B7F83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298" y="0"/>
            <a:ext cx="1182727" cy="11888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8C302B-FDED-4DE5-9AA7-28301D1A29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05" b="93671" l="9390" r="93897">
                        <a14:foregroundMark x1="29577" y1="32068" x2="29577" y2="32068"/>
                        <a14:foregroundMark x1="29577" y1="32068" x2="29577" y2="32068"/>
                        <a14:foregroundMark x1="29577" y1="32068" x2="29577" y2="32068"/>
                        <a14:foregroundMark x1="29577" y1="32068" x2="29577" y2="32068"/>
                        <a14:foregroundMark x1="64789" y1="73418" x2="64789" y2="73418"/>
                        <a14:foregroundMark x1="64789" y1="73840" x2="64789" y2="73840"/>
                        <a14:foregroundMark x1="64789" y1="73840" x2="64789" y2="73840"/>
                        <a14:foregroundMark x1="64319" y1="73840" x2="63850" y2="72574"/>
                        <a14:foregroundMark x1="63850" y1="71730" x2="63850" y2="71730"/>
                        <a14:foregroundMark x1="63850" y1="71730" x2="63850" y2="71730"/>
                        <a14:foregroundMark x1="49765" y1="55274" x2="49765" y2="55274"/>
                        <a14:foregroundMark x1="49765" y1="55274" x2="49765" y2="55274"/>
                        <a14:foregroundMark x1="49296" y1="55274" x2="49296" y2="55274"/>
                        <a14:foregroundMark x1="61033" y1="51477" x2="61033" y2="51477"/>
                        <a14:foregroundMark x1="61033" y1="51477" x2="61033" y2="51477"/>
                        <a14:foregroundMark x1="90610" y1="45570" x2="90610" y2="45570"/>
                        <a14:foregroundMark x1="90610" y1="45570" x2="90610" y2="45570"/>
                        <a14:foregroundMark x1="93897" y1="50211" x2="93897" y2="50211"/>
                        <a14:foregroundMark x1="93897" y1="50633" x2="93897" y2="50633"/>
                        <a14:foregroundMark x1="90141" y1="46835" x2="90141" y2="46835"/>
                        <a14:foregroundMark x1="91080" y1="63291" x2="91080" y2="63291"/>
                        <a14:foregroundMark x1="90610" y1="63291" x2="90610" y2="63291"/>
                        <a14:foregroundMark x1="45540" y1="93249" x2="45540" y2="93249"/>
                        <a14:foregroundMark x1="45070" y1="93671" x2="45070" y2="936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59601" y="1188823"/>
            <a:ext cx="3664847" cy="40777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C88CEDD-1C74-4B16-BCFB-C1DAA8E085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702" y="1188823"/>
            <a:ext cx="6506001" cy="43373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535B08-C945-414E-8E26-6F5606F616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9702" y="1208961"/>
            <a:ext cx="6506001" cy="433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799541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07407E-6 L 0.06706 0.04005 C 0.08099 0.04908 0.10195 0.05394 0.12396 0.05394 C 0.14896 0.05394 0.16901 0.04908 0.18294 0.04005 L 0.25 -4.07407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0BCCF6-9FD1-460D-BE2C-FC0789E263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58" y="-119270"/>
            <a:ext cx="12192000" cy="6857999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17561" y="244961"/>
            <a:ext cx="10526728" cy="1604597"/>
          </a:xfrm>
          <a:prstGeom prst="snip2Diag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1219170">
              <a:buClr>
                <a:srgbClr val="000000"/>
              </a:buClr>
              <a:defRPr/>
            </a:pPr>
            <a:r>
              <a:rPr lang="vi-VN" sz="4000" b="1" ker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 7: Câu thơ “Hồn người chờ thuyền về quê cũ” nói đến quan niệm gì của người Dao?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44557" y="2213790"/>
            <a:ext cx="5895161" cy="205796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4354">
              <a:defRPr/>
            </a:pPr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A. Khi chết đi hồn sẽ vượt biển trở về với tổ tiên cũng là nơi phát tích của tộc người Dao.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7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452565" y="2213788"/>
            <a:ext cx="4906799" cy="205796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914354">
              <a:defRPr/>
            </a:pPr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B. Khi chết đi hồn sẽ lên thuyền đi khắp mọi nơi.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44557" y="4611270"/>
            <a:ext cx="5831301" cy="1497981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  <a:defRPr/>
            </a:pPr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C. Khi chết đi hồn sẽ chờ đợi gia đình, người yêu ở bến sông.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452565" y="4541162"/>
            <a:ext cx="4906799" cy="149798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D.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Tất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cả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 ý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trên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659" y="5685112"/>
            <a:ext cx="80572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499253" y="4859952"/>
            <a:ext cx="804536" cy="117918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924" y="2585894"/>
            <a:ext cx="804743" cy="11843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976" y="3184676"/>
            <a:ext cx="1146095" cy="91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442335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2" grpId="0" animBg="1"/>
      <p:bldP spid="43" grpId="0" animBg="1"/>
      <p:bldP spid="4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96138" y="2523723"/>
            <a:ext cx="6891131" cy="1024212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algn="ctr">
              <a:spcBef>
                <a:spcPts val="67"/>
              </a:spcBef>
            </a:pPr>
            <a:r>
              <a:rPr lang="en-US" sz="6600" b="1" spc="-57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vi-VN" sz="6600" b="1" spc="-5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D852B3-C0A3-43E3-B8A8-C3B1E9E954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69774" y="957470"/>
            <a:ext cx="1186070" cy="11860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7AA095-E6A3-4B74-AAE0-F8C2BBD6F0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31774" y="2570106"/>
            <a:ext cx="1186070" cy="11860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832A4C-0ABE-41A0-90CD-597225CAD2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58948" y="1337653"/>
            <a:ext cx="1186070" cy="11860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0C7E97-E495-4718-AB4B-46A427E01E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38661" y="4140970"/>
            <a:ext cx="1186070" cy="11860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3AA59E-7009-4CB6-812D-E967390649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01470" y="1384036"/>
            <a:ext cx="1186070" cy="118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464069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61BDFE-4E8C-4C8A-B28A-3679D391B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4EE2B1-662A-468D-A724-46F0B7F83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298" y="0"/>
            <a:ext cx="1182727" cy="11888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1E960F-3B61-4E27-9120-0A259756A0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075" y="1071854"/>
            <a:ext cx="6922620" cy="519572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FAFE492-77D4-4F9B-89C3-63CC42C4FB01}"/>
              </a:ext>
            </a:extLst>
          </p:cNvPr>
          <p:cNvSpPr/>
          <p:nvPr/>
        </p:nvSpPr>
        <p:spPr>
          <a:xfrm>
            <a:off x="2212535" y="2388561"/>
            <a:ext cx="425875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Em hãy tưởng tượng và vẽ lại hình ảnh chái bếp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ECF488-28BE-46C2-88AE-3BED08DCD1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5695" y="982273"/>
            <a:ext cx="4102923" cy="489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682503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07407E-6 L 0.06706 0.04005 C 0.08099 0.04908 0.10195 0.05394 0.12396 0.05394 C 0.14896 0.05394 0.16901 0.04908 0.18294 0.04005 L 0.25 -4.07407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33C52D-EB6E-42EE-B8C8-F895B192B4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图片 7" descr="D:\资料\PPT(1)\外\7月6号\图片2.png图片2">
            <a:extLst>
              <a:ext uri="{FF2B5EF4-FFF2-40B4-BE49-F238E27FC236}">
                <a16:creationId xmlns:a16="http://schemas.microsoft.com/office/drawing/2014/main" id="{8303C3ED-00C7-44C9-0B07-DBB014B0E98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312786" y="862071"/>
            <a:ext cx="5248118" cy="955589"/>
          </a:xfrm>
          <a:prstGeom prst="rect">
            <a:avLst/>
          </a:prstGeom>
        </p:spPr>
      </p:pic>
      <p:pic>
        <p:nvPicPr>
          <p:cNvPr id="23" name="图片 10">
            <a:extLst>
              <a:ext uri="{FF2B5EF4-FFF2-40B4-BE49-F238E27FC236}">
                <a16:creationId xmlns:a16="http://schemas.microsoft.com/office/drawing/2014/main" id="{423A0D4E-F76E-BE7F-51CC-AA072C6635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775" y="97735"/>
            <a:ext cx="2199839" cy="1085854"/>
          </a:xfrm>
          <a:prstGeom prst="rect">
            <a:avLst/>
          </a:prstGeom>
        </p:spPr>
      </p:pic>
      <p:sp>
        <p:nvSpPr>
          <p:cNvPr id="5" name="文本框 22">
            <a:extLst>
              <a:ext uri="{FF2B5EF4-FFF2-40B4-BE49-F238E27FC236}">
                <a16:creationId xmlns:a16="http://schemas.microsoft.com/office/drawing/2014/main" id="{AD24D390-2B15-443D-BDD5-009AB953B2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8601" y="1032258"/>
            <a:ext cx="5141595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HƯỚNG</a:t>
            </a:r>
            <a:r>
              <a:rPr kumimoji="0" lang="en-US" altLang="zh-CN" sz="3200" b="1" i="1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 DẪN TỰ HỌC</a:t>
            </a:r>
            <a:endParaRPr kumimoji="0" lang="en-US" altLang="zh-CN" sz="32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字魂36号-正文宋楷" panose="020000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9" name="图片 20">
            <a:extLst>
              <a:ext uri="{FF2B5EF4-FFF2-40B4-BE49-F238E27FC236}">
                <a16:creationId xmlns:a16="http://schemas.microsoft.com/office/drawing/2014/main" id="{696AA3AA-82BA-4EB7-82C5-A9E439F876F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191" y="2045660"/>
            <a:ext cx="3135617" cy="103666"/>
          </a:xfrm>
          <a:prstGeom prst="rect">
            <a:avLst/>
          </a:prstGeom>
        </p:spPr>
      </p:pic>
      <p:pic>
        <p:nvPicPr>
          <p:cNvPr id="10" name="图片 13">
            <a:extLst>
              <a:ext uri="{FF2B5EF4-FFF2-40B4-BE49-F238E27FC236}">
                <a16:creationId xmlns:a16="http://schemas.microsoft.com/office/drawing/2014/main" id="{7BAB7506-89F9-4D3A-BAB1-74B9260514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6" y="5660900"/>
            <a:ext cx="3009854" cy="1211435"/>
          </a:xfrm>
          <a:prstGeom prst="rect">
            <a:avLst/>
          </a:prstGeom>
        </p:spPr>
      </p:pic>
      <p:sp>
        <p:nvSpPr>
          <p:cNvPr id="11" name="Google Shape;539;p50">
            <a:extLst>
              <a:ext uri="{FF2B5EF4-FFF2-40B4-BE49-F238E27FC236}">
                <a16:creationId xmlns:a16="http://schemas.microsoft.com/office/drawing/2014/main" id="{06F9E86C-3CC9-CE71-02E2-6D7FCB81FB5F}"/>
              </a:ext>
            </a:extLst>
          </p:cNvPr>
          <p:cNvSpPr txBox="1">
            <a:spLocks noGrp="1"/>
          </p:cNvSpPr>
          <p:nvPr/>
        </p:nvSpPr>
        <p:spPr>
          <a:xfrm>
            <a:off x="869031" y="1890276"/>
            <a:ext cx="4475026" cy="2870695"/>
          </a:xfrm>
          <a:prstGeom prst="rect">
            <a:avLst/>
          </a:prstGeom>
          <a:solidFill>
            <a:srgbClr val="BBE2E2"/>
          </a:solidFill>
          <a:ln>
            <a:noFill/>
          </a:ln>
        </p:spPr>
        <p:txBody>
          <a:bodyPr spcFirstLastPara="1" wrap="square" lIns="137150" tIns="228600" rIns="137150" bIns="137150" anchor="b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Google Shape;540;p50">
            <a:extLst>
              <a:ext uri="{FF2B5EF4-FFF2-40B4-BE49-F238E27FC236}">
                <a16:creationId xmlns:a16="http://schemas.microsoft.com/office/drawing/2014/main" id="{1C126161-03E2-CAA1-3F02-91D41DFB1290}"/>
              </a:ext>
            </a:extLst>
          </p:cNvPr>
          <p:cNvSpPr txBox="1">
            <a:spLocks noGrp="1"/>
          </p:cNvSpPr>
          <p:nvPr/>
        </p:nvSpPr>
        <p:spPr>
          <a:xfrm>
            <a:off x="7079790" y="2753684"/>
            <a:ext cx="4450424" cy="3416320"/>
          </a:xfrm>
          <a:prstGeom prst="rect">
            <a:avLst/>
          </a:prstGeom>
          <a:solidFill>
            <a:srgbClr val="C0B0CC"/>
          </a:solidFill>
          <a:ln>
            <a:noFill/>
          </a:ln>
        </p:spPr>
        <p:txBody>
          <a:bodyPr spcFirstLastPara="1" wrap="square" lIns="137150" tIns="228600" rIns="137150" bIns="137150" anchor="b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oogle Shape;544;p50">
            <a:extLst>
              <a:ext uri="{FF2B5EF4-FFF2-40B4-BE49-F238E27FC236}">
                <a16:creationId xmlns:a16="http://schemas.microsoft.com/office/drawing/2014/main" id="{1DD0BC72-58B4-DDD4-2DE9-C15168A293D6}"/>
              </a:ext>
            </a:extLst>
          </p:cNvPr>
          <p:cNvGrpSpPr/>
          <p:nvPr/>
        </p:nvGrpSpPr>
        <p:grpSpPr>
          <a:xfrm>
            <a:off x="5892220" y="2156254"/>
            <a:ext cx="639406" cy="3574941"/>
            <a:chOff x="4428077" y="1700742"/>
            <a:chExt cx="288043" cy="2544882"/>
          </a:xfrm>
        </p:grpSpPr>
        <p:sp>
          <p:nvSpPr>
            <p:cNvPr id="22" name="Google Shape;545;p50">
              <a:extLst>
                <a:ext uri="{FF2B5EF4-FFF2-40B4-BE49-F238E27FC236}">
                  <a16:creationId xmlns:a16="http://schemas.microsoft.com/office/drawing/2014/main" id="{3F281335-1B91-30DD-335A-D002F1FEF741}"/>
                </a:ext>
              </a:extLst>
            </p:cNvPr>
            <p:cNvSpPr/>
            <p:nvPr/>
          </p:nvSpPr>
          <p:spPr>
            <a:xfrm>
              <a:off x="4428077" y="2002997"/>
              <a:ext cx="288043" cy="2119144"/>
            </a:xfrm>
            <a:custGeom>
              <a:avLst/>
              <a:gdLst/>
              <a:ahLst/>
              <a:cxnLst/>
              <a:rect l="l" t="t" r="r" b="b"/>
              <a:pathLst>
                <a:path w="5121" h="37672" extrusionOk="0">
                  <a:moveTo>
                    <a:pt x="4980" y="1"/>
                  </a:moveTo>
                  <a:lnTo>
                    <a:pt x="1" y="29"/>
                  </a:lnTo>
                  <a:lnTo>
                    <a:pt x="113" y="37671"/>
                  </a:lnTo>
                  <a:lnTo>
                    <a:pt x="5121" y="37671"/>
                  </a:lnTo>
                  <a:lnTo>
                    <a:pt x="4980" y="1"/>
                  </a:lnTo>
                  <a:close/>
                </a:path>
              </a:pathLst>
            </a:custGeom>
            <a:solidFill>
              <a:srgbClr val="EEBD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546;p50">
              <a:extLst>
                <a:ext uri="{FF2B5EF4-FFF2-40B4-BE49-F238E27FC236}">
                  <a16:creationId xmlns:a16="http://schemas.microsoft.com/office/drawing/2014/main" id="{D2FDBF32-FA51-23D7-E054-9DC2453367C9}"/>
                </a:ext>
              </a:extLst>
            </p:cNvPr>
            <p:cNvSpPr/>
            <p:nvPr/>
          </p:nvSpPr>
          <p:spPr>
            <a:xfrm>
              <a:off x="4428077" y="1700742"/>
              <a:ext cx="280169" cy="303932"/>
            </a:xfrm>
            <a:custGeom>
              <a:avLst/>
              <a:gdLst/>
              <a:ahLst/>
              <a:cxnLst/>
              <a:rect l="l" t="t" r="r" b="b"/>
              <a:pathLst>
                <a:path w="4981" h="5403" extrusionOk="0">
                  <a:moveTo>
                    <a:pt x="2476" y="0"/>
                  </a:moveTo>
                  <a:lnTo>
                    <a:pt x="1632" y="1829"/>
                  </a:lnTo>
                  <a:lnTo>
                    <a:pt x="1" y="5402"/>
                  </a:lnTo>
                  <a:lnTo>
                    <a:pt x="4980" y="5402"/>
                  </a:lnTo>
                  <a:lnTo>
                    <a:pt x="3320" y="1829"/>
                  </a:lnTo>
                  <a:lnTo>
                    <a:pt x="2476" y="0"/>
                  </a:lnTo>
                  <a:close/>
                </a:path>
              </a:pathLst>
            </a:custGeom>
            <a:solidFill>
              <a:srgbClr val="FAB3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547;p50">
              <a:extLst>
                <a:ext uri="{FF2B5EF4-FFF2-40B4-BE49-F238E27FC236}">
                  <a16:creationId xmlns:a16="http://schemas.microsoft.com/office/drawing/2014/main" id="{D10DC8A6-CC42-1F54-65A9-495D1E9E9FF9}"/>
                </a:ext>
              </a:extLst>
            </p:cNvPr>
            <p:cNvSpPr/>
            <p:nvPr/>
          </p:nvSpPr>
          <p:spPr>
            <a:xfrm>
              <a:off x="4434433" y="3967057"/>
              <a:ext cx="281687" cy="155144"/>
            </a:xfrm>
            <a:custGeom>
              <a:avLst/>
              <a:gdLst/>
              <a:ahLst/>
              <a:cxnLst/>
              <a:rect l="l" t="t" r="r" b="b"/>
              <a:pathLst>
                <a:path w="5008" h="2758" extrusionOk="0">
                  <a:moveTo>
                    <a:pt x="5008" y="0"/>
                  </a:moveTo>
                  <a:lnTo>
                    <a:pt x="0" y="28"/>
                  </a:lnTo>
                  <a:lnTo>
                    <a:pt x="0" y="2757"/>
                  </a:lnTo>
                  <a:lnTo>
                    <a:pt x="5008" y="2757"/>
                  </a:lnTo>
                  <a:lnTo>
                    <a:pt x="5008" y="0"/>
                  </a:lnTo>
                  <a:close/>
                </a:path>
              </a:pathLst>
            </a:custGeom>
            <a:solidFill>
              <a:srgbClr val="E56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548;p50">
              <a:extLst>
                <a:ext uri="{FF2B5EF4-FFF2-40B4-BE49-F238E27FC236}">
                  <a16:creationId xmlns:a16="http://schemas.microsoft.com/office/drawing/2014/main" id="{1E5D9113-6383-6897-A9E0-08DF0DA1F1BF}"/>
                </a:ext>
              </a:extLst>
            </p:cNvPr>
            <p:cNvSpPr/>
            <p:nvPr/>
          </p:nvSpPr>
          <p:spPr>
            <a:xfrm>
              <a:off x="4434433" y="4122150"/>
              <a:ext cx="281687" cy="123474"/>
            </a:xfrm>
            <a:custGeom>
              <a:avLst/>
              <a:gdLst/>
              <a:ahLst/>
              <a:cxnLst/>
              <a:rect l="l" t="t" r="r" b="b"/>
              <a:pathLst>
                <a:path w="5008" h="2195" extrusionOk="0">
                  <a:moveTo>
                    <a:pt x="0" y="0"/>
                  </a:moveTo>
                  <a:lnTo>
                    <a:pt x="28" y="1773"/>
                  </a:lnTo>
                  <a:cubicBezTo>
                    <a:pt x="28" y="1998"/>
                    <a:pt x="197" y="2195"/>
                    <a:pt x="450" y="2195"/>
                  </a:cubicBezTo>
                  <a:lnTo>
                    <a:pt x="4586" y="2167"/>
                  </a:lnTo>
                  <a:cubicBezTo>
                    <a:pt x="4839" y="2167"/>
                    <a:pt x="5008" y="1970"/>
                    <a:pt x="5008" y="1745"/>
                  </a:cubicBezTo>
                  <a:lnTo>
                    <a:pt x="5008" y="0"/>
                  </a:lnTo>
                  <a:close/>
                </a:path>
              </a:pathLst>
            </a:custGeom>
            <a:solidFill>
              <a:srgbClr val="885B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549;p50">
              <a:extLst>
                <a:ext uri="{FF2B5EF4-FFF2-40B4-BE49-F238E27FC236}">
                  <a16:creationId xmlns:a16="http://schemas.microsoft.com/office/drawing/2014/main" id="{339024B5-688D-8078-184B-9C86F3CE1895}"/>
                </a:ext>
              </a:extLst>
            </p:cNvPr>
            <p:cNvSpPr/>
            <p:nvPr/>
          </p:nvSpPr>
          <p:spPr>
            <a:xfrm>
              <a:off x="4519877" y="1700742"/>
              <a:ext cx="95002" cy="102942"/>
            </a:xfrm>
            <a:custGeom>
              <a:avLst/>
              <a:gdLst/>
              <a:ahLst/>
              <a:cxnLst/>
              <a:rect l="l" t="t" r="r" b="b"/>
              <a:pathLst>
                <a:path w="1689" h="1830" extrusionOk="0">
                  <a:moveTo>
                    <a:pt x="844" y="0"/>
                  </a:moveTo>
                  <a:lnTo>
                    <a:pt x="0" y="1829"/>
                  </a:lnTo>
                  <a:lnTo>
                    <a:pt x="1688" y="1829"/>
                  </a:lnTo>
                  <a:lnTo>
                    <a:pt x="844" y="0"/>
                  </a:lnTo>
                  <a:close/>
                </a:path>
              </a:pathLst>
            </a:custGeom>
            <a:solidFill>
              <a:srgbClr val="E56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550;p50">
              <a:extLst>
                <a:ext uri="{FF2B5EF4-FFF2-40B4-BE49-F238E27FC236}">
                  <a16:creationId xmlns:a16="http://schemas.microsoft.com/office/drawing/2014/main" id="{56D01134-E275-8071-8186-93CEA70EAEC8}"/>
                </a:ext>
              </a:extLst>
            </p:cNvPr>
            <p:cNvSpPr/>
            <p:nvPr/>
          </p:nvSpPr>
          <p:spPr>
            <a:xfrm>
              <a:off x="4434433" y="3857868"/>
              <a:ext cx="281687" cy="110817"/>
            </a:xfrm>
            <a:custGeom>
              <a:avLst/>
              <a:gdLst/>
              <a:ahLst/>
              <a:cxnLst/>
              <a:rect l="l" t="t" r="r" b="b"/>
              <a:pathLst>
                <a:path w="5008" h="1970" extrusionOk="0">
                  <a:moveTo>
                    <a:pt x="0" y="0"/>
                  </a:moveTo>
                  <a:lnTo>
                    <a:pt x="0" y="1969"/>
                  </a:lnTo>
                  <a:lnTo>
                    <a:pt x="5008" y="1941"/>
                  </a:lnTo>
                  <a:lnTo>
                    <a:pt x="4980" y="0"/>
                  </a:lnTo>
                  <a:close/>
                </a:path>
              </a:pathLst>
            </a:custGeom>
            <a:solidFill>
              <a:srgbClr val="5ABE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551;p50">
              <a:extLst>
                <a:ext uri="{FF2B5EF4-FFF2-40B4-BE49-F238E27FC236}">
                  <a16:creationId xmlns:a16="http://schemas.microsoft.com/office/drawing/2014/main" id="{D39D9467-5F42-0703-D943-7CB1E4B2DE0D}"/>
                </a:ext>
              </a:extLst>
            </p:cNvPr>
            <p:cNvSpPr/>
            <p:nvPr/>
          </p:nvSpPr>
          <p:spPr>
            <a:xfrm>
              <a:off x="4497715" y="2088334"/>
              <a:ext cx="47529" cy="1611240"/>
            </a:xfrm>
            <a:custGeom>
              <a:avLst/>
              <a:gdLst/>
              <a:ahLst/>
              <a:cxnLst/>
              <a:rect l="l" t="t" r="r" b="b"/>
              <a:pathLst>
                <a:path w="845" h="28643" extrusionOk="0">
                  <a:moveTo>
                    <a:pt x="346" y="0"/>
                  </a:moveTo>
                  <a:cubicBezTo>
                    <a:pt x="146" y="0"/>
                    <a:pt x="1" y="160"/>
                    <a:pt x="1" y="369"/>
                  </a:cubicBezTo>
                  <a:lnTo>
                    <a:pt x="85" y="28249"/>
                  </a:lnTo>
                  <a:cubicBezTo>
                    <a:pt x="85" y="28474"/>
                    <a:pt x="254" y="28643"/>
                    <a:pt x="479" y="28643"/>
                  </a:cubicBezTo>
                  <a:cubicBezTo>
                    <a:pt x="676" y="28643"/>
                    <a:pt x="845" y="28474"/>
                    <a:pt x="845" y="28249"/>
                  </a:cubicBezTo>
                  <a:lnTo>
                    <a:pt x="788" y="369"/>
                  </a:lnTo>
                  <a:cubicBezTo>
                    <a:pt x="762" y="185"/>
                    <a:pt x="613" y="0"/>
                    <a:pt x="432" y="0"/>
                  </a:cubicBezTo>
                  <a:cubicBezTo>
                    <a:pt x="420" y="0"/>
                    <a:pt x="407" y="1"/>
                    <a:pt x="394" y="3"/>
                  </a:cubicBezTo>
                  <a:cubicBezTo>
                    <a:pt x="378" y="1"/>
                    <a:pt x="362" y="0"/>
                    <a:pt x="346" y="0"/>
                  </a:cubicBezTo>
                  <a:close/>
                </a:path>
              </a:pathLst>
            </a:custGeom>
            <a:solidFill>
              <a:srgbClr val="5ABE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552;p50">
              <a:extLst>
                <a:ext uri="{FF2B5EF4-FFF2-40B4-BE49-F238E27FC236}">
                  <a16:creationId xmlns:a16="http://schemas.microsoft.com/office/drawing/2014/main" id="{CEB8DCDF-3D9C-E912-0AFD-6C390D10201A}"/>
                </a:ext>
              </a:extLst>
            </p:cNvPr>
            <p:cNvSpPr/>
            <p:nvPr/>
          </p:nvSpPr>
          <p:spPr>
            <a:xfrm>
              <a:off x="4606897" y="2086872"/>
              <a:ext cx="49104" cy="1612703"/>
            </a:xfrm>
            <a:custGeom>
              <a:avLst/>
              <a:gdLst/>
              <a:ahLst/>
              <a:cxnLst/>
              <a:rect l="l" t="t" r="r" b="b"/>
              <a:pathLst>
                <a:path w="873" h="28669" extrusionOk="0">
                  <a:moveTo>
                    <a:pt x="395" y="1"/>
                  </a:moveTo>
                  <a:cubicBezTo>
                    <a:pt x="198" y="1"/>
                    <a:pt x="1" y="198"/>
                    <a:pt x="29" y="395"/>
                  </a:cubicBezTo>
                  <a:lnTo>
                    <a:pt x="113" y="28275"/>
                  </a:lnTo>
                  <a:cubicBezTo>
                    <a:pt x="113" y="28500"/>
                    <a:pt x="282" y="28669"/>
                    <a:pt x="479" y="28669"/>
                  </a:cubicBezTo>
                  <a:cubicBezTo>
                    <a:pt x="704" y="28669"/>
                    <a:pt x="873" y="28500"/>
                    <a:pt x="873" y="28275"/>
                  </a:cubicBezTo>
                  <a:lnTo>
                    <a:pt x="789" y="395"/>
                  </a:lnTo>
                  <a:cubicBezTo>
                    <a:pt x="789" y="170"/>
                    <a:pt x="620" y="1"/>
                    <a:pt x="395" y="1"/>
                  </a:cubicBezTo>
                  <a:close/>
                </a:path>
              </a:pathLst>
            </a:custGeom>
            <a:solidFill>
              <a:srgbClr val="885B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" name="Google Shape;553;p50">
            <a:extLst>
              <a:ext uri="{FF2B5EF4-FFF2-40B4-BE49-F238E27FC236}">
                <a16:creationId xmlns:a16="http://schemas.microsoft.com/office/drawing/2014/main" id="{41B80B56-D714-8609-A209-0A9CECC3EAAF}"/>
              </a:ext>
            </a:extLst>
          </p:cNvPr>
          <p:cNvSpPr/>
          <p:nvPr/>
        </p:nvSpPr>
        <p:spPr>
          <a:xfrm>
            <a:off x="857727" y="4871889"/>
            <a:ext cx="4475026" cy="576957"/>
          </a:xfrm>
          <a:prstGeom prst="rect">
            <a:avLst/>
          </a:prstGeom>
          <a:solidFill>
            <a:srgbClr val="BBE2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" name="Google Shape;554;p50">
            <a:extLst>
              <a:ext uri="{FF2B5EF4-FFF2-40B4-BE49-F238E27FC236}">
                <a16:creationId xmlns:a16="http://schemas.microsoft.com/office/drawing/2014/main" id="{0F745B74-C337-9749-C34E-0F665E996C01}"/>
              </a:ext>
            </a:extLst>
          </p:cNvPr>
          <p:cNvSpPr/>
          <p:nvPr/>
        </p:nvSpPr>
        <p:spPr>
          <a:xfrm>
            <a:off x="7062311" y="2001180"/>
            <a:ext cx="3490978" cy="504300"/>
          </a:xfrm>
          <a:prstGeom prst="rect">
            <a:avLst/>
          </a:prstGeom>
          <a:solidFill>
            <a:srgbClr val="C0B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6" name="Google Shape;558;p50">
            <a:extLst>
              <a:ext uri="{FF2B5EF4-FFF2-40B4-BE49-F238E27FC236}">
                <a16:creationId xmlns:a16="http://schemas.microsoft.com/office/drawing/2014/main" id="{7ECE5A36-FF21-786E-1ACF-7F0D8610DAA0}"/>
              </a:ext>
            </a:extLst>
          </p:cNvPr>
          <p:cNvGrpSpPr/>
          <p:nvPr/>
        </p:nvGrpSpPr>
        <p:grpSpPr>
          <a:xfrm>
            <a:off x="10844359" y="1947134"/>
            <a:ext cx="685855" cy="504342"/>
            <a:chOff x="7603332" y="1052250"/>
            <a:chExt cx="685855" cy="504342"/>
          </a:xfrm>
        </p:grpSpPr>
        <p:sp>
          <p:nvSpPr>
            <p:cNvPr id="20" name="Google Shape;559;p50">
              <a:extLst>
                <a:ext uri="{FF2B5EF4-FFF2-40B4-BE49-F238E27FC236}">
                  <a16:creationId xmlns:a16="http://schemas.microsoft.com/office/drawing/2014/main" id="{DA757765-413C-5375-D82D-6BAEBF03B18B}"/>
                </a:ext>
              </a:extLst>
            </p:cNvPr>
            <p:cNvSpPr/>
            <p:nvPr/>
          </p:nvSpPr>
          <p:spPr>
            <a:xfrm>
              <a:off x="7603332" y="1185192"/>
              <a:ext cx="371400" cy="371400"/>
            </a:xfrm>
            <a:prstGeom prst="ellipse">
              <a:avLst/>
            </a:prstGeom>
            <a:solidFill>
              <a:srgbClr val="C0B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560;p50">
              <a:extLst>
                <a:ext uri="{FF2B5EF4-FFF2-40B4-BE49-F238E27FC236}">
                  <a16:creationId xmlns:a16="http://schemas.microsoft.com/office/drawing/2014/main" id="{7C290184-28A4-3CA2-4EE5-4DB3E4325653}"/>
                </a:ext>
              </a:extLst>
            </p:cNvPr>
            <p:cNvSpPr/>
            <p:nvPr/>
          </p:nvSpPr>
          <p:spPr>
            <a:xfrm>
              <a:off x="8062687" y="1052250"/>
              <a:ext cx="226500" cy="226500"/>
            </a:xfrm>
            <a:prstGeom prst="ellipse">
              <a:avLst/>
            </a:prstGeom>
            <a:solidFill>
              <a:srgbClr val="C0B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8" name="Google Shape;561;p50">
            <a:extLst>
              <a:ext uri="{FF2B5EF4-FFF2-40B4-BE49-F238E27FC236}">
                <a16:creationId xmlns:a16="http://schemas.microsoft.com/office/drawing/2014/main" id="{4E223C41-9E05-681B-275A-DFE270096E03}"/>
              </a:ext>
            </a:extLst>
          </p:cNvPr>
          <p:cNvSpPr/>
          <p:nvPr/>
        </p:nvSpPr>
        <p:spPr>
          <a:xfrm>
            <a:off x="1309904" y="4517671"/>
            <a:ext cx="243300" cy="243300"/>
          </a:xfrm>
          <a:prstGeom prst="rect">
            <a:avLst/>
          </a:prstGeom>
          <a:solidFill>
            <a:srgbClr val="BBE2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562;p50">
            <a:extLst>
              <a:ext uri="{FF2B5EF4-FFF2-40B4-BE49-F238E27FC236}">
                <a16:creationId xmlns:a16="http://schemas.microsoft.com/office/drawing/2014/main" id="{A2E8255D-A02C-D7E3-5605-71FA869C68D1}"/>
              </a:ext>
            </a:extLst>
          </p:cNvPr>
          <p:cNvSpPr/>
          <p:nvPr/>
        </p:nvSpPr>
        <p:spPr>
          <a:xfrm>
            <a:off x="10761637" y="3755861"/>
            <a:ext cx="294000" cy="294000"/>
          </a:xfrm>
          <a:prstGeom prst="diamond">
            <a:avLst/>
          </a:prstGeom>
          <a:solidFill>
            <a:srgbClr val="C0B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6C5E059-7FFA-9A47-0D73-D4A82C36DB84}"/>
              </a:ext>
            </a:extLst>
          </p:cNvPr>
          <p:cNvSpPr txBox="1"/>
          <p:nvPr/>
        </p:nvSpPr>
        <p:spPr>
          <a:xfrm>
            <a:off x="1410051" y="2148813"/>
            <a:ext cx="344835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4663988-1375-049A-251B-E5F70D41E84D}"/>
              </a:ext>
            </a:extLst>
          </p:cNvPr>
          <p:cNvSpPr txBox="1"/>
          <p:nvPr/>
        </p:nvSpPr>
        <p:spPr>
          <a:xfrm>
            <a:off x="7391290" y="3360632"/>
            <a:ext cx="40256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mới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DA7A120-6E72-48FF-7795-1874CFE9009F}"/>
              </a:ext>
            </a:extLst>
          </p:cNvPr>
          <p:cNvSpPr txBox="1"/>
          <p:nvPr/>
        </p:nvSpPr>
        <p:spPr>
          <a:xfrm>
            <a:off x="1958271" y="4902230"/>
            <a:ext cx="27276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cũ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06AA881-956B-01BD-E908-2B5FFC3DE12C}"/>
              </a:ext>
            </a:extLst>
          </p:cNvPr>
          <p:cNvSpPr txBox="1"/>
          <p:nvPr/>
        </p:nvSpPr>
        <p:spPr>
          <a:xfrm>
            <a:off x="7737940" y="2001180"/>
            <a:ext cx="25645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716522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  <p:bldP spid="12" grpId="0" animBg="1"/>
      <p:bldP spid="14" grpId="0" animBg="1"/>
      <p:bldP spid="15" grpId="0" animBg="1"/>
      <p:bldP spid="33" grpId="0"/>
      <p:bldP spid="35" grpId="0"/>
      <p:bldP spid="36" grpId="0"/>
      <p:bldP spid="3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31232" y="2130215"/>
            <a:ext cx="9594576" cy="1362767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algn="ctr">
              <a:spcBef>
                <a:spcPts val="67"/>
              </a:spcBef>
            </a:pPr>
            <a:r>
              <a:rPr lang="en-US" sz="4400" b="1" spc="-57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XIN CHÂN THÀNH CẢM ƠN MỌI NGƯỜI ĐÃ LẮNG NGHE!</a:t>
            </a:r>
            <a:endParaRPr lang="vi-VN" sz="4400" b="1" spc="-5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147119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4555" y="1321830"/>
            <a:ext cx="10999305" cy="624103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algn="ctr">
              <a:spcBef>
                <a:spcPts val="67"/>
              </a:spcBef>
            </a:pPr>
            <a:r>
              <a:rPr lang="vi-VN" sz="4000" b="1" spc="-57" dirty="0">
                <a:latin typeface="+mj-lt"/>
              </a:rPr>
              <a:t>VĂN BẢN 4</a:t>
            </a:r>
            <a:r>
              <a:rPr lang="en-US" sz="4000" b="1" spc="-57" dirty="0">
                <a:latin typeface="+mj-lt"/>
              </a:rPr>
              <a:t>: </a:t>
            </a:r>
            <a:r>
              <a:rPr lang="vi-VN" sz="4000" b="1" spc="-57" dirty="0">
                <a:latin typeface="+mj-lt"/>
              </a:rPr>
              <a:t>ĐỌC MỞ RỘNG THEO THỂ LOẠI</a:t>
            </a: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60EF446F-2517-4FFD-B84D-05C0601A2D39}"/>
              </a:ext>
            </a:extLst>
          </p:cNvPr>
          <p:cNvSpPr txBox="1">
            <a:spLocks/>
          </p:cNvSpPr>
          <p:nvPr/>
        </p:nvSpPr>
        <p:spPr>
          <a:xfrm>
            <a:off x="4048541" y="2410406"/>
            <a:ext cx="3849755" cy="931879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>
            <a:lvl1pPr>
              <a:defRPr sz="2933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8467" marR="0" lvl="0" indent="0" algn="l" defTabSz="914400" rtl="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0" cap="none" spc="-5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Arial"/>
              </a:rPr>
              <a:t>CHÁI BẾP</a:t>
            </a: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F29AC6D2-EDE1-4E9D-9233-3AB1E70B83D4}"/>
              </a:ext>
            </a:extLst>
          </p:cNvPr>
          <p:cNvSpPr txBox="1">
            <a:spLocks/>
          </p:cNvSpPr>
          <p:nvPr/>
        </p:nvSpPr>
        <p:spPr>
          <a:xfrm>
            <a:off x="5844208" y="3839072"/>
            <a:ext cx="4704522" cy="624103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>
            <a:lvl1pPr>
              <a:defRPr sz="2933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8467" marR="0" lvl="0" indent="0" algn="l" defTabSz="914400" rtl="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-5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Arial"/>
              </a:rPr>
              <a:t>(LÝ HỮU LƯƠNG</a:t>
            </a:r>
            <a:r>
              <a:rPr kumimoji="0" lang="vi-VN" sz="4000" b="0" i="0" u="none" strike="noStrike" kern="0" cap="none" spc="-5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26161011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96138" y="2523723"/>
            <a:ext cx="6891131" cy="2039875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algn="ctr">
              <a:spcBef>
                <a:spcPts val="67"/>
              </a:spcBef>
            </a:pPr>
            <a:r>
              <a:rPr lang="en-US" sz="6600" b="1" spc="-57"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 </a:t>
            </a:r>
            <a:endParaRPr lang="vi-VN" sz="6600" b="1" spc="-5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D852B3-C0A3-43E3-B8A8-C3B1E9E954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69774" y="957470"/>
            <a:ext cx="1186070" cy="11860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7AA095-E6A3-4B74-AAE0-F8C2BBD6F0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31774" y="2570106"/>
            <a:ext cx="1186070" cy="11860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832A4C-0ABE-41A0-90CD-597225CAD2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58948" y="1337653"/>
            <a:ext cx="1186070" cy="11860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0C7E97-E495-4718-AB4B-46A427E01E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38661" y="4140970"/>
            <a:ext cx="1186070" cy="11860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3AA59E-7009-4CB6-812D-E967390649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01470" y="1384036"/>
            <a:ext cx="1186070" cy="118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545713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61BDFE-4E8C-4C8A-B28A-3679D391B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4EE2B1-662A-468D-A724-46F0B7F83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298" y="0"/>
            <a:ext cx="1182727" cy="118882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623A1DC-B8A8-4AD0-A3FB-0D90CD29149F}"/>
              </a:ext>
            </a:extLst>
          </p:cNvPr>
          <p:cNvSpPr/>
          <p:nvPr/>
        </p:nvSpPr>
        <p:spPr>
          <a:xfrm>
            <a:off x="1110495" y="334781"/>
            <a:ext cx="7001468" cy="9867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I. </a:t>
            </a:r>
            <a:r>
              <a:rPr lang="nl-NL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Trải nghiệm cùng văn bản</a:t>
            </a:r>
            <a:endParaRPr lang="en-US" sz="44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AA7B15-ADF2-4F2B-B213-B9EB01454634}"/>
              </a:ext>
            </a:extLst>
          </p:cNvPr>
          <p:cNvSpPr/>
          <p:nvPr/>
        </p:nvSpPr>
        <p:spPr>
          <a:xfrm>
            <a:off x="1328688" y="1686288"/>
            <a:ext cx="1688283" cy="9867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1. </a:t>
            </a:r>
            <a:r>
              <a:rPr lang="nl-NL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Đọc</a:t>
            </a:r>
            <a:endParaRPr lang="en-US" sz="44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995DEC-AAA8-482A-AF5C-B0146E2741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686288"/>
            <a:ext cx="5088834" cy="458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833843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07407E-6 L 0.06706 0.04005 C 0.08099 0.04908 0.10195 0.05394 0.12396 0.05394 C 0.14896 0.05394 0.16901 0.04908 0.18294 0.04005 L 0.25 -4.07407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61BDFE-4E8C-4C8A-B28A-3679D391B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4EE2B1-662A-468D-A724-46F0B7F83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298" y="0"/>
            <a:ext cx="1182727" cy="118882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623A1DC-B8A8-4AD0-A3FB-0D90CD29149F}"/>
              </a:ext>
            </a:extLst>
          </p:cNvPr>
          <p:cNvSpPr/>
          <p:nvPr/>
        </p:nvSpPr>
        <p:spPr>
          <a:xfrm>
            <a:off x="1110495" y="334781"/>
            <a:ext cx="7001468" cy="9867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I. </a:t>
            </a:r>
            <a:r>
              <a:rPr lang="nl-NL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Trải nghiệm cùng văn bản</a:t>
            </a:r>
            <a:endParaRPr lang="en-US" sz="44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AA7B15-ADF2-4F2B-B213-B9EB01454634}"/>
              </a:ext>
            </a:extLst>
          </p:cNvPr>
          <p:cNvSpPr/>
          <p:nvPr/>
        </p:nvSpPr>
        <p:spPr>
          <a:xfrm>
            <a:off x="1110495" y="1659569"/>
            <a:ext cx="4534639" cy="9867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chung</a:t>
            </a:r>
            <a:endParaRPr lang="en-US" sz="44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377F7A-5D9F-4C93-A799-DFE987D2A2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139871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07407E-6 L 0.06706 0.04005 C 0.08099 0.04908 0.10195 0.05394 0.12396 0.05394 C 0.14896 0.05394 0.16901 0.04908 0.18294 0.04005 L 0.25 -4.07407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61BDFE-4E8C-4C8A-B28A-3679D391B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0724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4EE2B1-662A-468D-A724-46F0B7F83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298" y="0"/>
            <a:ext cx="1182727" cy="118882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B54C318-88D6-441B-BE7E-24D5109596F5}"/>
              </a:ext>
            </a:extLst>
          </p:cNvPr>
          <p:cNvSpPr/>
          <p:nvPr/>
        </p:nvSpPr>
        <p:spPr>
          <a:xfrm>
            <a:off x="1009337" y="222995"/>
            <a:ext cx="1876411" cy="742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a. </a:t>
            </a:r>
            <a:r>
              <a:rPr lang="nl-NL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 giả</a:t>
            </a:r>
            <a:endParaRPr lang="en-US" sz="32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1E9DFC-1883-4874-A599-8C1B3A7E7C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5085" y="455340"/>
            <a:ext cx="6474956" cy="550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944284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07407E-6 L 0.06706 0.04005 C 0.08099 0.04908 0.10195 0.05394 0.12396 0.05394 C 0.14896 0.05394 0.16901 0.04908 0.18294 0.04005 L 0.25 -4.07407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TEM Education Workshop for Teachers by Slidesgo">
  <a:themeElements>
    <a:clrScheme name="Simple Light">
      <a:dk1>
        <a:srgbClr val="060607"/>
      </a:dk1>
      <a:lt1>
        <a:srgbClr val="FFFFFF"/>
      </a:lt1>
      <a:dk2>
        <a:srgbClr val="2E3B46"/>
      </a:dk2>
      <a:lt2>
        <a:srgbClr val="465557"/>
      </a:lt2>
      <a:accent1>
        <a:srgbClr val="AAB18E"/>
      </a:accent1>
      <a:accent2>
        <a:srgbClr val="C0D6C2"/>
      </a:accent2>
      <a:accent3>
        <a:srgbClr val="E3E5D2"/>
      </a:accent3>
      <a:accent4>
        <a:srgbClr val="CDAE46"/>
      </a:accent4>
      <a:accent5>
        <a:srgbClr val="BB8A59"/>
      </a:accent5>
      <a:accent6>
        <a:srgbClr val="9E663A"/>
      </a:accent6>
      <a:hlink>
        <a:srgbClr val="06060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ravel Agency: Spring in Brazil by Slidesgo">
  <a:themeElements>
    <a:clrScheme name="Simple Light">
      <a:dk1>
        <a:srgbClr val="00044F"/>
      </a:dk1>
      <a:lt1>
        <a:srgbClr val="FFFFFF"/>
      </a:lt1>
      <a:dk2>
        <a:srgbClr val="D4F3F8"/>
      </a:dk2>
      <a:lt2>
        <a:srgbClr val="00585B"/>
      </a:lt2>
      <a:accent1>
        <a:srgbClr val="FEDF83"/>
      </a:accent1>
      <a:accent2>
        <a:srgbClr val="EB840D"/>
      </a:accent2>
      <a:accent3>
        <a:srgbClr val="B6DFA0"/>
      </a:accent3>
      <a:accent4>
        <a:srgbClr val="FF4046"/>
      </a:accent4>
      <a:accent5>
        <a:srgbClr val="CE73A9"/>
      </a:accent5>
      <a:accent6>
        <a:srgbClr val="FFFFFF"/>
      </a:accent6>
      <a:hlink>
        <a:srgbClr val="00044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1472</Words>
  <Application>Microsoft Office PowerPoint</Application>
  <PresentationFormat>Widescreen</PresentationFormat>
  <Paragraphs>184</Paragraphs>
  <Slides>44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44</vt:i4>
      </vt:variant>
    </vt:vector>
  </HeadingPairs>
  <TitlesOfParts>
    <vt:vector size="68" baseType="lpstr">
      <vt:lpstr>SimSun</vt:lpstr>
      <vt:lpstr>.VnTime</vt:lpstr>
      <vt:lpstr>Abril Fatface</vt:lpstr>
      <vt:lpstr>Arial</vt:lpstr>
      <vt:lpstr>Balsamiq Sans</vt:lpstr>
      <vt:lpstr>Bebas Neue</vt:lpstr>
      <vt:lpstr>Calibri</vt:lpstr>
      <vt:lpstr>Calibri Light</vt:lpstr>
      <vt:lpstr>等线</vt:lpstr>
      <vt:lpstr>等线 Light</vt:lpstr>
      <vt:lpstr>Fira Sans Extra Condensed</vt:lpstr>
      <vt:lpstr>MS Mincho</vt:lpstr>
      <vt:lpstr>Open Sans</vt:lpstr>
      <vt:lpstr>Roboto</vt:lpstr>
      <vt:lpstr>Segoe UI</vt:lpstr>
      <vt:lpstr>Snippet</vt:lpstr>
      <vt:lpstr>Times New Roman</vt:lpstr>
      <vt:lpstr>字魂36号-正文宋楷</vt:lpstr>
      <vt:lpstr>杨任东竹石体-Semibold</vt:lpstr>
      <vt:lpstr>1_Office Theme</vt:lpstr>
      <vt:lpstr>Office 主题​​</vt:lpstr>
      <vt:lpstr>STEM Education Workshop for Teachers by Slidesgo</vt:lpstr>
      <vt:lpstr>Travel Agency: Spring in Brazil by Slidesgo</vt:lpstr>
      <vt:lpstr>4_Office Theme</vt:lpstr>
      <vt:lpstr>CHÀO MỪNG QUÝ THẦY CÔ GIÁO CÙNG CÁC EM HỌC SINH LỚP 8A</vt:lpstr>
      <vt:lpstr>KHỞI ĐỘNG</vt:lpstr>
      <vt:lpstr>PowerPoint Presentation</vt:lpstr>
      <vt:lpstr>PowerPoint Presentation</vt:lpstr>
      <vt:lpstr>VĂN BẢN 4: ĐỌC MỞ RỘNG THEO THỂ LOẠI</vt:lpstr>
      <vt:lpstr>HÌNH THÀNH KIẾN THỨC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1</vt:lpstr>
      <vt:lpstr>Câu 1</vt:lpstr>
      <vt:lpstr>Câu 1</vt:lpstr>
      <vt:lpstr>Câu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XIN CHÂN THÀNH CẢM ƠN MỌI NGƯỜI ĐÃ LẮNG NGHE!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QUÝ THẦY CÔ GIÁO CÙNG CÁC EM HỌC SINH LỚP 8A</dc:title>
  <dc:creator>WIN 10</dc:creator>
  <cp:lastModifiedBy>LTZ-KH160325</cp:lastModifiedBy>
  <cp:revision>42</cp:revision>
  <dcterms:created xsi:type="dcterms:W3CDTF">2023-06-23T03:00:50Z</dcterms:created>
  <dcterms:modified xsi:type="dcterms:W3CDTF">2025-05-09T03:52:05Z</dcterms:modified>
</cp:coreProperties>
</file>