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99" r:id="rId3"/>
  </p:sldMasterIdLst>
  <p:notesMasterIdLst>
    <p:notesMasterId r:id="rId37"/>
  </p:notesMasterIdLst>
  <p:sldIdLst>
    <p:sldId id="256" r:id="rId4"/>
    <p:sldId id="270" r:id="rId5"/>
    <p:sldId id="423" r:id="rId6"/>
    <p:sldId id="424" r:id="rId7"/>
    <p:sldId id="329" r:id="rId8"/>
    <p:sldId id="330" r:id="rId9"/>
    <p:sldId id="259" r:id="rId10"/>
    <p:sldId id="425" r:id="rId11"/>
    <p:sldId id="426" r:id="rId12"/>
    <p:sldId id="335" r:id="rId13"/>
    <p:sldId id="265" r:id="rId14"/>
    <p:sldId id="427" r:id="rId15"/>
    <p:sldId id="453" r:id="rId16"/>
    <p:sldId id="430" r:id="rId17"/>
    <p:sldId id="455" r:id="rId18"/>
    <p:sldId id="428" r:id="rId19"/>
    <p:sldId id="456" r:id="rId20"/>
    <p:sldId id="429" r:id="rId21"/>
    <p:sldId id="454" r:id="rId22"/>
    <p:sldId id="266" r:id="rId23"/>
    <p:sldId id="431" r:id="rId24"/>
    <p:sldId id="435" r:id="rId25"/>
    <p:sldId id="437" r:id="rId26"/>
    <p:sldId id="439" r:id="rId27"/>
    <p:sldId id="441" r:id="rId28"/>
    <p:sldId id="443" r:id="rId29"/>
    <p:sldId id="445" r:id="rId30"/>
    <p:sldId id="447" r:id="rId31"/>
    <p:sldId id="451" r:id="rId32"/>
    <p:sldId id="327" r:id="rId33"/>
    <p:sldId id="432" r:id="rId34"/>
    <p:sldId id="433" r:id="rId35"/>
    <p:sldId id="3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63" autoAdjust="0"/>
    <p:restoredTop sz="94660"/>
  </p:normalViewPr>
  <p:slideViewPr>
    <p:cSldViewPr snapToGrid="0">
      <p:cViewPr varScale="1">
        <p:scale>
          <a:sx n="72" d="100"/>
          <a:sy n="72" d="100"/>
        </p:scale>
        <p:origin x="85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ô Quang Thắng" userId="acf1fdd5fb780500" providerId="LiveId" clId="{FD98E25F-781A-4DE1-8141-4FF294A967F4}"/>
    <pc:docChg chg="undo custSel addSld delSld modSld">
      <pc:chgData name="Ngô Quang Thắng" userId="acf1fdd5fb780500" providerId="LiveId" clId="{FD98E25F-781A-4DE1-8141-4FF294A967F4}" dt="2022-08-07T11:19:33.741" v="3621" actId="164"/>
      <pc:docMkLst>
        <pc:docMk/>
      </pc:docMkLst>
      <pc:sldChg chg="modSp">
        <pc:chgData name="Ngô Quang Thắng" userId="acf1fdd5fb780500" providerId="LiveId" clId="{FD98E25F-781A-4DE1-8141-4FF294A967F4}" dt="2022-08-07T10:39:17.273" v="2362" actId="2711"/>
        <pc:sldMkLst>
          <pc:docMk/>
          <pc:sldMk cId="2958314684" sldId="256"/>
        </pc:sldMkLst>
        <pc:spChg chg="mod">
          <ac:chgData name="Ngô Quang Thắng" userId="acf1fdd5fb780500" providerId="LiveId" clId="{FD98E25F-781A-4DE1-8141-4FF294A967F4}" dt="2022-08-07T10:39:17.273" v="2362" actId="2711"/>
          <ac:spMkLst>
            <pc:docMk/>
            <pc:sldMk cId="2958314684" sldId="256"/>
            <ac:spMk id="3" creationId="{00000000-0000-0000-0000-000000000000}"/>
          </ac:spMkLst>
        </pc:spChg>
      </pc:sldChg>
      <pc:sldChg chg="modSp mod">
        <pc:chgData name="Ngô Quang Thắng" userId="acf1fdd5fb780500" providerId="LiveId" clId="{FD98E25F-781A-4DE1-8141-4FF294A967F4}" dt="2022-08-06T14:30:52.656" v="154" actId="20577"/>
        <pc:sldMkLst>
          <pc:docMk/>
          <pc:sldMk cId="1506714565" sldId="278"/>
        </pc:sldMkLst>
        <pc:spChg chg="mod">
          <ac:chgData name="Ngô Quang Thắng" userId="acf1fdd5fb780500" providerId="LiveId" clId="{FD98E25F-781A-4DE1-8141-4FF294A967F4}" dt="2022-08-06T14:30:52.656" v="154" actId="20577"/>
          <ac:spMkLst>
            <pc:docMk/>
            <pc:sldMk cId="1506714565" sldId="278"/>
            <ac:spMk id="14" creationId="{D22CCB74-3DC6-0D0F-0D80-435CDB4071E0}"/>
          </ac:spMkLst>
        </pc:spChg>
      </pc:sldChg>
      <pc:sldChg chg="modSp mod">
        <pc:chgData name="Ngô Quang Thắng" userId="acf1fdd5fb780500" providerId="LiveId" clId="{FD98E25F-781A-4DE1-8141-4FF294A967F4}" dt="2022-08-06T14:31:00.406" v="168" actId="20577"/>
        <pc:sldMkLst>
          <pc:docMk/>
          <pc:sldMk cId="1997589776" sldId="280"/>
        </pc:sldMkLst>
        <pc:spChg chg="mod">
          <ac:chgData name="Ngô Quang Thắng" userId="acf1fdd5fb780500" providerId="LiveId" clId="{FD98E25F-781A-4DE1-8141-4FF294A967F4}" dt="2022-08-06T14:31:00.406" v="168" actId="20577"/>
          <ac:spMkLst>
            <pc:docMk/>
            <pc:sldMk cId="1997589776" sldId="280"/>
            <ac:spMk id="14" creationId="{1E315E6E-8B38-03CE-C3CF-DDCE7BE60CE0}"/>
          </ac:spMkLst>
        </pc:spChg>
      </pc:sldChg>
      <pc:sldChg chg="delSp modSp mod delAnim">
        <pc:chgData name="Ngô Quang Thắng" userId="acf1fdd5fb780500" providerId="LiveId" clId="{FD98E25F-781A-4DE1-8141-4FF294A967F4}" dt="2022-08-06T14:31:14.095" v="182" actId="20577"/>
        <pc:sldMkLst>
          <pc:docMk/>
          <pc:sldMk cId="2692062319" sldId="282"/>
        </pc:sldMkLst>
        <pc:spChg chg="del">
          <ac:chgData name="Ngô Quang Thắng" userId="acf1fdd5fb780500" providerId="LiveId" clId="{FD98E25F-781A-4DE1-8141-4FF294A967F4}" dt="2022-08-06T14:29:56.242" v="99" actId="478"/>
          <ac:spMkLst>
            <pc:docMk/>
            <pc:sldMk cId="2692062319" sldId="282"/>
            <ac:spMk id="2" creationId="{00000000-0000-0000-0000-000000000000}"/>
          </ac:spMkLst>
        </pc:spChg>
        <pc:spChg chg="mod">
          <ac:chgData name="Ngô Quang Thắng" userId="acf1fdd5fb780500" providerId="LiveId" clId="{FD98E25F-781A-4DE1-8141-4FF294A967F4}" dt="2022-08-06T14:31:14.095" v="182" actId="20577"/>
          <ac:spMkLst>
            <pc:docMk/>
            <pc:sldMk cId="2692062319" sldId="282"/>
            <ac:spMk id="9" creationId="{0C902333-CCA7-086F-A016-0E287D8DA8FD}"/>
          </ac:spMkLst>
        </pc:spChg>
        <pc:grpChg chg="mod">
          <ac:chgData name="Ngô Quang Thắng" userId="acf1fdd5fb780500" providerId="LiveId" clId="{FD98E25F-781A-4DE1-8141-4FF294A967F4}" dt="2022-08-06T14:29:25.276" v="97" actId="1076"/>
          <ac:grpSpMkLst>
            <pc:docMk/>
            <pc:sldMk cId="2692062319" sldId="282"/>
            <ac:grpSpMk id="8" creationId="{C995E5E7-1054-E78A-BB74-580B01FFFC57}"/>
          </ac:grpSpMkLst>
        </pc:grpChg>
        <pc:picChg chg="mod">
          <ac:chgData name="Ngô Quang Thắng" userId="acf1fdd5fb780500" providerId="LiveId" clId="{FD98E25F-781A-4DE1-8141-4FF294A967F4}" dt="2022-08-06T14:29:58.837" v="100" actId="1076"/>
          <ac:picMkLst>
            <pc:docMk/>
            <pc:sldMk cId="2692062319" sldId="282"/>
            <ac:picMk id="7" creationId="{00000000-0000-0000-0000-000000000000}"/>
          </ac:picMkLst>
        </pc:picChg>
      </pc:sldChg>
      <pc:sldChg chg="del">
        <pc:chgData name="Ngô Quang Thắng" userId="acf1fdd5fb780500" providerId="LiveId" clId="{FD98E25F-781A-4DE1-8141-4FF294A967F4}" dt="2022-08-06T14:29:49.884" v="98" actId="2696"/>
        <pc:sldMkLst>
          <pc:docMk/>
          <pc:sldMk cId="2692062319" sldId="283"/>
        </pc:sldMkLst>
      </pc:sldChg>
      <pc:sldChg chg="addSp delSp modSp mod">
        <pc:chgData name="Ngô Quang Thắng" userId="acf1fdd5fb780500" providerId="LiveId" clId="{FD98E25F-781A-4DE1-8141-4FF294A967F4}" dt="2022-08-06T14:30:40.310" v="140" actId="20577"/>
        <pc:sldMkLst>
          <pc:docMk/>
          <pc:sldMk cId="12514109" sldId="284"/>
        </pc:sldMkLst>
        <pc:spChg chg="del">
          <ac:chgData name="Ngô Quang Thắng" userId="acf1fdd5fb780500" providerId="LiveId" clId="{FD98E25F-781A-4DE1-8141-4FF294A967F4}" dt="2022-08-06T14:17:43.454" v="1" actId="478"/>
          <ac:spMkLst>
            <pc:docMk/>
            <pc:sldMk cId="12514109" sldId="284"/>
            <ac:spMk id="3" creationId="{00000000-0000-0000-0000-000000000000}"/>
          </ac:spMkLst>
        </pc:spChg>
        <pc:spChg chg="del">
          <ac:chgData name="Ngô Quang Thắng" userId="acf1fdd5fb780500" providerId="LiveId" clId="{FD98E25F-781A-4DE1-8141-4FF294A967F4}" dt="2022-08-06T14:17:42.043" v="0" actId="478"/>
          <ac:spMkLst>
            <pc:docMk/>
            <pc:sldMk cId="12514109" sldId="284"/>
            <ac:spMk id="4" creationId="{00000000-0000-0000-0000-000000000000}"/>
          </ac:spMkLst>
        </pc:spChg>
        <pc:spChg chg="add mod">
          <ac:chgData name="Ngô Quang Thắng" userId="acf1fdd5fb780500" providerId="LiveId" clId="{FD98E25F-781A-4DE1-8141-4FF294A967F4}" dt="2022-08-06T14:22:39.558" v="92" actId="164"/>
          <ac:spMkLst>
            <pc:docMk/>
            <pc:sldMk cId="12514109" sldId="284"/>
            <ac:spMk id="21" creationId="{DD838F1D-CFD4-9D1B-1F29-0C64408CBABA}"/>
          </ac:spMkLst>
        </pc:spChg>
        <pc:spChg chg="mod">
          <ac:chgData name="Ngô Quang Thắng" userId="acf1fdd5fb780500" providerId="LiveId" clId="{FD98E25F-781A-4DE1-8141-4FF294A967F4}" dt="2022-08-06T14:30:40.310" v="140" actId="20577"/>
          <ac:spMkLst>
            <pc:docMk/>
            <pc:sldMk cId="12514109" sldId="284"/>
            <ac:spMk id="25" creationId="{DD4344E9-4C7C-748E-CC10-68CCB7A44199}"/>
          </ac:spMkLst>
        </pc:spChg>
        <pc:spChg chg="mod">
          <ac:chgData name="Ngô Quang Thắng" userId="acf1fdd5fb780500" providerId="LiveId" clId="{FD98E25F-781A-4DE1-8141-4FF294A967F4}" dt="2022-08-06T14:30:24.082" v="106" actId="20577"/>
          <ac:spMkLst>
            <pc:docMk/>
            <pc:sldMk cId="12514109" sldId="284"/>
            <ac:spMk id="26" creationId="{B5709991-B222-1EB0-1772-DE626E8FA0AA}"/>
          </ac:spMkLst>
        </pc:spChg>
        <pc:grpChg chg="add mod">
          <ac:chgData name="Ngô Quang Thắng" userId="acf1fdd5fb780500" providerId="LiveId" clId="{FD98E25F-781A-4DE1-8141-4FF294A967F4}" dt="2022-08-06T14:29:00.526" v="93" actId="1076"/>
          <ac:grpSpMkLst>
            <pc:docMk/>
            <pc:sldMk cId="12514109" sldId="284"/>
            <ac:grpSpMk id="22" creationId="{0CFAF158-08EB-F700-57E6-E4D4EC90EA56}"/>
          </ac:grpSpMkLst>
        </pc:grpChg>
        <pc:grpChg chg="add mod">
          <ac:chgData name="Ngô Quang Thắng" userId="acf1fdd5fb780500" providerId="LiveId" clId="{FD98E25F-781A-4DE1-8141-4FF294A967F4}" dt="2022-08-06T14:30:14.716" v="103" actId="14100"/>
          <ac:grpSpMkLst>
            <pc:docMk/>
            <pc:sldMk cId="12514109" sldId="284"/>
            <ac:grpSpMk id="24" creationId="{DDD08C84-7CA1-D574-7784-9EB2552F97E5}"/>
          </ac:grpSpMkLst>
        </pc:grpChg>
        <pc:picChg chg="del">
          <ac:chgData name="Ngô Quang Thắng" userId="acf1fdd5fb780500" providerId="LiveId" clId="{FD98E25F-781A-4DE1-8141-4FF294A967F4}" dt="2022-08-06T14:17:44.722" v="2" actId="478"/>
          <ac:picMkLst>
            <pc:docMk/>
            <pc:sldMk cId="12514109" sldId="284"/>
            <ac:picMk id="5" creationId="{00000000-0000-0000-0000-000000000000}"/>
          </ac:picMkLst>
        </pc:picChg>
        <pc:picChg chg="add del mod">
          <ac:chgData name="Ngô Quang Thắng" userId="acf1fdd5fb780500" providerId="LiveId" clId="{FD98E25F-781A-4DE1-8141-4FF294A967F4}" dt="2022-08-06T14:18:29.142" v="9" actId="478"/>
          <ac:picMkLst>
            <pc:docMk/>
            <pc:sldMk cId="12514109" sldId="284"/>
            <ac:picMk id="17" creationId="{A50FA52B-1E3F-196A-8E23-457688047A16}"/>
          </ac:picMkLst>
        </pc:picChg>
        <pc:picChg chg="add mod">
          <ac:chgData name="Ngô Quang Thắng" userId="acf1fdd5fb780500" providerId="LiveId" clId="{FD98E25F-781A-4DE1-8141-4FF294A967F4}" dt="2022-08-06T14:29:13.760" v="94" actId="14100"/>
          <ac:picMkLst>
            <pc:docMk/>
            <pc:sldMk cId="12514109" sldId="284"/>
            <ac:picMk id="18" creationId="{F6AEEE35-E6BE-BB47-4AF0-20BE3C0A3C69}"/>
          </ac:picMkLst>
        </pc:picChg>
        <pc:picChg chg="add mod">
          <ac:chgData name="Ngô Quang Thắng" userId="acf1fdd5fb780500" providerId="LiveId" clId="{FD98E25F-781A-4DE1-8141-4FF294A967F4}" dt="2022-08-06T14:29:17.413" v="95" actId="14100"/>
          <ac:picMkLst>
            <pc:docMk/>
            <pc:sldMk cId="12514109" sldId="284"/>
            <ac:picMk id="20" creationId="{A278C2F1-0BCB-85C4-DD8D-A67A3509AD7C}"/>
          </ac:picMkLst>
        </pc:picChg>
      </pc:sldChg>
      <pc:sldChg chg="addSp delSp modSp mod">
        <pc:chgData name="Ngô Quang Thắng" userId="acf1fdd5fb780500" providerId="LiveId" clId="{FD98E25F-781A-4DE1-8141-4FF294A967F4}" dt="2022-08-06T14:32:01.512" v="186"/>
        <pc:sldMkLst>
          <pc:docMk/>
          <pc:sldMk cId="2667046789" sldId="285"/>
        </pc:sldMkLst>
        <pc:spChg chg="del">
          <ac:chgData name="Ngô Quang Thắng" userId="acf1fdd5fb780500" providerId="LiveId" clId="{FD98E25F-781A-4DE1-8141-4FF294A967F4}" dt="2022-08-06T14:31:41.283" v="183" actId="478"/>
          <ac:spMkLst>
            <pc:docMk/>
            <pc:sldMk cId="2667046789" sldId="285"/>
            <ac:spMk id="3" creationId="{00000000-0000-0000-0000-000000000000}"/>
          </ac:spMkLst>
        </pc:spChg>
        <pc:spChg chg="del">
          <ac:chgData name="Ngô Quang Thắng" userId="acf1fdd5fb780500" providerId="LiveId" clId="{FD98E25F-781A-4DE1-8141-4FF294A967F4}" dt="2022-08-06T14:31:44.236" v="185" actId="478"/>
          <ac:spMkLst>
            <pc:docMk/>
            <pc:sldMk cId="2667046789" sldId="285"/>
            <ac:spMk id="4" creationId="{00000000-0000-0000-0000-000000000000}"/>
          </ac:spMkLst>
        </pc:spChg>
        <pc:spChg chg="mod">
          <ac:chgData name="Ngô Quang Thắng" userId="acf1fdd5fb780500" providerId="LiveId" clId="{FD98E25F-781A-4DE1-8141-4FF294A967F4}" dt="2022-08-06T14:32:01.512" v="186"/>
          <ac:spMkLst>
            <pc:docMk/>
            <pc:sldMk cId="2667046789" sldId="285"/>
            <ac:spMk id="9" creationId="{14E13B3B-E95D-E302-C7D5-6004607202A1}"/>
          </ac:spMkLst>
        </pc:spChg>
        <pc:spChg chg="mod">
          <ac:chgData name="Ngô Quang Thắng" userId="acf1fdd5fb780500" providerId="LiveId" clId="{FD98E25F-781A-4DE1-8141-4FF294A967F4}" dt="2022-08-06T14:32:01.512" v="186"/>
          <ac:spMkLst>
            <pc:docMk/>
            <pc:sldMk cId="2667046789" sldId="285"/>
            <ac:spMk id="10" creationId="{A5BD9680-8561-9606-B353-C6D757C3F21D}"/>
          </ac:spMkLst>
        </pc:spChg>
        <pc:grpChg chg="add mod">
          <ac:chgData name="Ngô Quang Thắng" userId="acf1fdd5fb780500" providerId="LiveId" clId="{FD98E25F-781A-4DE1-8141-4FF294A967F4}" dt="2022-08-06T14:32:01.512" v="186"/>
          <ac:grpSpMkLst>
            <pc:docMk/>
            <pc:sldMk cId="2667046789" sldId="285"/>
            <ac:grpSpMk id="8" creationId="{26E83FCC-9023-FB46-17FE-2918662F0928}"/>
          </ac:grpSpMkLst>
        </pc:grpChg>
        <pc:picChg chg="del">
          <ac:chgData name="Ngô Quang Thắng" userId="acf1fdd5fb780500" providerId="LiveId" clId="{FD98E25F-781A-4DE1-8141-4FF294A967F4}" dt="2022-08-06T14:31:42.723" v="184" actId="478"/>
          <ac:picMkLst>
            <pc:docMk/>
            <pc:sldMk cId="2667046789" sldId="285"/>
            <ac:picMk id="3074" creationId="{00000000-0000-0000-0000-000000000000}"/>
          </ac:picMkLst>
        </pc:picChg>
      </pc:sldChg>
      <pc:sldChg chg="addSp delSp modSp mod">
        <pc:chgData name="Ngô Quang Thắng" userId="acf1fdd5fb780500" providerId="LiveId" clId="{FD98E25F-781A-4DE1-8141-4FF294A967F4}" dt="2022-08-06T14:36:22.724" v="687" actId="1076"/>
        <pc:sldMkLst>
          <pc:docMk/>
          <pc:sldMk cId="2667046789" sldId="286"/>
        </pc:sldMkLst>
        <pc:spChg chg="del mod">
          <ac:chgData name="Ngô Quang Thắng" userId="acf1fdd5fb780500" providerId="LiveId" clId="{FD98E25F-781A-4DE1-8141-4FF294A967F4}" dt="2022-08-06T14:34:51.350" v="570" actId="478"/>
          <ac:spMkLst>
            <pc:docMk/>
            <pc:sldMk cId="2667046789" sldId="286"/>
            <ac:spMk id="3" creationId="{00000000-0000-0000-0000-000000000000}"/>
          </ac:spMkLst>
        </pc:spChg>
        <pc:spChg chg="del">
          <ac:chgData name="Ngô Quang Thắng" userId="acf1fdd5fb780500" providerId="LiveId" clId="{FD98E25F-781A-4DE1-8141-4FF294A967F4}" dt="2022-08-06T14:34:52.866" v="571" actId="478"/>
          <ac:spMkLst>
            <pc:docMk/>
            <pc:sldMk cId="2667046789" sldId="286"/>
            <ac:spMk id="4" creationId="{00000000-0000-0000-0000-000000000000}"/>
          </ac:spMkLst>
        </pc:spChg>
        <pc:spChg chg="mod">
          <ac:chgData name="Ngô Quang Thắng" userId="acf1fdd5fb780500" providerId="LiveId" clId="{FD98E25F-781A-4DE1-8141-4FF294A967F4}" dt="2022-08-06T14:36:22.724" v="687" actId="1076"/>
          <ac:spMkLst>
            <pc:docMk/>
            <pc:sldMk cId="2667046789" sldId="286"/>
            <ac:spMk id="7" creationId="{5C3630F6-3A94-1193-4226-7FC789E55EF6}"/>
          </ac:spMkLst>
        </pc:spChg>
        <pc:spChg chg="mod">
          <ac:chgData name="Ngô Quang Thắng" userId="acf1fdd5fb780500" providerId="LiveId" clId="{FD98E25F-781A-4DE1-8141-4FF294A967F4}" dt="2022-08-06T14:35:03.223" v="574" actId="20577"/>
          <ac:spMkLst>
            <pc:docMk/>
            <pc:sldMk cId="2667046789" sldId="286"/>
            <ac:spMk id="8" creationId="{8C327AA4-FD6A-B154-4F04-666A61B3D4C2}"/>
          </ac:spMkLst>
        </pc:spChg>
        <pc:grpChg chg="add mod">
          <ac:chgData name="Ngô Quang Thắng" userId="acf1fdd5fb780500" providerId="LiveId" clId="{FD98E25F-781A-4DE1-8141-4FF294A967F4}" dt="2022-08-06T14:35:51.434" v="683" actId="14100"/>
          <ac:grpSpMkLst>
            <pc:docMk/>
            <pc:sldMk cId="2667046789" sldId="286"/>
            <ac:grpSpMk id="6" creationId="{AA5B7099-97E6-3350-E541-44F0866D2A89}"/>
          </ac:grpSpMkLst>
        </pc:grpChg>
      </pc:sldChg>
      <pc:sldChg chg="addSp delSp modSp mod">
        <pc:chgData name="Ngô Quang Thắng" userId="acf1fdd5fb780500" providerId="LiveId" clId="{FD98E25F-781A-4DE1-8141-4FF294A967F4}" dt="2022-08-06T14:36:32.721" v="688"/>
        <pc:sldMkLst>
          <pc:docMk/>
          <pc:sldMk cId="2667046789" sldId="287"/>
        </pc:sldMkLst>
        <pc:spChg chg="del">
          <ac:chgData name="Ngô Quang Thắng" userId="acf1fdd5fb780500" providerId="LiveId" clId="{FD98E25F-781A-4DE1-8141-4FF294A967F4}" dt="2022-08-06T14:36:00.473" v="684" actId="478"/>
          <ac:spMkLst>
            <pc:docMk/>
            <pc:sldMk cId="2667046789" sldId="287"/>
            <ac:spMk id="3" creationId="{00000000-0000-0000-0000-000000000000}"/>
          </ac:spMkLst>
        </pc:spChg>
        <pc:spChg chg="del">
          <ac:chgData name="Ngô Quang Thắng" userId="acf1fdd5fb780500" providerId="LiveId" clId="{FD98E25F-781A-4DE1-8141-4FF294A967F4}" dt="2022-08-06T14:36:02.453" v="685" actId="478"/>
          <ac:spMkLst>
            <pc:docMk/>
            <pc:sldMk cId="2667046789" sldId="287"/>
            <ac:spMk id="4" creationId="{00000000-0000-0000-0000-000000000000}"/>
          </ac:spMkLst>
        </pc:spChg>
        <pc:spChg chg="mod">
          <ac:chgData name="Ngô Quang Thắng" userId="acf1fdd5fb780500" providerId="LiveId" clId="{FD98E25F-781A-4DE1-8141-4FF294A967F4}" dt="2022-08-06T14:36:32.721" v="688"/>
          <ac:spMkLst>
            <pc:docMk/>
            <pc:sldMk cId="2667046789" sldId="287"/>
            <ac:spMk id="7" creationId="{66F63771-EF8D-BDD3-9AD2-FC343B2E3672}"/>
          </ac:spMkLst>
        </pc:spChg>
        <pc:spChg chg="mod">
          <ac:chgData name="Ngô Quang Thắng" userId="acf1fdd5fb780500" providerId="LiveId" clId="{FD98E25F-781A-4DE1-8141-4FF294A967F4}" dt="2022-08-06T14:36:32.721" v="688"/>
          <ac:spMkLst>
            <pc:docMk/>
            <pc:sldMk cId="2667046789" sldId="287"/>
            <ac:spMk id="8" creationId="{70D4D858-88AC-8473-9B7C-767E0B945243}"/>
          </ac:spMkLst>
        </pc:spChg>
        <pc:grpChg chg="add mod">
          <ac:chgData name="Ngô Quang Thắng" userId="acf1fdd5fb780500" providerId="LiveId" clId="{FD98E25F-781A-4DE1-8141-4FF294A967F4}" dt="2022-08-06T14:36:32.721" v="688"/>
          <ac:grpSpMkLst>
            <pc:docMk/>
            <pc:sldMk cId="2667046789" sldId="287"/>
            <ac:grpSpMk id="6" creationId="{E520BB64-9521-DA4A-885F-6B7AD2B2BE07}"/>
          </ac:grpSpMkLst>
        </pc:grpChg>
      </pc:sldChg>
      <pc:sldChg chg="addSp delSp modSp mod delAnim modAnim">
        <pc:chgData name="Ngô Quang Thắng" userId="acf1fdd5fb780500" providerId="LiveId" clId="{FD98E25F-781A-4DE1-8141-4FF294A967F4}" dt="2022-08-06T14:34:32.003" v="568" actId="478"/>
        <pc:sldMkLst>
          <pc:docMk/>
          <pc:sldMk cId="2664648797" sldId="288"/>
        </pc:sldMkLst>
        <pc:spChg chg="del">
          <ac:chgData name="Ngô Quang Thắng" userId="acf1fdd5fb780500" providerId="LiveId" clId="{FD98E25F-781A-4DE1-8141-4FF294A967F4}" dt="2022-08-06T14:32:44.998" v="190" actId="478"/>
          <ac:spMkLst>
            <pc:docMk/>
            <pc:sldMk cId="2664648797" sldId="288"/>
            <ac:spMk id="2" creationId="{00000000-0000-0000-0000-000000000000}"/>
          </ac:spMkLst>
        </pc:spChg>
        <pc:spChg chg="del">
          <ac:chgData name="Ngô Quang Thắng" userId="acf1fdd5fb780500" providerId="LiveId" clId="{FD98E25F-781A-4DE1-8141-4FF294A967F4}" dt="2022-08-06T14:32:39.989" v="187" actId="478"/>
          <ac:spMkLst>
            <pc:docMk/>
            <pc:sldMk cId="2664648797" sldId="288"/>
            <ac:spMk id="3" creationId="{00000000-0000-0000-0000-000000000000}"/>
          </ac:spMkLst>
        </pc:spChg>
        <pc:spChg chg="del">
          <ac:chgData name="Ngô Quang Thắng" userId="acf1fdd5fb780500" providerId="LiveId" clId="{FD98E25F-781A-4DE1-8141-4FF294A967F4}" dt="2022-08-06T14:32:41.867" v="188" actId="478"/>
          <ac:spMkLst>
            <pc:docMk/>
            <pc:sldMk cId="2664648797" sldId="288"/>
            <ac:spMk id="4" creationId="{00000000-0000-0000-0000-000000000000}"/>
          </ac:spMkLst>
        </pc:spChg>
        <pc:spChg chg="del">
          <ac:chgData name="Ngô Quang Thắng" userId="acf1fdd5fb780500" providerId="LiveId" clId="{FD98E25F-781A-4DE1-8141-4FF294A967F4}" dt="2022-08-06T14:32:43.321" v="189" actId="478"/>
          <ac:spMkLst>
            <pc:docMk/>
            <pc:sldMk cId="2664648797" sldId="288"/>
            <ac:spMk id="6" creationId="{00000000-0000-0000-0000-000000000000}"/>
          </ac:spMkLst>
        </pc:spChg>
        <pc:spChg chg="del mod">
          <ac:chgData name="Ngô Quang Thắng" userId="acf1fdd5fb780500" providerId="LiveId" clId="{FD98E25F-781A-4DE1-8141-4FF294A967F4}" dt="2022-08-06T14:34:32.003" v="568" actId="478"/>
          <ac:spMkLst>
            <pc:docMk/>
            <pc:sldMk cId="2664648797" sldId="288"/>
            <ac:spMk id="8" creationId="{00000000-0000-0000-0000-000000000000}"/>
          </ac:spMkLst>
        </pc:spChg>
        <pc:spChg chg="mod">
          <ac:chgData name="Ngô Quang Thắng" userId="acf1fdd5fb780500" providerId="LiveId" clId="{FD98E25F-781A-4DE1-8141-4FF294A967F4}" dt="2022-08-06T14:33:03.148" v="192"/>
          <ac:spMkLst>
            <pc:docMk/>
            <pc:sldMk cId="2664648797" sldId="288"/>
            <ac:spMk id="10" creationId="{0B7564E2-7485-7894-77CA-310EC138FC7E}"/>
          </ac:spMkLst>
        </pc:spChg>
        <pc:spChg chg="mod">
          <ac:chgData name="Ngô Quang Thắng" userId="acf1fdd5fb780500" providerId="LiveId" clId="{FD98E25F-781A-4DE1-8141-4FF294A967F4}" dt="2022-08-06T14:33:03.148" v="192"/>
          <ac:spMkLst>
            <pc:docMk/>
            <pc:sldMk cId="2664648797" sldId="288"/>
            <ac:spMk id="11" creationId="{BC08F660-F1E5-9BD9-A41C-4511E8C48A73}"/>
          </ac:spMkLst>
        </pc:spChg>
        <pc:spChg chg="mod">
          <ac:chgData name="Ngô Quang Thắng" userId="acf1fdd5fb780500" providerId="LiveId" clId="{FD98E25F-781A-4DE1-8141-4FF294A967F4}" dt="2022-08-06T14:34:29.424" v="567" actId="20577"/>
          <ac:spMkLst>
            <pc:docMk/>
            <pc:sldMk cId="2664648797" sldId="288"/>
            <ac:spMk id="13" creationId="{48381CE0-C243-5403-0E5F-95325F58876C}"/>
          </ac:spMkLst>
        </pc:spChg>
        <pc:spChg chg="mod">
          <ac:chgData name="Ngô Quang Thắng" userId="acf1fdd5fb780500" providerId="LiveId" clId="{FD98E25F-781A-4DE1-8141-4FF294A967F4}" dt="2022-08-06T14:33:09.585" v="193"/>
          <ac:spMkLst>
            <pc:docMk/>
            <pc:sldMk cId="2664648797" sldId="288"/>
            <ac:spMk id="14" creationId="{5A38B887-C934-7478-60C8-3E8AB960B799}"/>
          </ac:spMkLst>
        </pc:spChg>
        <pc:grpChg chg="add mod">
          <ac:chgData name="Ngô Quang Thắng" userId="acf1fdd5fb780500" providerId="LiveId" clId="{FD98E25F-781A-4DE1-8141-4FF294A967F4}" dt="2022-08-06T14:33:03.148" v="192"/>
          <ac:grpSpMkLst>
            <pc:docMk/>
            <pc:sldMk cId="2664648797" sldId="288"/>
            <ac:grpSpMk id="9" creationId="{61338469-DB0E-474B-74BA-B75A07EFFDDC}"/>
          </ac:grpSpMkLst>
        </pc:grpChg>
        <pc:grpChg chg="add mod">
          <ac:chgData name="Ngô Quang Thắng" userId="acf1fdd5fb780500" providerId="LiveId" clId="{FD98E25F-781A-4DE1-8141-4FF294A967F4}" dt="2022-08-06T14:33:09.585" v="193"/>
          <ac:grpSpMkLst>
            <pc:docMk/>
            <pc:sldMk cId="2664648797" sldId="288"/>
            <ac:grpSpMk id="12" creationId="{AF822A01-F020-3D23-E8F8-30A70A720045}"/>
          </ac:grpSpMkLst>
        </pc:grpChg>
        <pc:picChg chg="mod">
          <ac:chgData name="Ngô Quang Thắng" userId="acf1fdd5fb780500" providerId="LiveId" clId="{FD98E25F-781A-4DE1-8141-4FF294A967F4}" dt="2022-08-06T14:33:15.166" v="194" actId="1076"/>
          <ac:picMkLst>
            <pc:docMk/>
            <pc:sldMk cId="2664648797" sldId="288"/>
            <ac:picMk id="3074" creationId="{00000000-0000-0000-0000-000000000000}"/>
          </ac:picMkLst>
        </pc:picChg>
      </pc:sldChg>
      <pc:sldChg chg="addSp delSp modSp mod">
        <pc:chgData name="Ngô Quang Thắng" userId="acf1fdd5fb780500" providerId="LiveId" clId="{FD98E25F-781A-4DE1-8141-4FF294A967F4}" dt="2022-08-06T14:36:42.319" v="692"/>
        <pc:sldMkLst>
          <pc:docMk/>
          <pc:sldMk cId="3482371582" sldId="289"/>
        </pc:sldMkLst>
        <pc:spChg chg="del mod">
          <ac:chgData name="Ngô Quang Thắng" userId="acf1fdd5fb780500" providerId="LiveId" clId="{FD98E25F-781A-4DE1-8141-4FF294A967F4}" dt="2022-08-06T14:36:39.880" v="691" actId="478"/>
          <ac:spMkLst>
            <pc:docMk/>
            <pc:sldMk cId="3482371582" sldId="289"/>
            <ac:spMk id="3" creationId="{00000000-0000-0000-0000-000000000000}"/>
          </ac:spMkLst>
        </pc:spChg>
        <pc:spChg chg="del">
          <ac:chgData name="Ngô Quang Thắng" userId="acf1fdd5fb780500" providerId="LiveId" clId="{FD98E25F-781A-4DE1-8141-4FF294A967F4}" dt="2022-08-06T14:36:37.641" v="689" actId="478"/>
          <ac:spMkLst>
            <pc:docMk/>
            <pc:sldMk cId="3482371582" sldId="289"/>
            <ac:spMk id="4" creationId="{00000000-0000-0000-0000-000000000000}"/>
          </ac:spMkLst>
        </pc:spChg>
        <pc:spChg chg="mod">
          <ac:chgData name="Ngô Quang Thắng" userId="acf1fdd5fb780500" providerId="LiveId" clId="{FD98E25F-781A-4DE1-8141-4FF294A967F4}" dt="2022-08-06T14:36:42.319" v="692"/>
          <ac:spMkLst>
            <pc:docMk/>
            <pc:sldMk cId="3482371582" sldId="289"/>
            <ac:spMk id="7" creationId="{091E8449-BD71-4FFF-0836-84D7E1D40E8E}"/>
          </ac:spMkLst>
        </pc:spChg>
        <pc:spChg chg="mod">
          <ac:chgData name="Ngô Quang Thắng" userId="acf1fdd5fb780500" providerId="LiveId" clId="{FD98E25F-781A-4DE1-8141-4FF294A967F4}" dt="2022-08-06T14:36:42.319" v="692"/>
          <ac:spMkLst>
            <pc:docMk/>
            <pc:sldMk cId="3482371582" sldId="289"/>
            <ac:spMk id="8" creationId="{885C77B5-C8D2-7A3E-86D0-0DCA379919D3}"/>
          </ac:spMkLst>
        </pc:spChg>
        <pc:grpChg chg="add mod">
          <ac:chgData name="Ngô Quang Thắng" userId="acf1fdd5fb780500" providerId="LiveId" clId="{FD98E25F-781A-4DE1-8141-4FF294A967F4}" dt="2022-08-06T14:36:42.319" v="692"/>
          <ac:grpSpMkLst>
            <pc:docMk/>
            <pc:sldMk cId="3482371582" sldId="289"/>
            <ac:grpSpMk id="6" creationId="{2D5324C6-D06E-D3D7-BC75-1469E9E7DB83}"/>
          </ac:grpSpMkLst>
        </pc:grpChg>
      </pc:sldChg>
      <pc:sldChg chg="addSp delSp modSp mod">
        <pc:chgData name="Ngô Quang Thắng" userId="acf1fdd5fb780500" providerId="LiveId" clId="{FD98E25F-781A-4DE1-8141-4FF294A967F4}" dt="2022-08-06T14:36:52.551" v="695"/>
        <pc:sldMkLst>
          <pc:docMk/>
          <pc:sldMk cId="3482371582" sldId="290"/>
        </pc:sldMkLst>
        <pc:spChg chg="del">
          <ac:chgData name="Ngô Quang Thắng" userId="acf1fdd5fb780500" providerId="LiveId" clId="{FD98E25F-781A-4DE1-8141-4FF294A967F4}" dt="2022-08-06T14:36:50.835" v="694" actId="478"/>
          <ac:spMkLst>
            <pc:docMk/>
            <pc:sldMk cId="3482371582" sldId="290"/>
            <ac:spMk id="3" creationId="{00000000-0000-0000-0000-000000000000}"/>
          </ac:spMkLst>
        </pc:spChg>
        <pc:spChg chg="del">
          <ac:chgData name="Ngô Quang Thắng" userId="acf1fdd5fb780500" providerId="LiveId" clId="{FD98E25F-781A-4DE1-8141-4FF294A967F4}" dt="2022-08-06T14:36:46.879" v="693" actId="478"/>
          <ac:spMkLst>
            <pc:docMk/>
            <pc:sldMk cId="3482371582" sldId="290"/>
            <ac:spMk id="4" creationId="{00000000-0000-0000-0000-000000000000}"/>
          </ac:spMkLst>
        </pc:spChg>
        <pc:spChg chg="mod">
          <ac:chgData name="Ngô Quang Thắng" userId="acf1fdd5fb780500" providerId="LiveId" clId="{FD98E25F-781A-4DE1-8141-4FF294A967F4}" dt="2022-08-06T14:36:52.551" v="695"/>
          <ac:spMkLst>
            <pc:docMk/>
            <pc:sldMk cId="3482371582" sldId="290"/>
            <ac:spMk id="8" creationId="{C912590F-FF3E-702D-C550-495F68B25EC4}"/>
          </ac:spMkLst>
        </pc:spChg>
        <pc:spChg chg="mod">
          <ac:chgData name="Ngô Quang Thắng" userId="acf1fdd5fb780500" providerId="LiveId" clId="{FD98E25F-781A-4DE1-8141-4FF294A967F4}" dt="2022-08-06T14:36:52.551" v="695"/>
          <ac:spMkLst>
            <pc:docMk/>
            <pc:sldMk cId="3482371582" sldId="290"/>
            <ac:spMk id="9" creationId="{FAD5F725-2232-907F-C50A-C06902882883}"/>
          </ac:spMkLst>
        </pc:spChg>
        <pc:grpChg chg="add mod">
          <ac:chgData name="Ngô Quang Thắng" userId="acf1fdd5fb780500" providerId="LiveId" clId="{FD98E25F-781A-4DE1-8141-4FF294A967F4}" dt="2022-08-06T14:36:52.551" v="695"/>
          <ac:grpSpMkLst>
            <pc:docMk/>
            <pc:sldMk cId="3482371582" sldId="290"/>
            <ac:grpSpMk id="7" creationId="{9D8FFBCE-B64E-FC05-0BE0-0E2F1A8D2724}"/>
          </ac:grpSpMkLst>
        </pc:grpChg>
      </pc:sldChg>
      <pc:sldChg chg="addSp delSp modSp mod">
        <pc:chgData name="Ngô Quang Thắng" userId="acf1fdd5fb780500" providerId="LiveId" clId="{FD98E25F-781A-4DE1-8141-4FF294A967F4}" dt="2022-08-06T14:37:53.456" v="698"/>
        <pc:sldMkLst>
          <pc:docMk/>
          <pc:sldMk cId="3482371582" sldId="291"/>
        </pc:sldMkLst>
        <pc:spChg chg="del">
          <ac:chgData name="Ngô Quang Thắng" userId="acf1fdd5fb780500" providerId="LiveId" clId="{FD98E25F-781A-4DE1-8141-4FF294A967F4}" dt="2022-08-06T14:37:49.893" v="696" actId="478"/>
          <ac:spMkLst>
            <pc:docMk/>
            <pc:sldMk cId="3482371582" sldId="291"/>
            <ac:spMk id="3" creationId="{00000000-0000-0000-0000-000000000000}"/>
          </ac:spMkLst>
        </pc:spChg>
        <pc:spChg chg="del">
          <ac:chgData name="Ngô Quang Thắng" userId="acf1fdd5fb780500" providerId="LiveId" clId="{FD98E25F-781A-4DE1-8141-4FF294A967F4}" dt="2022-08-06T14:37:51.472" v="697" actId="478"/>
          <ac:spMkLst>
            <pc:docMk/>
            <pc:sldMk cId="3482371582" sldId="291"/>
            <ac:spMk id="4" creationId="{00000000-0000-0000-0000-000000000000}"/>
          </ac:spMkLst>
        </pc:spChg>
        <pc:spChg chg="mod">
          <ac:chgData name="Ngô Quang Thắng" userId="acf1fdd5fb780500" providerId="LiveId" clId="{FD98E25F-781A-4DE1-8141-4FF294A967F4}" dt="2022-08-06T14:37:53.456" v="698"/>
          <ac:spMkLst>
            <pc:docMk/>
            <pc:sldMk cId="3482371582" sldId="291"/>
            <ac:spMk id="9" creationId="{B96B7D94-508A-56D3-A3D9-C6C203635749}"/>
          </ac:spMkLst>
        </pc:spChg>
        <pc:spChg chg="mod">
          <ac:chgData name="Ngô Quang Thắng" userId="acf1fdd5fb780500" providerId="LiveId" clId="{FD98E25F-781A-4DE1-8141-4FF294A967F4}" dt="2022-08-06T14:37:53.456" v="698"/>
          <ac:spMkLst>
            <pc:docMk/>
            <pc:sldMk cId="3482371582" sldId="291"/>
            <ac:spMk id="10" creationId="{C8AC5D69-E70C-0090-B9B4-2AEA638F6000}"/>
          </ac:spMkLst>
        </pc:spChg>
        <pc:grpChg chg="add mod">
          <ac:chgData name="Ngô Quang Thắng" userId="acf1fdd5fb780500" providerId="LiveId" clId="{FD98E25F-781A-4DE1-8141-4FF294A967F4}" dt="2022-08-06T14:37:53.456" v="698"/>
          <ac:grpSpMkLst>
            <pc:docMk/>
            <pc:sldMk cId="3482371582" sldId="291"/>
            <ac:grpSpMk id="8" creationId="{31F38624-4836-1EC5-C390-08D581432D0C}"/>
          </ac:grpSpMkLst>
        </pc:grpChg>
      </pc:sldChg>
      <pc:sldChg chg="addSp delSp modSp mod">
        <pc:chgData name="Ngô Quang Thắng" userId="acf1fdd5fb780500" providerId="LiveId" clId="{FD98E25F-781A-4DE1-8141-4FF294A967F4}" dt="2022-08-06T14:38:02.746" v="701"/>
        <pc:sldMkLst>
          <pc:docMk/>
          <pc:sldMk cId="3607045378" sldId="292"/>
        </pc:sldMkLst>
        <pc:spChg chg="del">
          <ac:chgData name="Ngô Quang Thắng" userId="acf1fdd5fb780500" providerId="LiveId" clId="{FD98E25F-781A-4DE1-8141-4FF294A967F4}" dt="2022-08-06T14:37:59.854" v="699" actId="478"/>
          <ac:spMkLst>
            <pc:docMk/>
            <pc:sldMk cId="3607045378" sldId="292"/>
            <ac:spMk id="3" creationId="{00000000-0000-0000-0000-000000000000}"/>
          </ac:spMkLst>
        </pc:spChg>
        <pc:spChg chg="del">
          <ac:chgData name="Ngô Quang Thắng" userId="acf1fdd5fb780500" providerId="LiveId" clId="{FD98E25F-781A-4DE1-8141-4FF294A967F4}" dt="2022-08-06T14:38:01.367" v="700" actId="478"/>
          <ac:spMkLst>
            <pc:docMk/>
            <pc:sldMk cId="3607045378" sldId="292"/>
            <ac:spMk id="4" creationId="{00000000-0000-0000-0000-000000000000}"/>
          </ac:spMkLst>
        </pc:spChg>
        <pc:spChg chg="mod">
          <ac:chgData name="Ngô Quang Thắng" userId="acf1fdd5fb780500" providerId="LiveId" clId="{FD98E25F-781A-4DE1-8141-4FF294A967F4}" dt="2022-08-06T14:38:02.746" v="701"/>
          <ac:spMkLst>
            <pc:docMk/>
            <pc:sldMk cId="3607045378" sldId="292"/>
            <ac:spMk id="8" creationId="{D967E5FD-28BF-D2AA-EF36-328EA5BAAED5}"/>
          </ac:spMkLst>
        </pc:spChg>
        <pc:spChg chg="mod">
          <ac:chgData name="Ngô Quang Thắng" userId="acf1fdd5fb780500" providerId="LiveId" clId="{FD98E25F-781A-4DE1-8141-4FF294A967F4}" dt="2022-08-06T14:38:02.746" v="701"/>
          <ac:spMkLst>
            <pc:docMk/>
            <pc:sldMk cId="3607045378" sldId="292"/>
            <ac:spMk id="9" creationId="{827C96CB-1A32-E567-42C4-3F14D3F9EB34}"/>
          </ac:spMkLst>
        </pc:spChg>
        <pc:grpChg chg="add mod">
          <ac:chgData name="Ngô Quang Thắng" userId="acf1fdd5fb780500" providerId="LiveId" clId="{FD98E25F-781A-4DE1-8141-4FF294A967F4}" dt="2022-08-06T14:38:02.746" v="701"/>
          <ac:grpSpMkLst>
            <pc:docMk/>
            <pc:sldMk cId="3607045378" sldId="292"/>
            <ac:grpSpMk id="7" creationId="{B5969F94-60BA-8B4E-BFAA-DBE766049C68}"/>
          </ac:grpSpMkLst>
        </pc:grpChg>
      </pc:sldChg>
      <pc:sldChg chg="addSp delSp modSp mod">
        <pc:chgData name="Ngô Quang Thắng" userId="acf1fdd5fb780500" providerId="LiveId" clId="{FD98E25F-781A-4DE1-8141-4FF294A967F4}" dt="2022-08-06T14:38:09.756" v="705"/>
        <pc:sldMkLst>
          <pc:docMk/>
          <pc:sldMk cId="3607045378" sldId="293"/>
        </pc:sldMkLst>
        <pc:spChg chg="del mod">
          <ac:chgData name="Ngô Quang Thắng" userId="acf1fdd5fb780500" providerId="LiveId" clId="{FD98E25F-781A-4DE1-8141-4FF294A967F4}" dt="2022-08-06T14:38:08.374" v="704" actId="478"/>
          <ac:spMkLst>
            <pc:docMk/>
            <pc:sldMk cId="3607045378" sldId="293"/>
            <ac:spMk id="3" creationId="{00000000-0000-0000-0000-000000000000}"/>
          </ac:spMkLst>
        </pc:spChg>
        <pc:spChg chg="del">
          <ac:chgData name="Ngô Quang Thắng" userId="acf1fdd5fb780500" providerId="LiveId" clId="{FD98E25F-781A-4DE1-8141-4FF294A967F4}" dt="2022-08-06T14:38:07.364" v="702" actId="478"/>
          <ac:spMkLst>
            <pc:docMk/>
            <pc:sldMk cId="3607045378" sldId="293"/>
            <ac:spMk id="4" creationId="{00000000-0000-0000-0000-000000000000}"/>
          </ac:spMkLst>
        </pc:spChg>
        <pc:spChg chg="mod">
          <ac:chgData name="Ngô Quang Thắng" userId="acf1fdd5fb780500" providerId="LiveId" clId="{FD98E25F-781A-4DE1-8141-4FF294A967F4}" dt="2022-08-06T14:38:09.756" v="705"/>
          <ac:spMkLst>
            <pc:docMk/>
            <pc:sldMk cId="3607045378" sldId="293"/>
            <ac:spMk id="8" creationId="{37BFA64F-76BC-189F-581D-05B039D86993}"/>
          </ac:spMkLst>
        </pc:spChg>
        <pc:spChg chg="mod">
          <ac:chgData name="Ngô Quang Thắng" userId="acf1fdd5fb780500" providerId="LiveId" clId="{FD98E25F-781A-4DE1-8141-4FF294A967F4}" dt="2022-08-06T14:38:09.756" v="705"/>
          <ac:spMkLst>
            <pc:docMk/>
            <pc:sldMk cId="3607045378" sldId="293"/>
            <ac:spMk id="9" creationId="{D41E71B7-E1E7-36AD-BEFC-BD02A20DFB58}"/>
          </ac:spMkLst>
        </pc:spChg>
        <pc:grpChg chg="add mod">
          <ac:chgData name="Ngô Quang Thắng" userId="acf1fdd5fb780500" providerId="LiveId" clId="{FD98E25F-781A-4DE1-8141-4FF294A967F4}" dt="2022-08-06T14:38:09.756" v="705"/>
          <ac:grpSpMkLst>
            <pc:docMk/>
            <pc:sldMk cId="3607045378" sldId="293"/>
            <ac:grpSpMk id="7" creationId="{F7CA40A4-AE73-CA0E-B583-4A859F337D72}"/>
          </ac:grpSpMkLst>
        </pc:grpChg>
      </pc:sldChg>
      <pc:sldChg chg="addSp delSp modSp mod">
        <pc:chgData name="Ngô Quang Thắng" userId="acf1fdd5fb780500" providerId="LiveId" clId="{FD98E25F-781A-4DE1-8141-4FF294A967F4}" dt="2022-08-06T14:38:19.064" v="708"/>
        <pc:sldMkLst>
          <pc:docMk/>
          <pc:sldMk cId="3405758870" sldId="294"/>
        </pc:sldMkLst>
        <pc:spChg chg="del">
          <ac:chgData name="Ngô Quang Thắng" userId="acf1fdd5fb780500" providerId="LiveId" clId="{FD98E25F-781A-4DE1-8141-4FF294A967F4}" dt="2022-08-06T14:38:17.677" v="707" actId="478"/>
          <ac:spMkLst>
            <pc:docMk/>
            <pc:sldMk cId="3405758870" sldId="294"/>
            <ac:spMk id="3" creationId="{00000000-0000-0000-0000-000000000000}"/>
          </ac:spMkLst>
        </pc:spChg>
        <pc:spChg chg="del">
          <ac:chgData name="Ngô Quang Thắng" userId="acf1fdd5fb780500" providerId="LiveId" clId="{FD98E25F-781A-4DE1-8141-4FF294A967F4}" dt="2022-08-06T14:38:16.755" v="706" actId="478"/>
          <ac:spMkLst>
            <pc:docMk/>
            <pc:sldMk cId="3405758870" sldId="294"/>
            <ac:spMk id="4" creationId="{00000000-0000-0000-0000-000000000000}"/>
          </ac:spMkLst>
        </pc:spChg>
        <pc:spChg chg="mod">
          <ac:chgData name="Ngô Quang Thắng" userId="acf1fdd5fb780500" providerId="LiveId" clId="{FD98E25F-781A-4DE1-8141-4FF294A967F4}" dt="2022-08-06T14:38:19.064" v="708"/>
          <ac:spMkLst>
            <pc:docMk/>
            <pc:sldMk cId="3405758870" sldId="294"/>
            <ac:spMk id="10" creationId="{C2CB0FB8-AD8E-B911-2AE5-A380E28A0A23}"/>
          </ac:spMkLst>
        </pc:spChg>
        <pc:spChg chg="mod">
          <ac:chgData name="Ngô Quang Thắng" userId="acf1fdd5fb780500" providerId="LiveId" clId="{FD98E25F-781A-4DE1-8141-4FF294A967F4}" dt="2022-08-06T14:38:19.064" v="708"/>
          <ac:spMkLst>
            <pc:docMk/>
            <pc:sldMk cId="3405758870" sldId="294"/>
            <ac:spMk id="11" creationId="{C2790A91-5EB1-B5DA-C2B4-6D6C330B156B}"/>
          </ac:spMkLst>
        </pc:spChg>
        <pc:grpChg chg="add mod">
          <ac:chgData name="Ngô Quang Thắng" userId="acf1fdd5fb780500" providerId="LiveId" clId="{FD98E25F-781A-4DE1-8141-4FF294A967F4}" dt="2022-08-06T14:38:19.064" v="708"/>
          <ac:grpSpMkLst>
            <pc:docMk/>
            <pc:sldMk cId="3405758870" sldId="294"/>
            <ac:grpSpMk id="9" creationId="{654D3517-9745-6F11-28F7-5153E6B27E07}"/>
          </ac:grpSpMkLst>
        </pc:grpChg>
      </pc:sldChg>
      <pc:sldChg chg="del">
        <pc:chgData name="Ngô Quang Thắng" userId="acf1fdd5fb780500" providerId="LiveId" clId="{FD98E25F-781A-4DE1-8141-4FF294A967F4}" dt="2022-08-06T14:44:57.050" v="904" actId="2696"/>
        <pc:sldMkLst>
          <pc:docMk/>
          <pc:sldMk cId="3405758870" sldId="296"/>
        </pc:sldMkLst>
      </pc:sldChg>
      <pc:sldChg chg="delSp del mod">
        <pc:chgData name="Ngô Quang Thắng" userId="acf1fdd5fb780500" providerId="LiveId" clId="{FD98E25F-781A-4DE1-8141-4FF294A967F4}" dt="2022-08-06T14:41:25.797" v="896" actId="2696"/>
        <pc:sldMkLst>
          <pc:docMk/>
          <pc:sldMk cId="1809313786" sldId="297"/>
        </pc:sldMkLst>
        <pc:spChg chg="del">
          <ac:chgData name="Ngô Quang Thắng" userId="acf1fdd5fb780500" providerId="LiveId" clId="{FD98E25F-781A-4DE1-8141-4FF294A967F4}" dt="2022-08-06T14:38:24.927" v="709" actId="478"/>
          <ac:spMkLst>
            <pc:docMk/>
            <pc:sldMk cId="1809313786" sldId="297"/>
            <ac:spMk id="3" creationId="{00000000-0000-0000-0000-000000000000}"/>
          </ac:spMkLst>
        </pc:spChg>
        <pc:spChg chg="del">
          <ac:chgData name="Ngô Quang Thắng" userId="acf1fdd5fb780500" providerId="LiveId" clId="{FD98E25F-781A-4DE1-8141-4FF294A967F4}" dt="2022-08-06T14:38:26.572" v="710" actId="478"/>
          <ac:spMkLst>
            <pc:docMk/>
            <pc:sldMk cId="1809313786" sldId="297"/>
            <ac:spMk id="4" creationId="{00000000-0000-0000-0000-000000000000}"/>
          </ac:spMkLst>
        </pc:spChg>
      </pc:sldChg>
      <pc:sldChg chg="modSp">
        <pc:chgData name="Ngô Quang Thắng" userId="acf1fdd5fb780500" providerId="LiveId" clId="{FD98E25F-781A-4DE1-8141-4FF294A967F4}" dt="2022-08-06T14:44:33.449" v="903" actId="20577"/>
        <pc:sldMkLst>
          <pc:docMk/>
          <pc:sldMk cId="1491944398" sldId="298"/>
        </pc:sldMkLst>
        <pc:spChg chg="mod">
          <ac:chgData name="Ngô Quang Thắng" userId="acf1fdd5fb780500" providerId="LiveId" clId="{FD98E25F-781A-4DE1-8141-4FF294A967F4}" dt="2022-08-06T14:44:33.449" v="903" actId="20577"/>
          <ac:spMkLst>
            <pc:docMk/>
            <pc:sldMk cId="1491944398" sldId="298"/>
            <ac:spMk id="2" creationId="{00000000-0000-0000-0000-000000000000}"/>
          </ac:spMkLst>
        </pc:spChg>
      </pc:sldChg>
      <pc:sldChg chg="modSp del">
        <pc:chgData name="Ngô Quang Thắng" userId="acf1fdd5fb780500" providerId="LiveId" clId="{FD98E25F-781A-4DE1-8141-4FF294A967F4}" dt="2022-08-06T14:46:41.413" v="910" actId="2696"/>
        <pc:sldMkLst>
          <pc:docMk/>
          <pc:sldMk cId="1176581569" sldId="299"/>
        </pc:sldMkLst>
        <pc:picChg chg="mod">
          <ac:chgData name="Ngô Quang Thắng" userId="acf1fdd5fb780500" providerId="LiveId" clId="{FD98E25F-781A-4DE1-8141-4FF294A967F4}" dt="2022-08-06T14:46:22.065" v="909" actId="1076"/>
          <ac:picMkLst>
            <pc:docMk/>
            <pc:sldMk cId="1176581569" sldId="299"/>
            <ac:picMk id="11274" creationId="{00000000-0000-0000-0000-000000000000}"/>
          </ac:picMkLst>
        </pc:picChg>
      </pc:sldChg>
      <pc:sldChg chg="del">
        <pc:chgData name="Ngô Quang Thắng" userId="acf1fdd5fb780500" providerId="LiveId" clId="{FD98E25F-781A-4DE1-8141-4FF294A967F4}" dt="2022-08-06T14:44:59.862" v="905" actId="2696"/>
        <pc:sldMkLst>
          <pc:docMk/>
          <pc:sldMk cId="2223170319" sldId="299"/>
        </pc:sldMkLst>
      </pc:sldChg>
      <pc:sldChg chg="addSp delSp modSp mod">
        <pc:chgData name="Ngô Quang Thắng" userId="acf1fdd5fb780500" providerId="LiveId" clId="{FD98E25F-781A-4DE1-8141-4FF294A967F4}" dt="2022-08-06T14:55:59.114" v="1164" actId="20577"/>
        <pc:sldMkLst>
          <pc:docMk/>
          <pc:sldMk cId="2787890837" sldId="301"/>
        </pc:sldMkLst>
        <pc:spChg chg="del">
          <ac:chgData name="Ngô Quang Thắng" userId="acf1fdd5fb780500" providerId="LiveId" clId="{FD98E25F-781A-4DE1-8141-4FF294A967F4}" dt="2022-08-06T14:54:47.212" v="1069" actId="478"/>
          <ac:spMkLst>
            <pc:docMk/>
            <pc:sldMk cId="2787890837" sldId="301"/>
            <ac:spMk id="2" creationId="{00000000-0000-0000-0000-000000000000}"/>
          </ac:spMkLst>
        </pc:spChg>
        <pc:spChg chg="del">
          <ac:chgData name="Ngô Quang Thắng" userId="acf1fdd5fb780500" providerId="LiveId" clId="{FD98E25F-781A-4DE1-8141-4FF294A967F4}" dt="2022-08-06T14:54:41.998" v="1068" actId="478"/>
          <ac:spMkLst>
            <pc:docMk/>
            <pc:sldMk cId="2787890837" sldId="301"/>
            <ac:spMk id="3" creationId="{00000000-0000-0000-0000-000000000000}"/>
          </ac:spMkLst>
        </pc:spChg>
        <pc:spChg chg="mod">
          <ac:chgData name="Ngô Quang Thắng" userId="acf1fdd5fb780500" providerId="LiveId" clId="{FD98E25F-781A-4DE1-8141-4FF294A967F4}" dt="2022-08-06T14:55:19.252" v="1072" actId="1076"/>
          <ac:spMkLst>
            <pc:docMk/>
            <pc:sldMk cId="2787890837" sldId="301"/>
            <ac:spMk id="13" creationId="{00000000-0000-0000-0000-000000000000}"/>
          </ac:spMkLst>
        </pc:spChg>
        <pc:spChg chg="mod">
          <ac:chgData name="Ngô Quang Thắng" userId="acf1fdd5fb780500" providerId="LiveId" clId="{FD98E25F-781A-4DE1-8141-4FF294A967F4}" dt="2022-08-06T14:55:03.265" v="1070"/>
          <ac:spMkLst>
            <pc:docMk/>
            <pc:sldMk cId="2787890837" sldId="301"/>
            <ac:spMk id="31" creationId="{77B5F99C-BDE6-E06A-7EF9-D44DB53AD387}"/>
          </ac:spMkLst>
        </pc:spChg>
        <pc:spChg chg="mod">
          <ac:chgData name="Ngô Quang Thắng" userId="acf1fdd5fb780500" providerId="LiveId" clId="{FD98E25F-781A-4DE1-8141-4FF294A967F4}" dt="2022-08-06T14:55:03.265" v="1070"/>
          <ac:spMkLst>
            <pc:docMk/>
            <pc:sldMk cId="2787890837" sldId="301"/>
            <ac:spMk id="32" creationId="{3AD6A33B-9C4F-7CB2-3F15-4CB073AC2E2C}"/>
          </ac:spMkLst>
        </pc:spChg>
        <pc:spChg chg="mod">
          <ac:chgData name="Ngô Quang Thắng" userId="acf1fdd5fb780500" providerId="LiveId" clId="{FD98E25F-781A-4DE1-8141-4FF294A967F4}" dt="2022-08-06T14:55:54.208" v="1162" actId="1076"/>
          <ac:spMkLst>
            <pc:docMk/>
            <pc:sldMk cId="2787890837" sldId="301"/>
            <ac:spMk id="34" creationId="{A04587C7-A9B2-3717-877D-7D0502C4169F}"/>
          </ac:spMkLst>
        </pc:spChg>
        <pc:spChg chg="mod">
          <ac:chgData name="Ngô Quang Thắng" userId="acf1fdd5fb780500" providerId="LiveId" clId="{FD98E25F-781A-4DE1-8141-4FF294A967F4}" dt="2022-08-06T14:55:59.114" v="1164" actId="20577"/>
          <ac:spMkLst>
            <pc:docMk/>
            <pc:sldMk cId="2787890837" sldId="301"/>
            <ac:spMk id="35" creationId="{EA51C434-D316-0EDB-8E88-046455216E1A}"/>
          </ac:spMkLst>
        </pc:spChg>
        <pc:grpChg chg="add del mod">
          <ac:chgData name="Ngô Quang Thắng" userId="acf1fdd5fb780500" providerId="LiveId" clId="{FD98E25F-781A-4DE1-8141-4FF294A967F4}" dt="2022-08-06T14:55:14.570" v="1071" actId="478"/>
          <ac:grpSpMkLst>
            <pc:docMk/>
            <pc:sldMk cId="2787890837" sldId="301"/>
            <ac:grpSpMk id="30" creationId="{E1584334-0FBE-DC5A-7191-C1C3DCEF553E}"/>
          </ac:grpSpMkLst>
        </pc:grpChg>
        <pc:grpChg chg="add mod">
          <ac:chgData name="Ngô Quang Thắng" userId="acf1fdd5fb780500" providerId="LiveId" clId="{FD98E25F-781A-4DE1-8141-4FF294A967F4}" dt="2022-08-06T14:55:21.169" v="1073"/>
          <ac:grpSpMkLst>
            <pc:docMk/>
            <pc:sldMk cId="2787890837" sldId="301"/>
            <ac:grpSpMk id="33" creationId="{309E3580-DCB3-7445-02C3-29CF78766A53}"/>
          </ac:grpSpMkLst>
        </pc:grpChg>
      </pc:sldChg>
      <pc:sldChg chg="addSp delSp modSp mod">
        <pc:chgData name="Ngô Quang Thắng" userId="acf1fdd5fb780500" providerId="LiveId" clId="{FD98E25F-781A-4DE1-8141-4FF294A967F4}" dt="2022-08-06T14:56:36.464" v="1168" actId="1076"/>
        <pc:sldMkLst>
          <pc:docMk/>
          <pc:sldMk cId="2272910632" sldId="302"/>
        </pc:sldMkLst>
        <pc:spChg chg="del">
          <ac:chgData name="Ngô Quang Thắng" userId="acf1fdd5fb780500" providerId="LiveId" clId="{FD98E25F-781A-4DE1-8141-4FF294A967F4}" dt="2022-08-06T14:56:29.465" v="1165" actId="478"/>
          <ac:spMkLst>
            <pc:docMk/>
            <pc:sldMk cId="2272910632" sldId="302"/>
            <ac:spMk id="3" creationId="{00000000-0000-0000-0000-000000000000}"/>
          </ac:spMkLst>
        </pc:spChg>
        <pc:spChg chg="del">
          <ac:chgData name="Ngô Quang Thắng" userId="acf1fdd5fb780500" providerId="LiveId" clId="{FD98E25F-781A-4DE1-8141-4FF294A967F4}" dt="2022-08-06T14:56:31.924" v="1166" actId="478"/>
          <ac:spMkLst>
            <pc:docMk/>
            <pc:sldMk cId="2272910632" sldId="302"/>
            <ac:spMk id="5" creationId="{00000000-0000-0000-0000-000000000000}"/>
          </ac:spMkLst>
        </pc:spChg>
        <pc:spChg chg="mod">
          <ac:chgData name="Ngô Quang Thắng" userId="acf1fdd5fb780500" providerId="LiveId" clId="{FD98E25F-781A-4DE1-8141-4FF294A967F4}" dt="2022-08-06T14:56:34.698" v="1167"/>
          <ac:spMkLst>
            <pc:docMk/>
            <pc:sldMk cId="2272910632" sldId="302"/>
            <ac:spMk id="20" creationId="{A58E986A-EFD1-1A1A-71A0-82E38C47E8DE}"/>
          </ac:spMkLst>
        </pc:spChg>
        <pc:spChg chg="mod">
          <ac:chgData name="Ngô Quang Thắng" userId="acf1fdd5fb780500" providerId="LiveId" clId="{FD98E25F-781A-4DE1-8141-4FF294A967F4}" dt="2022-08-06T14:56:34.698" v="1167"/>
          <ac:spMkLst>
            <pc:docMk/>
            <pc:sldMk cId="2272910632" sldId="302"/>
            <ac:spMk id="21" creationId="{A3E7194C-E61A-FC08-F75C-D9F0EAA39530}"/>
          </ac:spMkLst>
        </pc:spChg>
        <pc:grpChg chg="add mod">
          <ac:chgData name="Ngô Quang Thắng" userId="acf1fdd5fb780500" providerId="LiveId" clId="{FD98E25F-781A-4DE1-8141-4FF294A967F4}" dt="2022-08-06T14:56:34.698" v="1167"/>
          <ac:grpSpMkLst>
            <pc:docMk/>
            <pc:sldMk cId="2272910632" sldId="302"/>
            <ac:grpSpMk id="19" creationId="{E9F87CE0-6336-C65B-4EB2-F06AD7CB6353}"/>
          </ac:grpSpMkLst>
        </pc:grpChg>
        <pc:picChg chg="mod">
          <ac:chgData name="Ngô Quang Thắng" userId="acf1fdd5fb780500" providerId="LiveId" clId="{FD98E25F-781A-4DE1-8141-4FF294A967F4}" dt="2022-08-06T14:56:36.464" v="1168" actId="1076"/>
          <ac:picMkLst>
            <pc:docMk/>
            <pc:sldMk cId="2272910632" sldId="302"/>
            <ac:picMk id="4098" creationId="{00000000-0000-0000-0000-000000000000}"/>
          </ac:picMkLst>
        </pc:picChg>
      </pc:sldChg>
      <pc:sldChg chg="addSp delSp modSp mod delAnim">
        <pc:chgData name="Ngô Quang Thắng" userId="acf1fdd5fb780500" providerId="LiveId" clId="{FD98E25F-781A-4DE1-8141-4FF294A967F4}" dt="2022-08-06T14:56:51.104" v="1171"/>
        <pc:sldMkLst>
          <pc:docMk/>
          <pc:sldMk cId="564926927" sldId="303"/>
        </pc:sldMkLst>
        <pc:spChg chg="del">
          <ac:chgData name="Ngô Quang Thắng" userId="acf1fdd5fb780500" providerId="LiveId" clId="{FD98E25F-781A-4DE1-8141-4FF294A967F4}" dt="2022-08-06T14:56:44.999" v="1169" actId="478"/>
          <ac:spMkLst>
            <pc:docMk/>
            <pc:sldMk cId="564926927" sldId="303"/>
            <ac:spMk id="3" creationId="{00000000-0000-0000-0000-000000000000}"/>
          </ac:spMkLst>
        </pc:spChg>
        <pc:spChg chg="del">
          <ac:chgData name="Ngô Quang Thắng" userId="acf1fdd5fb780500" providerId="LiveId" clId="{FD98E25F-781A-4DE1-8141-4FF294A967F4}" dt="2022-08-06T14:56:47.485" v="1170" actId="478"/>
          <ac:spMkLst>
            <pc:docMk/>
            <pc:sldMk cId="564926927" sldId="303"/>
            <ac:spMk id="4" creationId="{00000000-0000-0000-0000-000000000000}"/>
          </ac:spMkLst>
        </pc:spChg>
        <pc:spChg chg="mod">
          <ac:chgData name="Ngô Quang Thắng" userId="acf1fdd5fb780500" providerId="LiveId" clId="{FD98E25F-781A-4DE1-8141-4FF294A967F4}" dt="2022-08-06T14:56:51.104" v="1171"/>
          <ac:spMkLst>
            <pc:docMk/>
            <pc:sldMk cId="564926927" sldId="303"/>
            <ac:spMk id="22" creationId="{A18FDA7E-E343-3B80-7481-BAABB321ECF1}"/>
          </ac:spMkLst>
        </pc:spChg>
        <pc:spChg chg="mod">
          <ac:chgData name="Ngô Quang Thắng" userId="acf1fdd5fb780500" providerId="LiveId" clId="{FD98E25F-781A-4DE1-8141-4FF294A967F4}" dt="2022-08-06T14:56:51.104" v="1171"/>
          <ac:spMkLst>
            <pc:docMk/>
            <pc:sldMk cId="564926927" sldId="303"/>
            <ac:spMk id="23" creationId="{3ACA19A8-5239-3D26-B17D-E97E3ADDC13D}"/>
          </ac:spMkLst>
        </pc:spChg>
        <pc:grpChg chg="add mod">
          <ac:chgData name="Ngô Quang Thắng" userId="acf1fdd5fb780500" providerId="LiveId" clId="{FD98E25F-781A-4DE1-8141-4FF294A967F4}" dt="2022-08-06T14:56:51.104" v="1171"/>
          <ac:grpSpMkLst>
            <pc:docMk/>
            <pc:sldMk cId="564926927" sldId="303"/>
            <ac:grpSpMk id="21" creationId="{CEBD43AF-CEA3-E019-0964-FEEFE8D8045A}"/>
          </ac:grpSpMkLst>
        </pc:grpChg>
      </pc:sldChg>
      <pc:sldChg chg="addSp delSp modSp mod delAnim">
        <pc:chgData name="Ngô Quang Thắng" userId="acf1fdd5fb780500" providerId="LiveId" clId="{FD98E25F-781A-4DE1-8141-4FF294A967F4}" dt="2022-08-06T14:57:33.754" v="1174"/>
        <pc:sldMkLst>
          <pc:docMk/>
          <pc:sldMk cId="888117617" sldId="304"/>
        </pc:sldMkLst>
        <pc:spChg chg="del">
          <ac:chgData name="Ngô Quang Thắng" userId="acf1fdd5fb780500" providerId="LiveId" clId="{FD98E25F-781A-4DE1-8141-4FF294A967F4}" dt="2022-08-06T14:57:30.728" v="1172" actId="478"/>
          <ac:spMkLst>
            <pc:docMk/>
            <pc:sldMk cId="888117617" sldId="304"/>
            <ac:spMk id="4" creationId="{00000000-0000-0000-0000-000000000000}"/>
          </ac:spMkLst>
        </pc:spChg>
        <pc:spChg chg="del">
          <ac:chgData name="Ngô Quang Thắng" userId="acf1fdd5fb780500" providerId="LiveId" clId="{FD98E25F-781A-4DE1-8141-4FF294A967F4}" dt="2022-08-06T14:57:32.391" v="1173" actId="478"/>
          <ac:spMkLst>
            <pc:docMk/>
            <pc:sldMk cId="888117617" sldId="304"/>
            <ac:spMk id="5" creationId="{00000000-0000-0000-0000-000000000000}"/>
          </ac:spMkLst>
        </pc:spChg>
        <pc:spChg chg="mod">
          <ac:chgData name="Ngô Quang Thắng" userId="acf1fdd5fb780500" providerId="LiveId" clId="{FD98E25F-781A-4DE1-8141-4FF294A967F4}" dt="2022-08-06T14:57:33.754" v="1174"/>
          <ac:spMkLst>
            <pc:docMk/>
            <pc:sldMk cId="888117617" sldId="304"/>
            <ac:spMk id="11" creationId="{C2C7008E-F532-981F-941A-CF9DED9E59E6}"/>
          </ac:spMkLst>
        </pc:spChg>
        <pc:spChg chg="mod">
          <ac:chgData name="Ngô Quang Thắng" userId="acf1fdd5fb780500" providerId="LiveId" clId="{FD98E25F-781A-4DE1-8141-4FF294A967F4}" dt="2022-08-06T14:57:33.754" v="1174"/>
          <ac:spMkLst>
            <pc:docMk/>
            <pc:sldMk cId="888117617" sldId="304"/>
            <ac:spMk id="12" creationId="{0F9B3270-E824-BA47-139C-26EBADB5CE2A}"/>
          </ac:spMkLst>
        </pc:spChg>
        <pc:grpChg chg="add mod">
          <ac:chgData name="Ngô Quang Thắng" userId="acf1fdd5fb780500" providerId="LiveId" clId="{FD98E25F-781A-4DE1-8141-4FF294A967F4}" dt="2022-08-06T14:57:33.754" v="1174"/>
          <ac:grpSpMkLst>
            <pc:docMk/>
            <pc:sldMk cId="888117617" sldId="304"/>
            <ac:grpSpMk id="10" creationId="{696A3716-958E-E0BF-2906-E32D80D6E793}"/>
          </ac:grpSpMkLst>
        </pc:grpChg>
      </pc:sldChg>
      <pc:sldChg chg="del">
        <pc:chgData name="Ngô Quang Thắng" userId="acf1fdd5fb780500" providerId="LiveId" clId="{FD98E25F-781A-4DE1-8141-4FF294A967F4}" dt="2022-08-06T15:01:27.697" v="1335" actId="2696"/>
        <pc:sldMkLst>
          <pc:docMk/>
          <pc:sldMk cId="594764399" sldId="305"/>
        </pc:sldMkLst>
      </pc:sldChg>
      <pc:sldChg chg="addSp delSp modSp mod">
        <pc:chgData name="Ngô Quang Thắng" userId="acf1fdd5fb780500" providerId="LiveId" clId="{FD98E25F-781A-4DE1-8141-4FF294A967F4}" dt="2022-08-06T15:02:44.413" v="1375" actId="20577"/>
        <pc:sldMkLst>
          <pc:docMk/>
          <pc:sldMk cId="594764399" sldId="306"/>
        </pc:sldMkLst>
        <pc:spChg chg="del">
          <ac:chgData name="Ngô Quang Thắng" userId="acf1fdd5fb780500" providerId="LiveId" clId="{FD98E25F-781A-4DE1-8141-4FF294A967F4}" dt="2022-08-06T15:02:13.141" v="1336" actId="478"/>
          <ac:spMkLst>
            <pc:docMk/>
            <pc:sldMk cId="594764399" sldId="306"/>
            <ac:spMk id="4" creationId="{00000000-0000-0000-0000-000000000000}"/>
          </ac:spMkLst>
        </pc:spChg>
        <pc:spChg chg="del">
          <ac:chgData name="Ngô Quang Thắng" userId="acf1fdd5fb780500" providerId="LiveId" clId="{FD98E25F-781A-4DE1-8141-4FF294A967F4}" dt="2022-08-06T15:02:15.019" v="1337" actId="478"/>
          <ac:spMkLst>
            <pc:docMk/>
            <pc:sldMk cId="594764399" sldId="306"/>
            <ac:spMk id="5" creationId="{00000000-0000-0000-0000-000000000000}"/>
          </ac:spMkLst>
        </pc:spChg>
        <pc:spChg chg="mod">
          <ac:chgData name="Ngô Quang Thắng" userId="acf1fdd5fb780500" providerId="LiveId" clId="{FD98E25F-781A-4DE1-8141-4FF294A967F4}" dt="2022-08-06T15:02:44.413" v="1375" actId="20577"/>
          <ac:spMkLst>
            <pc:docMk/>
            <pc:sldMk cId="594764399" sldId="306"/>
            <ac:spMk id="22" creationId="{11D4E77C-B33F-F664-0F96-CB28D1493695}"/>
          </ac:spMkLst>
        </pc:spChg>
        <pc:spChg chg="mod">
          <ac:chgData name="Ngô Quang Thắng" userId="acf1fdd5fb780500" providerId="LiveId" clId="{FD98E25F-781A-4DE1-8141-4FF294A967F4}" dt="2022-08-06T15:02:28.938" v="1341" actId="20577"/>
          <ac:spMkLst>
            <pc:docMk/>
            <pc:sldMk cId="594764399" sldId="306"/>
            <ac:spMk id="23" creationId="{22807EDA-CE28-7CFC-A7D5-8A0D7E7CFC24}"/>
          </ac:spMkLst>
        </pc:spChg>
        <pc:grpChg chg="add mod">
          <ac:chgData name="Ngô Quang Thắng" userId="acf1fdd5fb780500" providerId="LiveId" clId="{FD98E25F-781A-4DE1-8141-4FF294A967F4}" dt="2022-08-06T15:02:26.543" v="1339" actId="1076"/>
          <ac:grpSpMkLst>
            <pc:docMk/>
            <pc:sldMk cId="594764399" sldId="306"/>
            <ac:grpSpMk id="21" creationId="{37CCEB26-BEB3-B604-E364-2FB42901B9EA}"/>
          </ac:grpSpMkLst>
        </pc:grpChg>
      </pc:sldChg>
      <pc:sldChg chg="addSp delSp modSp mod">
        <pc:chgData name="Ngô Quang Thắng" userId="acf1fdd5fb780500" providerId="LiveId" clId="{FD98E25F-781A-4DE1-8141-4FF294A967F4}" dt="2022-08-06T15:04:33.749" v="1383"/>
        <pc:sldMkLst>
          <pc:docMk/>
          <pc:sldMk cId="594764399" sldId="307"/>
        </pc:sldMkLst>
        <pc:spChg chg="del">
          <ac:chgData name="Ngô Quang Thắng" userId="acf1fdd5fb780500" providerId="LiveId" clId="{FD98E25F-781A-4DE1-8141-4FF294A967F4}" dt="2022-08-06T15:03:50.727" v="1377" actId="478"/>
          <ac:spMkLst>
            <pc:docMk/>
            <pc:sldMk cId="594764399" sldId="307"/>
            <ac:spMk id="4" creationId="{00000000-0000-0000-0000-000000000000}"/>
          </ac:spMkLst>
        </pc:spChg>
        <pc:spChg chg="del">
          <ac:chgData name="Ngô Quang Thắng" userId="acf1fdd5fb780500" providerId="LiveId" clId="{FD98E25F-781A-4DE1-8141-4FF294A967F4}" dt="2022-08-06T15:03:55.923" v="1378" actId="478"/>
          <ac:spMkLst>
            <pc:docMk/>
            <pc:sldMk cId="594764399" sldId="307"/>
            <ac:spMk id="5" creationId="{00000000-0000-0000-0000-000000000000}"/>
          </ac:spMkLst>
        </pc:spChg>
        <pc:spChg chg="mod">
          <ac:chgData name="Ngô Quang Thắng" userId="acf1fdd5fb780500" providerId="LiveId" clId="{FD98E25F-781A-4DE1-8141-4FF294A967F4}" dt="2022-08-06T15:04:33.749" v="1383"/>
          <ac:spMkLst>
            <pc:docMk/>
            <pc:sldMk cId="594764399" sldId="307"/>
            <ac:spMk id="13" creationId="{1DB0581C-D62E-A06C-998E-433E4B8C3673}"/>
          </ac:spMkLst>
        </pc:spChg>
        <pc:spChg chg="mod">
          <ac:chgData name="Ngô Quang Thắng" userId="acf1fdd5fb780500" providerId="LiveId" clId="{FD98E25F-781A-4DE1-8141-4FF294A967F4}" dt="2022-08-06T15:04:33.749" v="1383"/>
          <ac:spMkLst>
            <pc:docMk/>
            <pc:sldMk cId="594764399" sldId="307"/>
            <ac:spMk id="14" creationId="{89330126-F38A-A332-42DD-30AD0F057752}"/>
          </ac:spMkLst>
        </pc:spChg>
        <pc:grpChg chg="add mod">
          <ac:chgData name="Ngô Quang Thắng" userId="acf1fdd5fb780500" providerId="LiveId" clId="{FD98E25F-781A-4DE1-8141-4FF294A967F4}" dt="2022-08-06T15:04:33.749" v="1383"/>
          <ac:grpSpMkLst>
            <pc:docMk/>
            <pc:sldMk cId="594764399" sldId="307"/>
            <ac:grpSpMk id="12" creationId="{484D00F3-8100-70FD-D8BD-C4A7AD622051}"/>
          </ac:grpSpMkLst>
        </pc:grpChg>
        <pc:picChg chg="add del mod">
          <ac:chgData name="Ngô Quang Thắng" userId="acf1fdd5fb780500" providerId="LiveId" clId="{FD98E25F-781A-4DE1-8141-4FF294A967F4}" dt="2022-08-06T15:04:17.133" v="1382" actId="478"/>
          <ac:picMkLst>
            <pc:docMk/>
            <pc:sldMk cId="594764399" sldId="307"/>
            <ac:picMk id="3" creationId="{00000000-0000-0000-0000-000000000000}"/>
          </ac:picMkLst>
        </pc:picChg>
        <pc:picChg chg="add del">
          <ac:chgData name="Ngô Quang Thắng" userId="acf1fdd5fb780500" providerId="LiveId" clId="{FD98E25F-781A-4DE1-8141-4FF294A967F4}" dt="2022-08-06T15:04:16.773" v="1381" actId="478"/>
          <ac:picMkLst>
            <pc:docMk/>
            <pc:sldMk cId="594764399" sldId="307"/>
            <ac:picMk id="7" creationId="{00000000-0000-0000-0000-000000000000}"/>
          </ac:picMkLst>
        </pc:picChg>
      </pc:sldChg>
      <pc:sldChg chg="addSp delSp modSp mod">
        <pc:chgData name="Ngô Quang Thắng" userId="acf1fdd5fb780500" providerId="LiveId" clId="{FD98E25F-781A-4DE1-8141-4FF294A967F4}" dt="2022-08-06T15:04:46.311" v="1387"/>
        <pc:sldMkLst>
          <pc:docMk/>
          <pc:sldMk cId="336064486" sldId="308"/>
        </pc:sldMkLst>
        <pc:spChg chg="del">
          <ac:chgData name="Ngô Quang Thắng" userId="acf1fdd5fb780500" providerId="LiveId" clId="{FD98E25F-781A-4DE1-8141-4FF294A967F4}" dt="2022-08-06T15:04:37.994" v="1384" actId="478"/>
          <ac:spMkLst>
            <pc:docMk/>
            <pc:sldMk cId="336064486" sldId="308"/>
            <ac:spMk id="3" creationId="{00000000-0000-0000-0000-000000000000}"/>
          </ac:spMkLst>
        </pc:spChg>
        <pc:spChg chg="del">
          <ac:chgData name="Ngô Quang Thắng" userId="acf1fdd5fb780500" providerId="LiveId" clId="{FD98E25F-781A-4DE1-8141-4FF294A967F4}" dt="2022-08-06T15:04:43.509" v="1386" actId="478"/>
          <ac:spMkLst>
            <pc:docMk/>
            <pc:sldMk cId="336064486" sldId="308"/>
            <ac:spMk id="4" creationId="{00000000-0000-0000-0000-000000000000}"/>
          </ac:spMkLst>
        </pc:spChg>
        <pc:spChg chg="mod">
          <ac:chgData name="Ngô Quang Thắng" userId="acf1fdd5fb780500" providerId="LiveId" clId="{FD98E25F-781A-4DE1-8141-4FF294A967F4}" dt="2022-08-06T15:04:46.311" v="1387"/>
          <ac:spMkLst>
            <pc:docMk/>
            <pc:sldMk cId="336064486" sldId="308"/>
            <ac:spMk id="25" creationId="{807E2D85-0815-3F63-1E5E-E78CC6A04C95}"/>
          </ac:spMkLst>
        </pc:spChg>
        <pc:spChg chg="mod">
          <ac:chgData name="Ngô Quang Thắng" userId="acf1fdd5fb780500" providerId="LiveId" clId="{FD98E25F-781A-4DE1-8141-4FF294A967F4}" dt="2022-08-06T15:04:46.311" v="1387"/>
          <ac:spMkLst>
            <pc:docMk/>
            <pc:sldMk cId="336064486" sldId="308"/>
            <ac:spMk id="35" creationId="{507E5621-FDFB-38C3-E52D-54D49FBE752E}"/>
          </ac:spMkLst>
        </pc:spChg>
        <pc:grpChg chg="add mod">
          <ac:chgData name="Ngô Quang Thắng" userId="acf1fdd5fb780500" providerId="LiveId" clId="{FD98E25F-781A-4DE1-8141-4FF294A967F4}" dt="2022-08-06T15:04:46.311" v="1387"/>
          <ac:grpSpMkLst>
            <pc:docMk/>
            <pc:sldMk cId="336064486" sldId="308"/>
            <ac:grpSpMk id="24" creationId="{5699248F-8A82-69AC-D517-91D60A7D690C}"/>
          </ac:grpSpMkLst>
        </pc:grpChg>
        <pc:picChg chg="del">
          <ac:chgData name="Ngô Quang Thắng" userId="acf1fdd5fb780500" providerId="LiveId" clId="{FD98E25F-781A-4DE1-8141-4FF294A967F4}" dt="2022-08-06T15:04:39.475" v="1385" actId="478"/>
          <ac:picMkLst>
            <pc:docMk/>
            <pc:sldMk cId="336064486" sldId="308"/>
            <ac:picMk id="3074" creationId="{00000000-0000-0000-0000-000000000000}"/>
          </ac:picMkLst>
        </pc:picChg>
      </pc:sldChg>
      <pc:sldChg chg="addSp delSp modSp mod">
        <pc:chgData name="Ngô Quang Thắng" userId="acf1fdd5fb780500" providerId="LiveId" clId="{FD98E25F-781A-4DE1-8141-4FF294A967F4}" dt="2022-08-06T15:04:55.064" v="1391"/>
        <pc:sldMkLst>
          <pc:docMk/>
          <pc:sldMk cId="336064486" sldId="309"/>
        </pc:sldMkLst>
        <pc:spChg chg="del mod">
          <ac:chgData name="Ngô Quang Thắng" userId="acf1fdd5fb780500" providerId="LiveId" clId="{FD98E25F-781A-4DE1-8141-4FF294A967F4}" dt="2022-08-06T15:04:51.751" v="1389" actId="478"/>
          <ac:spMkLst>
            <pc:docMk/>
            <pc:sldMk cId="336064486" sldId="309"/>
            <ac:spMk id="3" creationId="{00000000-0000-0000-0000-000000000000}"/>
          </ac:spMkLst>
        </pc:spChg>
        <pc:spChg chg="del">
          <ac:chgData name="Ngô Quang Thắng" userId="acf1fdd5fb780500" providerId="LiveId" clId="{FD98E25F-781A-4DE1-8141-4FF294A967F4}" dt="2022-08-06T15:04:53.651" v="1390" actId="478"/>
          <ac:spMkLst>
            <pc:docMk/>
            <pc:sldMk cId="336064486" sldId="309"/>
            <ac:spMk id="4" creationId="{00000000-0000-0000-0000-000000000000}"/>
          </ac:spMkLst>
        </pc:spChg>
        <pc:spChg chg="mod">
          <ac:chgData name="Ngô Quang Thắng" userId="acf1fdd5fb780500" providerId="LiveId" clId="{FD98E25F-781A-4DE1-8141-4FF294A967F4}" dt="2022-08-06T15:04:55.064" v="1391"/>
          <ac:spMkLst>
            <pc:docMk/>
            <pc:sldMk cId="336064486" sldId="309"/>
            <ac:spMk id="35" creationId="{4C11CE46-0EDE-02A6-C4CB-0955B55ADF51}"/>
          </ac:spMkLst>
        </pc:spChg>
        <pc:spChg chg="mod">
          <ac:chgData name="Ngô Quang Thắng" userId="acf1fdd5fb780500" providerId="LiveId" clId="{FD98E25F-781A-4DE1-8141-4FF294A967F4}" dt="2022-08-06T15:04:55.064" v="1391"/>
          <ac:spMkLst>
            <pc:docMk/>
            <pc:sldMk cId="336064486" sldId="309"/>
            <ac:spMk id="36" creationId="{07D6198C-2FCF-F071-000D-AED179226439}"/>
          </ac:spMkLst>
        </pc:spChg>
        <pc:grpChg chg="add mod">
          <ac:chgData name="Ngô Quang Thắng" userId="acf1fdd5fb780500" providerId="LiveId" clId="{FD98E25F-781A-4DE1-8141-4FF294A967F4}" dt="2022-08-06T15:04:55.064" v="1391"/>
          <ac:grpSpMkLst>
            <pc:docMk/>
            <pc:sldMk cId="336064486" sldId="309"/>
            <ac:grpSpMk id="34" creationId="{FED36042-1ED1-16B8-5980-653F15C6D88E}"/>
          </ac:grpSpMkLst>
        </pc:grpChg>
      </pc:sldChg>
      <pc:sldChg chg="addSp delSp modSp mod">
        <pc:chgData name="Ngô Quang Thắng" userId="acf1fdd5fb780500" providerId="LiveId" clId="{FD98E25F-781A-4DE1-8141-4FF294A967F4}" dt="2022-08-06T15:05:03.645" v="1394"/>
        <pc:sldMkLst>
          <pc:docMk/>
          <pc:sldMk cId="129131282" sldId="310"/>
        </pc:sldMkLst>
        <pc:spChg chg="del">
          <ac:chgData name="Ngô Quang Thắng" userId="acf1fdd5fb780500" providerId="LiveId" clId="{FD98E25F-781A-4DE1-8141-4FF294A967F4}" dt="2022-08-06T15:04:59.196" v="1392" actId="478"/>
          <ac:spMkLst>
            <pc:docMk/>
            <pc:sldMk cId="129131282" sldId="310"/>
            <ac:spMk id="3" creationId="{00000000-0000-0000-0000-000000000000}"/>
          </ac:spMkLst>
        </pc:spChg>
        <pc:spChg chg="del">
          <ac:chgData name="Ngô Quang Thắng" userId="acf1fdd5fb780500" providerId="LiveId" clId="{FD98E25F-781A-4DE1-8141-4FF294A967F4}" dt="2022-08-06T15:05:00.702" v="1393" actId="478"/>
          <ac:spMkLst>
            <pc:docMk/>
            <pc:sldMk cId="129131282" sldId="310"/>
            <ac:spMk id="4" creationId="{00000000-0000-0000-0000-000000000000}"/>
          </ac:spMkLst>
        </pc:spChg>
        <pc:spChg chg="mod">
          <ac:chgData name="Ngô Quang Thắng" userId="acf1fdd5fb780500" providerId="LiveId" clId="{FD98E25F-781A-4DE1-8141-4FF294A967F4}" dt="2022-08-06T15:05:03.645" v="1394"/>
          <ac:spMkLst>
            <pc:docMk/>
            <pc:sldMk cId="129131282" sldId="310"/>
            <ac:spMk id="22" creationId="{FF30C911-8C3A-A40C-2339-B4B159143919}"/>
          </ac:spMkLst>
        </pc:spChg>
        <pc:spChg chg="mod">
          <ac:chgData name="Ngô Quang Thắng" userId="acf1fdd5fb780500" providerId="LiveId" clId="{FD98E25F-781A-4DE1-8141-4FF294A967F4}" dt="2022-08-06T15:05:03.645" v="1394"/>
          <ac:spMkLst>
            <pc:docMk/>
            <pc:sldMk cId="129131282" sldId="310"/>
            <ac:spMk id="23" creationId="{DACB978A-5B9C-4B13-F653-E1FC26912462}"/>
          </ac:spMkLst>
        </pc:spChg>
        <pc:grpChg chg="add mod">
          <ac:chgData name="Ngô Quang Thắng" userId="acf1fdd5fb780500" providerId="LiveId" clId="{FD98E25F-781A-4DE1-8141-4FF294A967F4}" dt="2022-08-06T15:05:03.645" v="1394"/>
          <ac:grpSpMkLst>
            <pc:docMk/>
            <pc:sldMk cId="129131282" sldId="310"/>
            <ac:grpSpMk id="21" creationId="{B7FC6847-3BCB-6CAE-9C0C-5152129BCFBB}"/>
          </ac:grpSpMkLst>
        </pc:grpChg>
      </pc:sldChg>
      <pc:sldChg chg="addSp delSp modSp mod">
        <pc:chgData name="Ngô Quang Thắng" userId="acf1fdd5fb780500" providerId="LiveId" clId="{FD98E25F-781A-4DE1-8141-4FF294A967F4}" dt="2022-08-06T15:05:15.065" v="1397"/>
        <pc:sldMkLst>
          <pc:docMk/>
          <pc:sldMk cId="129131282" sldId="311"/>
        </pc:sldMkLst>
        <pc:spChg chg="del">
          <ac:chgData name="Ngô Quang Thắng" userId="acf1fdd5fb780500" providerId="LiveId" clId="{FD98E25F-781A-4DE1-8141-4FF294A967F4}" dt="2022-08-06T15:05:11.985" v="1395" actId="478"/>
          <ac:spMkLst>
            <pc:docMk/>
            <pc:sldMk cId="129131282" sldId="311"/>
            <ac:spMk id="3" creationId="{00000000-0000-0000-0000-000000000000}"/>
          </ac:spMkLst>
        </pc:spChg>
        <pc:spChg chg="del">
          <ac:chgData name="Ngô Quang Thắng" userId="acf1fdd5fb780500" providerId="LiveId" clId="{FD98E25F-781A-4DE1-8141-4FF294A967F4}" dt="2022-08-06T15:05:13.633" v="1396" actId="478"/>
          <ac:spMkLst>
            <pc:docMk/>
            <pc:sldMk cId="129131282" sldId="311"/>
            <ac:spMk id="4" creationId="{00000000-0000-0000-0000-000000000000}"/>
          </ac:spMkLst>
        </pc:spChg>
        <pc:spChg chg="mod">
          <ac:chgData name="Ngô Quang Thắng" userId="acf1fdd5fb780500" providerId="LiveId" clId="{FD98E25F-781A-4DE1-8141-4FF294A967F4}" dt="2022-08-06T15:05:15.065" v="1397"/>
          <ac:spMkLst>
            <pc:docMk/>
            <pc:sldMk cId="129131282" sldId="311"/>
            <ac:spMk id="11" creationId="{60447CB8-EF9A-49D0-FDAC-99B9372D39E3}"/>
          </ac:spMkLst>
        </pc:spChg>
        <pc:spChg chg="mod">
          <ac:chgData name="Ngô Quang Thắng" userId="acf1fdd5fb780500" providerId="LiveId" clId="{FD98E25F-781A-4DE1-8141-4FF294A967F4}" dt="2022-08-06T15:05:15.065" v="1397"/>
          <ac:spMkLst>
            <pc:docMk/>
            <pc:sldMk cId="129131282" sldId="311"/>
            <ac:spMk id="12" creationId="{1C3202E1-CC69-E9F6-34D9-D8C0C050096A}"/>
          </ac:spMkLst>
        </pc:spChg>
        <pc:grpChg chg="add mod">
          <ac:chgData name="Ngô Quang Thắng" userId="acf1fdd5fb780500" providerId="LiveId" clId="{FD98E25F-781A-4DE1-8141-4FF294A967F4}" dt="2022-08-06T15:05:15.065" v="1397"/>
          <ac:grpSpMkLst>
            <pc:docMk/>
            <pc:sldMk cId="129131282" sldId="311"/>
            <ac:grpSpMk id="10" creationId="{AABF9F6A-1D8D-E03C-CB32-7356C6725DBA}"/>
          </ac:grpSpMkLst>
        </pc:grpChg>
      </pc:sldChg>
      <pc:sldChg chg="addSp delSp modSp mod">
        <pc:chgData name="Ngô Quang Thắng" userId="acf1fdd5fb780500" providerId="LiveId" clId="{FD98E25F-781A-4DE1-8141-4FF294A967F4}" dt="2022-08-06T15:06:07.326" v="1400"/>
        <pc:sldMkLst>
          <pc:docMk/>
          <pc:sldMk cId="129131282" sldId="312"/>
        </pc:sldMkLst>
        <pc:spChg chg="del">
          <ac:chgData name="Ngô Quang Thắng" userId="acf1fdd5fb780500" providerId="LiveId" clId="{FD98E25F-781A-4DE1-8141-4FF294A967F4}" dt="2022-08-06T15:06:04.572" v="1398" actId="478"/>
          <ac:spMkLst>
            <pc:docMk/>
            <pc:sldMk cId="129131282" sldId="312"/>
            <ac:spMk id="3" creationId="{00000000-0000-0000-0000-000000000000}"/>
          </ac:spMkLst>
        </pc:spChg>
        <pc:spChg chg="del">
          <ac:chgData name="Ngô Quang Thắng" userId="acf1fdd5fb780500" providerId="LiveId" clId="{FD98E25F-781A-4DE1-8141-4FF294A967F4}" dt="2022-08-06T15:06:06.084" v="1399" actId="478"/>
          <ac:spMkLst>
            <pc:docMk/>
            <pc:sldMk cId="129131282" sldId="312"/>
            <ac:spMk id="4" creationId="{00000000-0000-0000-0000-000000000000}"/>
          </ac:spMkLst>
        </pc:spChg>
        <pc:spChg chg="mod">
          <ac:chgData name="Ngô Quang Thắng" userId="acf1fdd5fb780500" providerId="LiveId" clId="{FD98E25F-781A-4DE1-8141-4FF294A967F4}" dt="2022-08-06T15:06:07.326" v="1400"/>
          <ac:spMkLst>
            <pc:docMk/>
            <pc:sldMk cId="129131282" sldId="312"/>
            <ac:spMk id="9" creationId="{21B173C4-38B2-7C56-BABD-BB6509F55308}"/>
          </ac:spMkLst>
        </pc:spChg>
        <pc:spChg chg="mod">
          <ac:chgData name="Ngô Quang Thắng" userId="acf1fdd5fb780500" providerId="LiveId" clId="{FD98E25F-781A-4DE1-8141-4FF294A967F4}" dt="2022-08-06T15:06:07.326" v="1400"/>
          <ac:spMkLst>
            <pc:docMk/>
            <pc:sldMk cId="129131282" sldId="312"/>
            <ac:spMk id="10" creationId="{92921D8A-934A-C56E-7C5A-E232C0770A30}"/>
          </ac:spMkLst>
        </pc:spChg>
        <pc:grpChg chg="add mod">
          <ac:chgData name="Ngô Quang Thắng" userId="acf1fdd5fb780500" providerId="LiveId" clId="{FD98E25F-781A-4DE1-8141-4FF294A967F4}" dt="2022-08-06T15:06:07.326" v="1400"/>
          <ac:grpSpMkLst>
            <pc:docMk/>
            <pc:sldMk cId="129131282" sldId="312"/>
            <ac:grpSpMk id="8" creationId="{951A2AEF-2D5F-F932-5C88-8660E4480F28}"/>
          </ac:grpSpMkLst>
        </pc:grpChg>
      </pc:sldChg>
      <pc:sldChg chg="addSp delSp modSp mod">
        <pc:chgData name="Ngô Quang Thắng" userId="acf1fdd5fb780500" providerId="LiveId" clId="{FD98E25F-781A-4DE1-8141-4FF294A967F4}" dt="2022-08-06T15:07:52.776" v="1415"/>
        <pc:sldMkLst>
          <pc:docMk/>
          <pc:sldMk cId="3915988573" sldId="313"/>
        </pc:sldMkLst>
        <pc:spChg chg="del">
          <ac:chgData name="Ngô Quang Thắng" userId="acf1fdd5fb780500" providerId="LiveId" clId="{FD98E25F-781A-4DE1-8141-4FF294A967F4}" dt="2022-08-06T15:07:49.879" v="1413" actId="478"/>
          <ac:spMkLst>
            <pc:docMk/>
            <pc:sldMk cId="3915988573" sldId="313"/>
            <ac:spMk id="3" creationId="{00000000-0000-0000-0000-000000000000}"/>
          </ac:spMkLst>
        </pc:spChg>
        <pc:spChg chg="del">
          <ac:chgData name="Ngô Quang Thắng" userId="acf1fdd5fb780500" providerId="LiveId" clId="{FD98E25F-781A-4DE1-8141-4FF294A967F4}" dt="2022-08-06T15:07:51.606" v="1414" actId="478"/>
          <ac:spMkLst>
            <pc:docMk/>
            <pc:sldMk cId="3915988573" sldId="313"/>
            <ac:spMk id="4" creationId="{00000000-0000-0000-0000-000000000000}"/>
          </ac:spMkLst>
        </pc:spChg>
        <pc:spChg chg="mod">
          <ac:chgData name="Ngô Quang Thắng" userId="acf1fdd5fb780500" providerId="LiveId" clId="{FD98E25F-781A-4DE1-8141-4FF294A967F4}" dt="2022-08-06T15:07:52.776" v="1415"/>
          <ac:spMkLst>
            <pc:docMk/>
            <pc:sldMk cId="3915988573" sldId="313"/>
            <ac:spMk id="9" creationId="{2E6151BF-B39C-89D6-908E-B329238FF0BE}"/>
          </ac:spMkLst>
        </pc:spChg>
        <pc:spChg chg="mod">
          <ac:chgData name="Ngô Quang Thắng" userId="acf1fdd5fb780500" providerId="LiveId" clId="{FD98E25F-781A-4DE1-8141-4FF294A967F4}" dt="2022-08-06T15:07:52.776" v="1415"/>
          <ac:spMkLst>
            <pc:docMk/>
            <pc:sldMk cId="3915988573" sldId="313"/>
            <ac:spMk id="10" creationId="{4B70912D-68F9-B376-87F1-C69F071ECEF0}"/>
          </ac:spMkLst>
        </pc:spChg>
        <pc:grpChg chg="add mod">
          <ac:chgData name="Ngô Quang Thắng" userId="acf1fdd5fb780500" providerId="LiveId" clId="{FD98E25F-781A-4DE1-8141-4FF294A967F4}" dt="2022-08-06T15:07:52.776" v="1415"/>
          <ac:grpSpMkLst>
            <pc:docMk/>
            <pc:sldMk cId="3915988573" sldId="313"/>
            <ac:grpSpMk id="8" creationId="{1920E09C-009C-1DE1-22D0-6AF7AE7568D6}"/>
          </ac:grpSpMkLst>
        </pc:grpChg>
      </pc:sldChg>
      <pc:sldChg chg="addSp delSp modSp mod">
        <pc:chgData name="Ngô Quang Thắng" userId="acf1fdd5fb780500" providerId="LiveId" clId="{FD98E25F-781A-4DE1-8141-4FF294A967F4}" dt="2022-08-06T15:07:43.495" v="1412"/>
        <pc:sldMkLst>
          <pc:docMk/>
          <pc:sldMk cId="3915988573" sldId="314"/>
        </pc:sldMkLst>
        <pc:spChg chg="del">
          <ac:chgData name="Ngô Quang Thắng" userId="acf1fdd5fb780500" providerId="LiveId" clId="{FD98E25F-781A-4DE1-8141-4FF294A967F4}" dt="2022-08-06T15:07:07.637" v="1407" actId="478"/>
          <ac:spMkLst>
            <pc:docMk/>
            <pc:sldMk cId="3915988573" sldId="314"/>
            <ac:spMk id="2" creationId="{00000000-0000-0000-0000-000000000000}"/>
          </ac:spMkLst>
        </pc:spChg>
        <pc:spChg chg="del">
          <ac:chgData name="Ngô Quang Thắng" userId="acf1fdd5fb780500" providerId="LiveId" clId="{FD98E25F-781A-4DE1-8141-4FF294A967F4}" dt="2022-08-06T15:07:41.482" v="1411" actId="478"/>
          <ac:spMkLst>
            <pc:docMk/>
            <pc:sldMk cId="3915988573" sldId="314"/>
            <ac:spMk id="3" creationId="{00000000-0000-0000-0000-000000000000}"/>
          </ac:spMkLst>
        </pc:spChg>
        <pc:spChg chg="del">
          <ac:chgData name="Ngô Quang Thắng" userId="acf1fdd5fb780500" providerId="LiveId" clId="{FD98E25F-781A-4DE1-8141-4FF294A967F4}" dt="2022-08-06T15:07:40.030" v="1410" actId="478"/>
          <ac:spMkLst>
            <pc:docMk/>
            <pc:sldMk cId="3915988573" sldId="314"/>
            <ac:spMk id="4" creationId="{00000000-0000-0000-0000-000000000000}"/>
          </ac:spMkLst>
        </pc:spChg>
        <pc:spChg chg="mod">
          <ac:chgData name="Ngô Quang Thắng" userId="acf1fdd5fb780500" providerId="LiveId" clId="{FD98E25F-781A-4DE1-8141-4FF294A967F4}" dt="2022-08-06T15:07:43.495" v="1412"/>
          <ac:spMkLst>
            <pc:docMk/>
            <pc:sldMk cId="3915988573" sldId="314"/>
            <ac:spMk id="11" creationId="{BCB52E3F-3A31-8127-A87B-4925EE7DD240}"/>
          </ac:spMkLst>
        </pc:spChg>
        <pc:spChg chg="mod">
          <ac:chgData name="Ngô Quang Thắng" userId="acf1fdd5fb780500" providerId="LiveId" clId="{FD98E25F-781A-4DE1-8141-4FF294A967F4}" dt="2022-08-06T15:07:43.495" v="1412"/>
          <ac:spMkLst>
            <pc:docMk/>
            <pc:sldMk cId="3915988573" sldId="314"/>
            <ac:spMk id="12" creationId="{9B48FD80-BB9E-7CC0-2B53-F913CE7F9E6D}"/>
          </ac:spMkLst>
        </pc:spChg>
        <pc:grpChg chg="add mod">
          <ac:chgData name="Ngô Quang Thắng" userId="acf1fdd5fb780500" providerId="LiveId" clId="{FD98E25F-781A-4DE1-8141-4FF294A967F4}" dt="2022-08-06T15:07:43.495" v="1412"/>
          <ac:grpSpMkLst>
            <pc:docMk/>
            <pc:sldMk cId="3915988573" sldId="314"/>
            <ac:grpSpMk id="10" creationId="{0BE9A05D-93A0-7087-5C9E-743ACBFD7BD4}"/>
          </ac:grpSpMkLst>
        </pc:grpChg>
        <pc:picChg chg="add mod">
          <ac:chgData name="Ngô Quang Thắng" userId="acf1fdd5fb780500" providerId="LiveId" clId="{FD98E25F-781A-4DE1-8141-4FF294A967F4}" dt="2022-08-06T15:07:03.994" v="1406" actId="14100"/>
          <ac:picMkLst>
            <pc:docMk/>
            <pc:sldMk cId="3915988573" sldId="314"/>
            <ac:picMk id="9" creationId="{4509F447-1052-1679-C4B7-4720F66AE362}"/>
          </ac:picMkLst>
        </pc:picChg>
        <pc:picChg chg="del">
          <ac:chgData name="Ngô Quang Thắng" userId="acf1fdd5fb780500" providerId="LiveId" clId="{FD98E25F-781A-4DE1-8141-4FF294A967F4}" dt="2022-08-06T15:06:50.269" v="1401" actId="478"/>
          <ac:picMkLst>
            <pc:docMk/>
            <pc:sldMk cId="3915988573" sldId="314"/>
            <ac:picMk id="12290" creationId="{00000000-0000-0000-0000-000000000000}"/>
          </ac:picMkLst>
        </pc:picChg>
      </pc:sldChg>
      <pc:sldChg chg="addSp delSp modSp mod">
        <pc:chgData name="Ngô Quang Thắng" userId="acf1fdd5fb780500" providerId="LiveId" clId="{FD98E25F-781A-4DE1-8141-4FF294A967F4}" dt="2022-08-06T15:07:58.105" v="1416"/>
        <pc:sldMkLst>
          <pc:docMk/>
          <pc:sldMk cId="1883395702" sldId="315"/>
        </pc:sldMkLst>
        <pc:spChg chg="del">
          <ac:chgData name="Ngô Quang Thắng" userId="acf1fdd5fb780500" providerId="LiveId" clId="{FD98E25F-781A-4DE1-8141-4FF294A967F4}" dt="2022-08-06T15:07:26.765" v="1408" actId="478"/>
          <ac:spMkLst>
            <pc:docMk/>
            <pc:sldMk cId="1883395702" sldId="315"/>
            <ac:spMk id="3" creationId="{00000000-0000-0000-0000-000000000000}"/>
          </ac:spMkLst>
        </pc:spChg>
        <pc:spChg chg="del">
          <ac:chgData name="Ngô Quang Thắng" userId="acf1fdd5fb780500" providerId="LiveId" clId="{FD98E25F-781A-4DE1-8141-4FF294A967F4}" dt="2022-08-06T15:07:28.370" v="1409" actId="478"/>
          <ac:spMkLst>
            <pc:docMk/>
            <pc:sldMk cId="1883395702" sldId="315"/>
            <ac:spMk id="4" creationId="{00000000-0000-0000-0000-000000000000}"/>
          </ac:spMkLst>
        </pc:spChg>
        <pc:spChg chg="mod">
          <ac:chgData name="Ngô Quang Thắng" userId="acf1fdd5fb780500" providerId="LiveId" clId="{FD98E25F-781A-4DE1-8141-4FF294A967F4}" dt="2022-08-06T15:07:58.105" v="1416"/>
          <ac:spMkLst>
            <pc:docMk/>
            <pc:sldMk cId="1883395702" sldId="315"/>
            <ac:spMk id="9" creationId="{AC88616A-9A63-C1B2-ED18-D06AAE7D0760}"/>
          </ac:spMkLst>
        </pc:spChg>
        <pc:spChg chg="mod">
          <ac:chgData name="Ngô Quang Thắng" userId="acf1fdd5fb780500" providerId="LiveId" clId="{FD98E25F-781A-4DE1-8141-4FF294A967F4}" dt="2022-08-06T15:07:58.105" v="1416"/>
          <ac:spMkLst>
            <pc:docMk/>
            <pc:sldMk cId="1883395702" sldId="315"/>
            <ac:spMk id="10" creationId="{F8C06A9F-37CE-DC6C-0591-6332C385D373}"/>
          </ac:spMkLst>
        </pc:spChg>
        <pc:grpChg chg="add mod">
          <ac:chgData name="Ngô Quang Thắng" userId="acf1fdd5fb780500" providerId="LiveId" clId="{FD98E25F-781A-4DE1-8141-4FF294A967F4}" dt="2022-08-06T15:07:58.105" v="1416"/>
          <ac:grpSpMkLst>
            <pc:docMk/>
            <pc:sldMk cId="1883395702" sldId="315"/>
            <ac:grpSpMk id="8" creationId="{C37418E7-AE98-E60B-24EE-BC2CA890DEE0}"/>
          </ac:grpSpMkLst>
        </pc:grpChg>
      </pc:sldChg>
      <pc:sldChg chg="addSp delSp modSp mod">
        <pc:chgData name="Ngô Quang Thắng" userId="acf1fdd5fb780500" providerId="LiveId" clId="{FD98E25F-781A-4DE1-8141-4FF294A967F4}" dt="2022-08-06T15:23:32.490" v="1639" actId="1076"/>
        <pc:sldMkLst>
          <pc:docMk/>
          <pc:sldMk cId="1883395702" sldId="316"/>
        </pc:sldMkLst>
        <pc:spChg chg="mod">
          <ac:chgData name="Ngô Quang Thắng" userId="acf1fdd5fb780500" providerId="LiveId" clId="{FD98E25F-781A-4DE1-8141-4FF294A967F4}" dt="2022-08-06T15:11:03.892" v="1418" actId="207"/>
          <ac:spMkLst>
            <pc:docMk/>
            <pc:sldMk cId="1883395702" sldId="316"/>
            <ac:spMk id="2" creationId="{00000000-0000-0000-0000-000000000000}"/>
          </ac:spMkLst>
        </pc:spChg>
        <pc:spChg chg="del">
          <ac:chgData name="Ngô Quang Thắng" userId="acf1fdd5fb780500" providerId="LiveId" clId="{FD98E25F-781A-4DE1-8141-4FF294A967F4}" dt="2022-08-06T15:11:17.288" v="1419" actId="478"/>
          <ac:spMkLst>
            <pc:docMk/>
            <pc:sldMk cId="1883395702" sldId="316"/>
            <ac:spMk id="3" creationId="{00000000-0000-0000-0000-000000000000}"/>
          </ac:spMkLst>
        </pc:spChg>
        <pc:spChg chg="del">
          <ac:chgData name="Ngô Quang Thắng" userId="acf1fdd5fb780500" providerId="LiveId" clId="{FD98E25F-781A-4DE1-8141-4FF294A967F4}" dt="2022-08-06T15:11:18.926" v="1420" actId="478"/>
          <ac:spMkLst>
            <pc:docMk/>
            <pc:sldMk cId="1883395702" sldId="316"/>
            <ac:spMk id="4" creationId="{00000000-0000-0000-0000-000000000000}"/>
          </ac:spMkLst>
        </pc:spChg>
        <pc:spChg chg="mod">
          <ac:chgData name="Ngô Quang Thắng" userId="acf1fdd5fb780500" providerId="LiveId" clId="{FD98E25F-781A-4DE1-8141-4FF294A967F4}" dt="2022-08-06T15:11:24.704" v="1421"/>
          <ac:spMkLst>
            <pc:docMk/>
            <pc:sldMk cId="1883395702" sldId="316"/>
            <ac:spMk id="10" creationId="{D7F3D47F-E677-E5F4-CD96-F6C69F747A12}"/>
          </ac:spMkLst>
        </pc:spChg>
        <pc:spChg chg="mod">
          <ac:chgData name="Ngô Quang Thắng" userId="acf1fdd5fb780500" providerId="LiveId" clId="{FD98E25F-781A-4DE1-8141-4FF294A967F4}" dt="2022-08-06T15:11:24.704" v="1421"/>
          <ac:spMkLst>
            <pc:docMk/>
            <pc:sldMk cId="1883395702" sldId="316"/>
            <ac:spMk id="11" creationId="{F55770E2-2D07-7028-DB2C-F273A550391B}"/>
          </ac:spMkLst>
        </pc:spChg>
        <pc:grpChg chg="add mod">
          <ac:chgData name="Ngô Quang Thắng" userId="acf1fdd5fb780500" providerId="LiveId" clId="{FD98E25F-781A-4DE1-8141-4FF294A967F4}" dt="2022-08-06T15:23:32.490" v="1639" actId="1076"/>
          <ac:grpSpMkLst>
            <pc:docMk/>
            <pc:sldMk cId="1883395702" sldId="316"/>
            <ac:grpSpMk id="9" creationId="{20F496A0-7BAB-2CD5-459D-2D28666B87CA}"/>
          </ac:grpSpMkLst>
        </pc:grpChg>
      </pc:sldChg>
      <pc:sldChg chg="del">
        <pc:chgData name="Ngô Quang Thắng" userId="acf1fdd5fb780500" providerId="LiveId" clId="{FD98E25F-781A-4DE1-8141-4FF294A967F4}" dt="2022-08-06T15:23:24.274" v="1638" actId="2696"/>
        <pc:sldMkLst>
          <pc:docMk/>
          <pc:sldMk cId="1883395702" sldId="317"/>
        </pc:sldMkLst>
      </pc:sldChg>
      <pc:sldChg chg="addSp delSp modSp mod">
        <pc:chgData name="Ngô Quang Thắng" userId="acf1fdd5fb780500" providerId="LiveId" clId="{FD98E25F-781A-4DE1-8141-4FF294A967F4}" dt="2022-08-06T15:23:49.991" v="1668" actId="20577"/>
        <pc:sldMkLst>
          <pc:docMk/>
          <pc:sldMk cId="2813392872" sldId="318"/>
        </pc:sldMkLst>
        <pc:spChg chg="del">
          <ac:chgData name="Ngô Quang Thắng" userId="acf1fdd5fb780500" providerId="LiveId" clId="{FD98E25F-781A-4DE1-8141-4FF294A967F4}" dt="2022-08-06T15:23:38.564" v="1640" actId="478"/>
          <ac:spMkLst>
            <pc:docMk/>
            <pc:sldMk cId="2813392872" sldId="318"/>
            <ac:spMk id="3" creationId="{00000000-0000-0000-0000-000000000000}"/>
          </ac:spMkLst>
        </pc:spChg>
        <pc:spChg chg="del">
          <ac:chgData name="Ngô Quang Thắng" userId="acf1fdd5fb780500" providerId="LiveId" clId="{FD98E25F-781A-4DE1-8141-4FF294A967F4}" dt="2022-08-06T15:23:40.343" v="1641" actId="478"/>
          <ac:spMkLst>
            <pc:docMk/>
            <pc:sldMk cId="2813392872" sldId="318"/>
            <ac:spMk id="4" creationId="{00000000-0000-0000-0000-000000000000}"/>
          </ac:spMkLst>
        </pc:spChg>
        <pc:spChg chg="mod">
          <ac:chgData name="Ngô Quang Thắng" userId="acf1fdd5fb780500" providerId="LiveId" clId="{FD98E25F-781A-4DE1-8141-4FF294A967F4}" dt="2022-08-06T15:23:49.991" v="1668" actId="20577"/>
          <ac:spMkLst>
            <pc:docMk/>
            <pc:sldMk cId="2813392872" sldId="318"/>
            <ac:spMk id="8" creationId="{A66FE98F-5808-B417-D77E-1DDFC5466C46}"/>
          </ac:spMkLst>
        </pc:spChg>
        <pc:spChg chg="mod">
          <ac:chgData name="Ngô Quang Thắng" userId="acf1fdd5fb780500" providerId="LiveId" clId="{FD98E25F-781A-4DE1-8141-4FF294A967F4}" dt="2022-08-06T15:23:44.646" v="1644" actId="20577"/>
          <ac:spMkLst>
            <pc:docMk/>
            <pc:sldMk cId="2813392872" sldId="318"/>
            <ac:spMk id="9" creationId="{8BD7ADD1-16AB-8FEC-EABC-E5F46A7D7D0E}"/>
          </ac:spMkLst>
        </pc:spChg>
        <pc:grpChg chg="add mod">
          <ac:chgData name="Ngô Quang Thắng" userId="acf1fdd5fb780500" providerId="LiveId" clId="{FD98E25F-781A-4DE1-8141-4FF294A967F4}" dt="2022-08-06T15:23:41.728" v="1642"/>
          <ac:grpSpMkLst>
            <pc:docMk/>
            <pc:sldMk cId="2813392872" sldId="318"/>
            <ac:grpSpMk id="7" creationId="{20623512-9C3C-B7C3-D4E9-A43A344415C7}"/>
          </ac:grpSpMkLst>
        </pc:grpChg>
      </pc:sldChg>
      <pc:sldChg chg="addSp delSp modSp mod">
        <pc:chgData name="Ngô Quang Thắng" userId="acf1fdd5fb780500" providerId="LiveId" clId="{FD98E25F-781A-4DE1-8141-4FF294A967F4}" dt="2022-08-06T15:24:01.705" v="1671"/>
        <pc:sldMkLst>
          <pc:docMk/>
          <pc:sldMk cId="2813392872" sldId="319"/>
        </pc:sldMkLst>
        <pc:spChg chg="del">
          <ac:chgData name="Ngô Quang Thắng" userId="acf1fdd5fb780500" providerId="LiveId" clId="{FD98E25F-781A-4DE1-8141-4FF294A967F4}" dt="2022-08-06T15:23:58.519" v="1669" actId="478"/>
          <ac:spMkLst>
            <pc:docMk/>
            <pc:sldMk cId="2813392872" sldId="319"/>
            <ac:spMk id="3" creationId="{00000000-0000-0000-0000-000000000000}"/>
          </ac:spMkLst>
        </pc:spChg>
        <pc:spChg chg="del">
          <ac:chgData name="Ngô Quang Thắng" userId="acf1fdd5fb780500" providerId="LiveId" clId="{FD98E25F-781A-4DE1-8141-4FF294A967F4}" dt="2022-08-06T15:24:00.375" v="1670" actId="478"/>
          <ac:spMkLst>
            <pc:docMk/>
            <pc:sldMk cId="2813392872" sldId="319"/>
            <ac:spMk id="4" creationId="{00000000-0000-0000-0000-000000000000}"/>
          </ac:spMkLst>
        </pc:spChg>
        <pc:spChg chg="mod">
          <ac:chgData name="Ngô Quang Thắng" userId="acf1fdd5fb780500" providerId="LiveId" clId="{FD98E25F-781A-4DE1-8141-4FF294A967F4}" dt="2022-08-06T15:24:01.705" v="1671"/>
          <ac:spMkLst>
            <pc:docMk/>
            <pc:sldMk cId="2813392872" sldId="319"/>
            <ac:spMk id="10" creationId="{3501E02A-CF88-C40F-A9C0-6B0DFB003988}"/>
          </ac:spMkLst>
        </pc:spChg>
        <pc:spChg chg="mod">
          <ac:chgData name="Ngô Quang Thắng" userId="acf1fdd5fb780500" providerId="LiveId" clId="{FD98E25F-781A-4DE1-8141-4FF294A967F4}" dt="2022-08-06T15:24:01.705" v="1671"/>
          <ac:spMkLst>
            <pc:docMk/>
            <pc:sldMk cId="2813392872" sldId="319"/>
            <ac:spMk id="11" creationId="{BC67971F-7EB9-A2C6-15D4-65C888C8E64D}"/>
          </ac:spMkLst>
        </pc:spChg>
        <pc:grpChg chg="add mod">
          <ac:chgData name="Ngô Quang Thắng" userId="acf1fdd5fb780500" providerId="LiveId" clId="{FD98E25F-781A-4DE1-8141-4FF294A967F4}" dt="2022-08-06T15:24:01.705" v="1671"/>
          <ac:grpSpMkLst>
            <pc:docMk/>
            <pc:sldMk cId="2813392872" sldId="319"/>
            <ac:grpSpMk id="9" creationId="{0A4FA0D5-372D-F595-94C8-05CA4042689F}"/>
          </ac:grpSpMkLst>
        </pc:grpChg>
      </pc:sldChg>
      <pc:sldChg chg="addSp delSp modSp mod">
        <pc:chgData name="Ngô Quang Thắng" userId="acf1fdd5fb780500" providerId="LiveId" clId="{FD98E25F-781A-4DE1-8141-4FF294A967F4}" dt="2022-08-06T15:24:08.389" v="1674"/>
        <pc:sldMkLst>
          <pc:docMk/>
          <pc:sldMk cId="1233383320" sldId="320"/>
        </pc:sldMkLst>
        <pc:spChg chg="del">
          <ac:chgData name="Ngô Quang Thắng" userId="acf1fdd5fb780500" providerId="LiveId" clId="{FD98E25F-781A-4DE1-8141-4FF294A967F4}" dt="2022-08-06T15:24:05.604" v="1672" actId="478"/>
          <ac:spMkLst>
            <pc:docMk/>
            <pc:sldMk cId="1233383320" sldId="320"/>
            <ac:spMk id="3" creationId="{00000000-0000-0000-0000-000000000000}"/>
          </ac:spMkLst>
        </pc:spChg>
        <pc:spChg chg="del">
          <ac:chgData name="Ngô Quang Thắng" userId="acf1fdd5fb780500" providerId="LiveId" clId="{FD98E25F-781A-4DE1-8141-4FF294A967F4}" dt="2022-08-06T15:24:07.179" v="1673" actId="478"/>
          <ac:spMkLst>
            <pc:docMk/>
            <pc:sldMk cId="1233383320" sldId="320"/>
            <ac:spMk id="4" creationId="{00000000-0000-0000-0000-000000000000}"/>
          </ac:spMkLst>
        </pc:spChg>
        <pc:spChg chg="mod">
          <ac:chgData name="Ngô Quang Thắng" userId="acf1fdd5fb780500" providerId="LiveId" clId="{FD98E25F-781A-4DE1-8141-4FF294A967F4}" dt="2022-08-06T15:24:08.389" v="1674"/>
          <ac:spMkLst>
            <pc:docMk/>
            <pc:sldMk cId="1233383320" sldId="320"/>
            <ac:spMk id="10" creationId="{D6610650-7351-BEE5-6D8B-55E893976B89}"/>
          </ac:spMkLst>
        </pc:spChg>
        <pc:spChg chg="mod">
          <ac:chgData name="Ngô Quang Thắng" userId="acf1fdd5fb780500" providerId="LiveId" clId="{FD98E25F-781A-4DE1-8141-4FF294A967F4}" dt="2022-08-06T15:24:08.389" v="1674"/>
          <ac:spMkLst>
            <pc:docMk/>
            <pc:sldMk cId="1233383320" sldId="320"/>
            <ac:spMk id="11" creationId="{3D866960-84E8-7BD7-DC54-E126F6F00665}"/>
          </ac:spMkLst>
        </pc:spChg>
        <pc:grpChg chg="add mod">
          <ac:chgData name="Ngô Quang Thắng" userId="acf1fdd5fb780500" providerId="LiveId" clId="{FD98E25F-781A-4DE1-8141-4FF294A967F4}" dt="2022-08-06T15:24:08.389" v="1674"/>
          <ac:grpSpMkLst>
            <pc:docMk/>
            <pc:sldMk cId="1233383320" sldId="320"/>
            <ac:grpSpMk id="9" creationId="{CC1E2E4D-E410-AEE6-0B4C-06863FE791A9}"/>
          </ac:grpSpMkLst>
        </pc:grpChg>
      </pc:sldChg>
      <pc:sldChg chg="del">
        <pc:chgData name="Ngô Quang Thắng" userId="acf1fdd5fb780500" providerId="LiveId" clId="{FD98E25F-781A-4DE1-8141-4FF294A967F4}" dt="2022-08-07T11:17:03.513" v="3482" actId="2696"/>
        <pc:sldMkLst>
          <pc:docMk/>
          <pc:sldMk cId="1233383320" sldId="321"/>
        </pc:sldMkLst>
      </pc:sldChg>
      <pc:sldChg chg="addSp delSp modSp mod modAnim">
        <pc:chgData name="Ngô Quang Thắng" userId="acf1fdd5fb780500" providerId="LiveId" clId="{FD98E25F-781A-4DE1-8141-4FF294A967F4}" dt="2022-08-07T11:19:33.741" v="3621" actId="164"/>
        <pc:sldMkLst>
          <pc:docMk/>
          <pc:sldMk cId="2144432900" sldId="324"/>
        </pc:sldMkLst>
        <pc:spChg chg="mod">
          <ac:chgData name="Ngô Quang Thắng" userId="acf1fdd5fb780500" providerId="LiveId" clId="{FD98E25F-781A-4DE1-8141-4FF294A967F4}" dt="2022-08-07T11:19:33.741" v="3621" actId="164"/>
          <ac:spMkLst>
            <pc:docMk/>
            <pc:sldMk cId="2144432900" sldId="324"/>
            <ac:spMk id="2" creationId="{00000000-0000-0000-0000-000000000000}"/>
          </ac:spMkLst>
        </pc:spChg>
        <pc:spChg chg="del mod">
          <ac:chgData name="Ngô Quang Thắng" userId="acf1fdd5fb780500" providerId="LiveId" clId="{FD98E25F-781A-4DE1-8141-4FF294A967F4}" dt="2022-08-07T11:17:24.454" v="3484" actId="478"/>
          <ac:spMkLst>
            <pc:docMk/>
            <pc:sldMk cId="2144432900" sldId="324"/>
            <ac:spMk id="3" creationId="{00000000-0000-0000-0000-000000000000}"/>
          </ac:spMkLst>
        </pc:spChg>
        <pc:spChg chg="del">
          <ac:chgData name="Ngô Quang Thắng" userId="acf1fdd5fb780500" providerId="LiveId" clId="{FD98E25F-781A-4DE1-8141-4FF294A967F4}" dt="2022-08-07T11:17:26.053" v="3485" actId="478"/>
          <ac:spMkLst>
            <pc:docMk/>
            <pc:sldMk cId="2144432900" sldId="324"/>
            <ac:spMk id="4" creationId="{00000000-0000-0000-0000-000000000000}"/>
          </ac:spMkLst>
        </pc:spChg>
        <pc:spChg chg="mod">
          <ac:chgData name="Ngô Quang Thắng" userId="acf1fdd5fb780500" providerId="LiveId" clId="{FD98E25F-781A-4DE1-8141-4FF294A967F4}" dt="2022-08-07T11:18:27.622" v="3614" actId="1076"/>
          <ac:spMkLst>
            <pc:docMk/>
            <pc:sldMk cId="2144432900" sldId="324"/>
            <ac:spMk id="10" creationId="{7317C4A7-B8ED-385D-1B14-DB8C27944D37}"/>
          </ac:spMkLst>
        </pc:spChg>
        <pc:spChg chg="mod">
          <ac:chgData name="Ngô Quang Thắng" userId="acf1fdd5fb780500" providerId="LiveId" clId="{FD98E25F-781A-4DE1-8141-4FF294A967F4}" dt="2022-08-07T11:18:24.064" v="3613" actId="14100"/>
          <ac:spMkLst>
            <pc:docMk/>
            <pc:sldMk cId="2144432900" sldId="324"/>
            <ac:spMk id="11" creationId="{A9D97179-A867-BCB3-3C90-BB5ED7CF5CB3}"/>
          </ac:spMkLst>
        </pc:spChg>
        <pc:grpChg chg="add mod">
          <ac:chgData name="Ngô Quang Thắng" userId="acf1fdd5fb780500" providerId="LiveId" clId="{FD98E25F-781A-4DE1-8141-4FF294A967F4}" dt="2022-08-07T11:19:33.741" v="3621" actId="164"/>
          <ac:grpSpMkLst>
            <pc:docMk/>
            <pc:sldMk cId="2144432900" sldId="324"/>
            <ac:grpSpMk id="7" creationId="{CDC9915D-FB99-6575-7080-044ECDB5EABB}"/>
          </ac:grpSpMkLst>
        </pc:grpChg>
        <pc:grpChg chg="add mod">
          <ac:chgData name="Ngô Quang Thắng" userId="acf1fdd5fb780500" providerId="LiveId" clId="{FD98E25F-781A-4DE1-8141-4FF294A967F4}" dt="2022-08-07T11:18:32.987" v="3615" actId="14100"/>
          <ac:grpSpMkLst>
            <pc:docMk/>
            <pc:sldMk cId="2144432900" sldId="324"/>
            <ac:grpSpMk id="9" creationId="{FFD86719-1D80-8BE9-E481-DCEC52FF26CD}"/>
          </ac:grpSpMkLst>
        </pc:grpChg>
        <pc:picChg chg="mod">
          <ac:chgData name="Ngô Quang Thắng" userId="acf1fdd5fb780500" providerId="LiveId" clId="{FD98E25F-781A-4DE1-8141-4FF294A967F4}" dt="2022-08-07T11:19:33.741" v="3621" actId="164"/>
          <ac:picMkLst>
            <pc:docMk/>
            <pc:sldMk cId="2144432900" sldId="324"/>
            <ac:picMk id="21506" creationId="{00000000-0000-0000-0000-000000000000}"/>
          </ac:picMkLst>
        </pc:picChg>
      </pc:sldChg>
      <pc:sldChg chg="modSp mod">
        <pc:chgData name="Ngô Quang Thắng" userId="acf1fdd5fb780500" providerId="LiveId" clId="{FD98E25F-781A-4DE1-8141-4FF294A967F4}" dt="2022-08-06T14:41:14.026" v="895" actId="5793"/>
        <pc:sldMkLst>
          <pc:docMk/>
          <pc:sldMk cId="3229487594" sldId="335"/>
        </pc:sldMkLst>
        <pc:spChg chg="mod">
          <ac:chgData name="Ngô Quang Thắng" userId="acf1fdd5fb780500" providerId="LiveId" clId="{FD98E25F-781A-4DE1-8141-4FF294A967F4}" dt="2022-08-06T14:41:14.026" v="895" actId="5793"/>
          <ac:spMkLst>
            <pc:docMk/>
            <pc:sldMk cId="3229487594" sldId="335"/>
            <ac:spMk id="18" creationId="{00000000-0000-0000-0000-000000000000}"/>
          </ac:spMkLst>
        </pc:spChg>
      </pc:sldChg>
      <pc:sldChg chg="addSp delSp modSp mod">
        <pc:chgData name="Ngô Quang Thắng" userId="acf1fdd5fb780500" providerId="LiveId" clId="{FD98E25F-781A-4DE1-8141-4FF294A967F4}" dt="2022-08-07T10:39:38.377" v="2363" actId="122"/>
        <pc:sldMkLst>
          <pc:docMk/>
          <pc:sldMk cId="1913482481" sldId="336"/>
        </pc:sldMkLst>
        <pc:spChg chg="mod">
          <ac:chgData name="Ngô Quang Thắng" userId="acf1fdd5fb780500" providerId="LiveId" clId="{FD98E25F-781A-4DE1-8141-4FF294A967F4}" dt="2022-08-07T10:39:38.377" v="2363" actId="122"/>
          <ac:spMkLst>
            <pc:docMk/>
            <pc:sldMk cId="1913482481" sldId="336"/>
            <ac:spMk id="10" creationId="{00000000-0000-0000-0000-000000000000}"/>
          </ac:spMkLst>
        </pc:spChg>
        <pc:picChg chg="add mod">
          <ac:chgData name="Ngô Quang Thắng" userId="acf1fdd5fb780500" providerId="LiveId" clId="{FD98E25F-781A-4DE1-8141-4FF294A967F4}" dt="2022-08-06T14:49:28.314" v="1056" actId="1076"/>
          <ac:picMkLst>
            <pc:docMk/>
            <pc:sldMk cId="1913482481" sldId="336"/>
            <ac:picMk id="3" creationId="{248D932A-2631-C361-2D4C-6B4B23E3BD4B}"/>
          </ac:picMkLst>
        </pc:picChg>
        <pc:picChg chg="add mod">
          <ac:chgData name="Ngô Quang Thắng" userId="acf1fdd5fb780500" providerId="LiveId" clId="{FD98E25F-781A-4DE1-8141-4FF294A967F4}" dt="2022-08-06T14:53:12.595" v="1067" actId="14100"/>
          <ac:picMkLst>
            <pc:docMk/>
            <pc:sldMk cId="1913482481" sldId="336"/>
            <ac:picMk id="5" creationId="{E1A3CBFF-AA0A-9AB6-C02F-A4320FC4BB56}"/>
          </ac:picMkLst>
        </pc:picChg>
        <pc:picChg chg="del">
          <ac:chgData name="Ngô Quang Thắng" userId="acf1fdd5fb780500" providerId="LiveId" clId="{FD98E25F-781A-4DE1-8141-4FF294A967F4}" dt="2022-08-06T14:46:55.531" v="932" actId="478"/>
          <ac:picMkLst>
            <pc:docMk/>
            <pc:sldMk cId="1913482481" sldId="336"/>
            <ac:picMk id="11274" creationId="{00000000-0000-0000-0000-000000000000}"/>
          </ac:picMkLst>
        </pc:picChg>
      </pc:sldChg>
      <pc:sldChg chg="modSp mod">
        <pc:chgData name="Ngô Quang Thắng" userId="acf1fdd5fb780500" providerId="LiveId" clId="{FD98E25F-781A-4DE1-8141-4FF294A967F4}" dt="2022-08-06T15:01:17.554" v="1334" actId="20577"/>
        <pc:sldMkLst>
          <pc:docMk/>
          <pc:sldMk cId="3150718539" sldId="338"/>
        </pc:sldMkLst>
        <pc:spChg chg="mod">
          <ac:chgData name="Ngô Quang Thắng" userId="acf1fdd5fb780500" providerId="LiveId" clId="{FD98E25F-781A-4DE1-8141-4FF294A967F4}" dt="2022-08-06T15:01:17.554" v="1334" actId="20577"/>
          <ac:spMkLst>
            <pc:docMk/>
            <pc:sldMk cId="3150718539" sldId="338"/>
            <ac:spMk id="2" creationId="{00000000-0000-0000-0000-000000000000}"/>
          </ac:spMkLst>
        </pc:spChg>
        <pc:spChg chg="mod">
          <ac:chgData name="Ngô Quang Thắng" userId="acf1fdd5fb780500" providerId="LiveId" clId="{FD98E25F-781A-4DE1-8141-4FF294A967F4}" dt="2022-08-06T15:00:56.473" v="1319" actId="2711"/>
          <ac:spMkLst>
            <pc:docMk/>
            <pc:sldMk cId="3150718539" sldId="338"/>
            <ac:spMk id="3" creationId="{00000000-0000-0000-0000-000000000000}"/>
          </ac:spMkLst>
        </pc:spChg>
      </pc:sldChg>
      <pc:sldChg chg="addSp delSp modSp mod">
        <pc:chgData name="Ngô Quang Thắng" userId="acf1fdd5fb780500" providerId="LiveId" clId="{FD98E25F-781A-4DE1-8141-4FF294A967F4}" dt="2022-08-06T15:34:44.997" v="2361" actId="14100"/>
        <pc:sldMkLst>
          <pc:docMk/>
          <pc:sldMk cId="888058725" sldId="384"/>
        </pc:sldMkLst>
        <pc:spChg chg="mod">
          <ac:chgData name="Ngô Quang Thắng" userId="acf1fdd5fb780500" providerId="LiveId" clId="{FD98E25F-781A-4DE1-8141-4FF294A967F4}" dt="2022-08-06T15:25:11.298" v="1677" actId="1076"/>
          <ac:spMkLst>
            <pc:docMk/>
            <pc:sldMk cId="888058725" sldId="384"/>
            <ac:spMk id="3" creationId="{00000000-0000-0000-0000-000000000000}"/>
          </ac:spMkLst>
        </pc:spChg>
        <pc:spChg chg="mod">
          <ac:chgData name="Ngô Quang Thắng" userId="acf1fdd5fb780500" providerId="LiveId" clId="{FD98E25F-781A-4DE1-8141-4FF294A967F4}" dt="2022-08-06T15:25:11.298" v="1677" actId="1076"/>
          <ac:spMkLst>
            <pc:docMk/>
            <pc:sldMk cId="888058725" sldId="384"/>
            <ac:spMk id="4" creationId="{00000000-0000-0000-0000-000000000000}"/>
          </ac:spMkLst>
        </pc:spChg>
        <pc:spChg chg="mod">
          <ac:chgData name="Ngô Quang Thắng" userId="acf1fdd5fb780500" providerId="LiveId" clId="{FD98E25F-781A-4DE1-8141-4FF294A967F4}" dt="2022-08-06T15:25:11.298" v="1677" actId="1076"/>
          <ac:spMkLst>
            <pc:docMk/>
            <pc:sldMk cId="888058725" sldId="384"/>
            <ac:spMk id="5" creationId="{00000000-0000-0000-0000-000000000000}"/>
          </ac:spMkLst>
        </pc:spChg>
        <pc:spChg chg="mod">
          <ac:chgData name="Ngô Quang Thắng" userId="acf1fdd5fb780500" providerId="LiveId" clId="{FD98E25F-781A-4DE1-8141-4FF294A967F4}" dt="2022-08-06T15:33:43.215" v="2353" actId="403"/>
          <ac:spMkLst>
            <pc:docMk/>
            <pc:sldMk cId="888058725" sldId="384"/>
            <ac:spMk id="12" creationId="{00000000-0000-0000-0000-000000000000}"/>
          </ac:spMkLst>
        </pc:spChg>
        <pc:spChg chg="add del mod">
          <ac:chgData name="Ngô Quang Thắng" userId="acf1fdd5fb780500" providerId="LiveId" clId="{FD98E25F-781A-4DE1-8141-4FF294A967F4}" dt="2022-08-06T15:31:00.494" v="1843"/>
          <ac:spMkLst>
            <pc:docMk/>
            <pc:sldMk cId="888058725" sldId="384"/>
            <ac:spMk id="20" creationId="{310E4B0D-C5B6-7007-E053-583CCD8124AF}"/>
          </ac:spMkLst>
        </pc:spChg>
        <pc:spChg chg="add mod">
          <ac:chgData name="Ngô Quang Thắng" userId="acf1fdd5fb780500" providerId="LiveId" clId="{FD98E25F-781A-4DE1-8141-4FF294A967F4}" dt="2022-08-06T15:29:29.869" v="1748" actId="1076"/>
          <ac:spMkLst>
            <pc:docMk/>
            <pc:sldMk cId="888058725" sldId="384"/>
            <ac:spMk id="21" creationId="{1E96F58E-A454-0C17-079E-90637CC09EB7}"/>
          </ac:spMkLst>
        </pc:spChg>
        <pc:spChg chg="add mod">
          <ac:chgData name="Ngô Quang Thắng" userId="acf1fdd5fb780500" providerId="LiveId" clId="{FD98E25F-781A-4DE1-8141-4FF294A967F4}" dt="2022-08-06T15:30:33.514" v="1793" actId="164"/>
          <ac:spMkLst>
            <pc:docMk/>
            <pc:sldMk cId="888058725" sldId="384"/>
            <ac:spMk id="23" creationId="{AE7849E4-B4E3-4737-43A6-80DC0FED2A91}"/>
          </ac:spMkLst>
        </pc:spChg>
        <pc:spChg chg="add mod">
          <ac:chgData name="Ngô Quang Thắng" userId="acf1fdd5fb780500" providerId="LiveId" clId="{FD98E25F-781A-4DE1-8141-4FF294A967F4}" dt="2022-08-06T15:31:06.785" v="1844" actId="164"/>
          <ac:spMkLst>
            <pc:docMk/>
            <pc:sldMk cId="888058725" sldId="384"/>
            <ac:spMk id="25" creationId="{1828B4A3-4364-538E-C3B0-6402BE0D916E}"/>
          </ac:spMkLst>
        </pc:spChg>
        <pc:grpChg chg="del">
          <ac:chgData name="Ngô Quang Thắng" userId="acf1fdd5fb780500" providerId="LiveId" clId="{FD98E25F-781A-4DE1-8141-4FF294A967F4}" dt="2022-08-06T15:25:08.241" v="1675" actId="478"/>
          <ac:grpSpMkLst>
            <pc:docMk/>
            <pc:sldMk cId="888058725" sldId="384"/>
            <ac:grpSpMk id="6" creationId="{00000000-0000-0000-0000-000000000000}"/>
          </ac:grpSpMkLst>
        </pc:grpChg>
        <pc:grpChg chg="del mod">
          <ac:chgData name="Ngô Quang Thắng" userId="acf1fdd5fb780500" providerId="LiveId" clId="{FD98E25F-781A-4DE1-8141-4FF294A967F4}" dt="2022-08-06T15:25:12.012" v="1678" actId="478"/>
          <ac:grpSpMkLst>
            <pc:docMk/>
            <pc:sldMk cId="888058725" sldId="384"/>
            <ac:grpSpMk id="7" creationId="{00000000-0000-0000-0000-000000000000}"/>
          </ac:grpSpMkLst>
        </pc:grpChg>
        <pc:grpChg chg="mod">
          <ac:chgData name="Ngô Quang Thắng" userId="acf1fdd5fb780500" providerId="LiveId" clId="{FD98E25F-781A-4DE1-8141-4FF294A967F4}" dt="2022-08-06T15:33:50.951" v="2354" actId="14100"/>
          <ac:grpSpMkLst>
            <pc:docMk/>
            <pc:sldMk cId="888058725" sldId="384"/>
            <ac:grpSpMk id="11" creationId="{00000000-0000-0000-0000-000000000000}"/>
          </ac:grpSpMkLst>
        </pc:grpChg>
        <pc:grpChg chg="del">
          <ac:chgData name="Ngô Quang Thắng" userId="acf1fdd5fb780500" providerId="LiveId" clId="{FD98E25F-781A-4DE1-8141-4FF294A967F4}" dt="2022-08-06T15:25:10.771" v="1676" actId="478"/>
          <ac:grpSpMkLst>
            <pc:docMk/>
            <pc:sldMk cId="888058725" sldId="384"/>
            <ac:grpSpMk id="14" creationId="{00000000-0000-0000-0000-000000000000}"/>
          </ac:grpSpMkLst>
        </pc:grpChg>
        <pc:grpChg chg="add del mod">
          <ac:chgData name="Ngô Quang Thắng" userId="acf1fdd5fb780500" providerId="LiveId" clId="{FD98E25F-781A-4DE1-8141-4FF294A967F4}" dt="2022-08-06T15:34:29.787" v="2355" actId="478"/>
          <ac:grpSpMkLst>
            <pc:docMk/>
            <pc:sldMk cId="888058725" sldId="384"/>
            <ac:grpSpMk id="22" creationId="{5443F7A6-7EE9-0299-131C-8472710E7DA2}"/>
          </ac:grpSpMkLst>
        </pc:grpChg>
        <pc:grpChg chg="add del mod">
          <ac:chgData name="Ngô Quang Thắng" userId="acf1fdd5fb780500" providerId="LiveId" clId="{FD98E25F-781A-4DE1-8141-4FF294A967F4}" dt="2022-08-06T15:34:30.987" v="2357" actId="478"/>
          <ac:grpSpMkLst>
            <pc:docMk/>
            <pc:sldMk cId="888058725" sldId="384"/>
            <ac:grpSpMk id="24" creationId="{70AEF4C6-AED3-6ED3-E465-5FD2E6C17327}"/>
          </ac:grpSpMkLst>
        </pc:grpChg>
        <pc:grpChg chg="add mod">
          <ac:chgData name="Ngô Quang Thắng" userId="acf1fdd5fb780500" providerId="LiveId" clId="{FD98E25F-781A-4DE1-8141-4FF294A967F4}" dt="2022-08-06T15:31:06.785" v="1844" actId="164"/>
          <ac:grpSpMkLst>
            <pc:docMk/>
            <pc:sldMk cId="888058725" sldId="384"/>
            <ac:grpSpMk id="26" creationId="{ACF77F58-68C1-BAF5-DDC1-B763F5267235}"/>
          </ac:grpSpMkLst>
        </pc:grpChg>
        <pc:picChg chg="add mod">
          <ac:chgData name="Ngô Quang Thắng" userId="acf1fdd5fb780500" providerId="LiveId" clId="{FD98E25F-781A-4DE1-8141-4FF294A967F4}" dt="2022-08-06T15:29:20.719" v="1746" actId="164"/>
          <ac:picMkLst>
            <pc:docMk/>
            <pc:sldMk cId="888058725" sldId="384"/>
            <ac:picMk id="15" creationId="{FE7159DE-D8C1-F551-69C1-89661F6F0484}"/>
          </ac:picMkLst>
        </pc:picChg>
        <pc:picChg chg="add mod">
          <ac:chgData name="Ngô Quang Thắng" userId="acf1fdd5fb780500" providerId="LiveId" clId="{FD98E25F-781A-4DE1-8141-4FF294A967F4}" dt="2022-08-06T15:31:06.785" v="1844" actId="164"/>
          <ac:picMkLst>
            <pc:docMk/>
            <pc:sldMk cId="888058725" sldId="384"/>
            <ac:picMk id="17" creationId="{5D22BFF7-D27E-F0A8-BB9A-3C88A9E6B364}"/>
          </ac:picMkLst>
        </pc:picChg>
        <pc:picChg chg="add mod">
          <ac:chgData name="Ngô Quang Thắng" userId="acf1fdd5fb780500" providerId="LiveId" clId="{FD98E25F-781A-4DE1-8141-4FF294A967F4}" dt="2022-08-06T15:30:33.514" v="1793" actId="164"/>
          <ac:picMkLst>
            <pc:docMk/>
            <pc:sldMk cId="888058725" sldId="384"/>
            <ac:picMk id="19" creationId="{71DC7EB0-1136-5BCC-5884-979B7B805BF8}"/>
          </ac:picMkLst>
        </pc:picChg>
        <pc:picChg chg="add mod">
          <ac:chgData name="Ngô Quang Thắng" userId="acf1fdd5fb780500" providerId="LiveId" clId="{FD98E25F-781A-4DE1-8141-4FF294A967F4}" dt="2022-08-06T15:34:44.997" v="2361" actId="14100"/>
          <ac:picMkLst>
            <pc:docMk/>
            <pc:sldMk cId="888058725" sldId="384"/>
            <ac:picMk id="31" creationId="{EE3935FC-18EA-939A-D51C-2192D7FBCED0}"/>
          </ac:picMkLst>
        </pc:picChg>
        <pc:picChg chg="mod">
          <ac:chgData name="Ngô Quang Thắng" userId="acf1fdd5fb780500" providerId="LiveId" clId="{FD98E25F-781A-4DE1-8141-4FF294A967F4}" dt="2022-08-06T15:25:11.298" v="1677" actId="1076"/>
          <ac:picMkLst>
            <pc:docMk/>
            <pc:sldMk cId="888058725" sldId="384"/>
            <ac:picMk id="10242" creationId="{00000000-0000-0000-0000-000000000000}"/>
          </ac:picMkLst>
        </pc:picChg>
        <pc:picChg chg="del">
          <ac:chgData name="Ngô Quang Thắng" userId="acf1fdd5fb780500" providerId="LiveId" clId="{FD98E25F-781A-4DE1-8141-4FF294A967F4}" dt="2022-08-06T15:25:14.846" v="1679" actId="478"/>
          <ac:picMkLst>
            <pc:docMk/>
            <pc:sldMk cId="888058725" sldId="384"/>
            <ac:picMk id="10248" creationId="{00000000-0000-0000-0000-000000000000}"/>
          </ac:picMkLst>
        </pc:picChg>
      </pc:sldChg>
      <pc:sldChg chg="addSp delSp modSp mod delAnim modAnim">
        <pc:chgData name="Ngô Quang Thắng" userId="acf1fdd5fb780500" providerId="LiveId" clId="{FD98E25F-781A-4DE1-8141-4FF294A967F4}" dt="2022-08-06T15:23:15.809" v="1637" actId="14100"/>
        <pc:sldMkLst>
          <pc:docMk/>
          <pc:sldMk cId="332804239" sldId="387"/>
        </pc:sldMkLst>
        <pc:spChg chg="mod">
          <ac:chgData name="Ngô Quang Thắng" userId="acf1fdd5fb780500" providerId="LiveId" clId="{FD98E25F-781A-4DE1-8141-4FF294A967F4}" dt="2022-08-06T15:23:15.809" v="1637" actId="14100"/>
          <ac:spMkLst>
            <pc:docMk/>
            <pc:sldMk cId="332804239" sldId="387"/>
            <ac:spMk id="3" creationId="{00000000-0000-0000-0000-000000000000}"/>
          </ac:spMkLst>
        </pc:spChg>
        <pc:spChg chg="mod">
          <ac:chgData name="Ngô Quang Thắng" userId="acf1fdd5fb780500" providerId="LiveId" clId="{FD98E25F-781A-4DE1-8141-4FF294A967F4}" dt="2022-08-06T15:15:14.417" v="1595" actId="20577"/>
          <ac:spMkLst>
            <pc:docMk/>
            <pc:sldMk cId="332804239" sldId="387"/>
            <ac:spMk id="8" creationId="{00000000-0000-0000-0000-000000000000}"/>
          </ac:spMkLst>
        </pc:spChg>
        <pc:spChg chg="mod">
          <ac:chgData name="Ngô Quang Thắng" userId="acf1fdd5fb780500" providerId="LiveId" clId="{FD98E25F-781A-4DE1-8141-4FF294A967F4}" dt="2022-08-06T15:12:42.036" v="1454" actId="20577"/>
          <ac:spMkLst>
            <pc:docMk/>
            <pc:sldMk cId="332804239" sldId="387"/>
            <ac:spMk id="9" creationId="{00000000-0000-0000-0000-000000000000}"/>
          </ac:spMkLst>
        </pc:spChg>
        <pc:spChg chg="mod">
          <ac:chgData name="Ngô Quang Thắng" userId="acf1fdd5fb780500" providerId="LiveId" clId="{FD98E25F-781A-4DE1-8141-4FF294A967F4}" dt="2022-08-06T15:21:59.295" v="1620" actId="123"/>
          <ac:spMkLst>
            <pc:docMk/>
            <pc:sldMk cId="332804239" sldId="387"/>
            <ac:spMk id="10" creationId="{00000000-0000-0000-0000-000000000000}"/>
          </ac:spMkLst>
        </pc:spChg>
        <pc:spChg chg="del">
          <ac:chgData name="Ngô Quang Thắng" userId="acf1fdd5fb780500" providerId="LiveId" clId="{FD98E25F-781A-4DE1-8141-4FF294A967F4}" dt="2022-08-06T15:21:10.321" v="1605" actId="478"/>
          <ac:spMkLst>
            <pc:docMk/>
            <pc:sldMk cId="332804239" sldId="387"/>
            <ac:spMk id="13" creationId="{00000000-0000-0000-0000-000000000000}"/>
          </ac:spMkLst>
        </pc:spChg>
        <pc:spChg chg="del">
          <ac:chgData name="Ngô Quang Thắng" userId="acf1fdd5fb780500" providerId="LiveId" clId="{FD98E25F-781A-4DE1-8141-4FF294A967F4}" dt="2022-08-06T15:21:13.219" v="1606" actId="478"/>
          <ac:spMkLst>
            <pc:docMk/>
            <pc:sldMk cId="332804239" sldId="387"/>
            <ac:spMk id="14" creationId="{00000000-0000-0000-0000-000000000000}"/>
          </ac:spMkLst>
        </pc:spChg>
        <pc:spChg chg="del">
          <ac:chgData name="Ngô Quang Thắng" userId="acf1fdd5fb780500" providerId="LiveId" clId="{FD98E25F-781A-4DE1-8141-4FF294A967F4}" dt="2022-08-06T15:21:14.469" v="1607" actId="478"/>
          <ac:spMkLst>
            <pc:docMk/>
            <pc:sldMk cId="332804239" sldId="387"/>
            <ac:spMk id="15" creationId="{00000000-0000-0000-0000-000000000000}"/>
          </ac:spMkLst>
        </pc:spChg>
        <pc:spChg chg="del">
          <ac:chgData name="Ngô Quang Thắng" userId="acf1fdd5fb780500" providerId="LiveId" clId="{FD98E25F-781A-4DE1-8141-4FF294A967F4}" dt="2022-08-06T15:21:16.466" v="1608" actId="478"/>
          <ac:spMkLst>
            <pc:docMk/>
            <pc:sldMk cId="332804239" sldId="387"/>
            <ac:spMk id="16" creationId="{00000000-0000-0000-0000-000000000000}"/>
          </ac:spMkLst>
        </pc:spChg>
        <pc:spChg chg="del">
          <ac:chgData name="Ngô Quang Thắng" userId="acf1fdd5fb780500" providerId="LiveId" clId="{FD98E25F-781A-4DE1-8141-4FF294A967F4}" dt="2022-08-06T15:21:18.062" v="1609" actId="478"/>
          <ac:spMkLst>
            <pc:docMk/>
            <pc:sldMk cId="332804239" sldId="387"/>
            <ac:spMk id="17" creationId="{00000000-0000-0000-0000-000000000000}"/>
          </ac:spMkLst>
        </pc:spChg>
        <pc:spChg chg="del">
          <ac:chgData name="Ngô Quang Thắng" userId="acf1fdd5fb780500" providerId="LiveId" clId="{FD98E25F-781A-4DE1-8141-4FF294A967F4}" dt="2022-08-06T15:21:20.358" v="1610" actId="478"/>
          <ac:spMkLst>
            <pc:docMk/>
            <pc:sldMk cId="332804239" sldId="387"/>
            <ac:spMk id="18" creationId="{00000000-0000-0000-0000-000000000000}"/>
          </ac:spMkLst>
        </pc:spChg>
        <pc:spChg chg="del">
          <ac:chgData name="Ngô Quang Thắng" userId="acf1fdd5fb780500" providerId="LiveId" clId="{FD98E25F-781A-4DE1-8141-4FF294A967F4}" dt="2022-08-06T15:21:22.139" v="1611" actId="478"/>
          <ac:spMkLst>
            <pc:docMk/>
            <pc:sldMk cId="332804239" sldId="387"/>
            <ac:spMk id="19" creationId="{00000000-0000-0000-0000-000000000000}"/>
          </ac:spMkLst>
        </pc:spChg>
        <pc:spChg chg="add mod">
          <ac:chgData name="Ngô Quang Thắng" userId="acf1fdd5fb780500" providerId="LiveId" clId="{FD98E25F-781A-4DE1-8141-4FF294A967F4}" dt="2022-08-06T15:23:05.844" v="1635" actId="123"/>
          <ac:spMkLst>
            <pc:docMk/>
            <pc:sldMk cId="332804239" sldId="387"/>
            <ac:spMk id="22" creationId="{47573FB2-D22B-F0EF-2739-ADD8D1234D4A}"/>
          </ac:spMkLst>
        </pc:spChg>
        <pc:spChg chg="add mod">
          <ac:chgData name="Ngô Quang Thắng" userId="acf1fdd5fb780500" providerId="LiveId" clId="{FD98E25F-781A-4DE1-8141-4FF294A967F4}" dt="2022-08-06T15:23:09.722" v="1636" actId="123"/>
          <ac:spMkLst>
            <pc:docMk/>
            <pc:sldMk cId="332804239" sldId="387"/>
            <ac:spMk id="24" creationId="{812AA930-E196-890A-AD12-56BB1689DF70}"/>
          </ac:spMkLst>
        </pc:spChg>
        <pc:grpChg chg="mod">
          <ac:chgData name="Ngô Quang Thắng" userId="acf1fdd5fb780500" providerId="LiveId" clId="{FD98E25F-781A-4DE1-8141-4FF294A967F4}" dt="2022-08-06T15:21:36.559" v="1615" actId="1076"/>
          <ac:grpSpMkLst>
            <pc:docMk/>
            <pc:sldMk cId="332804239" sldId="387"/>
            <ac:grpSpMk id="5" creationId="{00000000-0000-0000-0000-000000000000}"/>
          </ac:grpSpMkLst>
        </pc:grpChg>
        <pc:picChg chg="del">
          <ac:chgData name="Ngô Quang Thắng" userId="acf1fdd5fb780500" providerId="LiveId" clId="{FD98E25F-781A-4DE1-8141-4FF294A967F4}" dt="2022-08-06T15:15:18.633" v="1599" actId="478"/>
          <ac:picMkLst>
            <pc:docMk/>
            <pc:sldMk cId="332804239" sldId="387"/>
            <ac:picMk id="1028" creationId="{00000000-0000-0000-0000-000000000000}"/>
          </ac:picMkLst>
        </pc:picChg>
        <pc:picChg chg="del">
          <ac:chgData name="Ngô Quang Thắng" userId="acf1fdd5fb780500" providerId="LiveId" clId="{FD98E25F-781A-4DE1-8141-4FF294A967F4}" dt="2022-08-06T15:15:19.168" v="1600" actId="478"/>
          <ac:picMkLst>
            <pc:docMk/>
            <pc:sldMk cId="332804239" sldId="387"/>
            <ac:picMk id="1030" creationId="{00000000-0000-0000-0000-000000000000}"/>
          </ac:picMkLst>
        </pc:picChg>
        <pc:picChg chg="del">
          <ac:chgData name="Ngô Quang Thắng" userId="acf1fdd5fb780500" providerId="LiveId" clId="{FD98E25F-781A-4DE1-8141-4FF294A967F4}" dt="2022-08-06T15:15:15.794" v="1596" actId="478"/>
          <ac:picMkLst>
            <pc:docMk/>
            <pc:sldMk cId="332804239" sldId="387"/>
            <ac:picMk id="12290" creationId="{00000000-0000-0000-0000-000000000000}"/>
          </ac:picMkLst>
        </pc:picChg>
        <pc:picChg chg="del">
          <ac:chgData name="Ngô Quang Thắng" userId="acf1fdd5fb780500" providerId="LiveId" clId="{FD98E25F-781A-4DE1-8141-4FF294A967F4}" dt="2022-08-06T15:15:16.607" v="1597" actId="478"/>
          <ac:picMkLst>
            <pc:docMk/>
            <pc:sldMk cId="332804239" sldId="387"/>
            <ac:picMk id="12292" creationId="{00000000-0000-0000-0000-000000000000}"/>
          </ac:picMkLst>
        </pc:picChg>
        <pc:picChg chg="del">
          <ac:chgData name="Ngô Quang Thắng" userId="acf1fdd5fb780500" providerId="LiveId" clId="{FD98E25F-781A-4DE1-8141-4FF294A967F4}" dt="2022-08-06T15:15:17.390" v="1598" actId="478"/>
          <ac:picMkLst>
            <pc:docMk/>
            <pc:sldMk cId="332804239" sldId="387"/>
            <ac:picMk id="12296" creationId="{00000000-0000-0000-0000-000000000000}"/>
          </ac:picMkLst>
        </pc:picChg>
      </pc:sldChg>
      <pc:sldChg chg="new del">
        <pc:chgData name="Ngô Quang Thắng" userId="acf1fdd5fb780500" providerId="LiveId" clId="{FD98E25F-781A-4DE1-8141-4FF294A967F4}" dt="2022-08-07T10:41:45.995" v="2366" actId="2696"/>
        <pc:sldMkLst>
          <pc:docMk/>
          <pc:sldMk cId="2677315998" sldId="388"/>
        </pc:sldMkLst>
      </pc:sldChg>
      <pc:sldChg chg="addSp delSp modSp add mod">
        <pc:chgData name="Ngô Quang Thắng" userId="acf1fdd5fb780500" providerId="LiveId" clId="{FD98E25F-781A-4DE1-8141-4FF294A967F4}" dt="2022-08-07T11:13:34.179" v="3427" actId="1076"/>
        <pc:sldMkLst>
          <pc:docMk/>
          <pc:sldMk cId="4180893748" sldId="389"/>
        </pc:sldMkLst>
        <pc:spChg chg="del">
          <ac:chgData name="Ngô Quang Thắng" userId="acf1fdd5fb780500" providerId="LiveId" clId="{FD98E25F-781A-4DE1-8141-4FF294A967F4}" dt="2022-08-07T10:41:52.911" v="2369" actId="478"/>
          <ac:spMkLst>
            <pc:docMk/>
            <pc:sldMk cId="4180893748" sldId="389"/>
            <ac:spMk id="2" creationId="{00000000-0000-0000-0000-000000000000}"/>
          </ac:spMkLst>
        </pc:spChg>
        <pc:spChg chg="add del mod">
          <ac:chgData name="Ngô Quang Thắng" userId="acf1fdd5fb780500" providerId="LiveId" clId="{FD98E25F-781A-4DE1-8141-4FF294A967F4}" dt="2022-08-07T10:45:07.932" v="2526" actId="478"/>
          <ac:spMkLst>
            <pc:docMk/>
            <pc:sldMk cId="4180893748" sldId="389"/>
            <ac:spMk id="3" creationId="{A929C13B-9A2B-A113-5DB6-BFF9C01B51F2}"/>
          </ac:spMkLst>
        </pc:spChg>
        <pc:spChg chg="add mod">
          <ac:chgData name="Ngô Quang Thắng" userId="acf1fdd5fb780500" providerId="LiveId" clId="{FD98E25F-781A-4DE1-8141-4FF294A967F4}" dt="2022-08-07T10:54:42.995" v="2820" actId="208"/>
          <ac:spMkLst>
            <pc:docMk/>
            <pc:sldMk cId="4180893748" sldId="389"/>
            <ac:spMk id="4" creationId="{D223992F-0123-272F-1AA6-70EAAE1C74B5}"/>
          </ac:spMkLst>
        </pc:spChg>
        <pc:spChg chg="del">
          <ac:chgData name="Ngô Quang Thắng" userId="acf1fdd5fb780500" providerId="LiveId" clId="{FD98E25F-781A-4DE1-8141-4FF294A967F4}" dt="2022-08-07T10:41:57.067" v="2370" actId="478"/>
          <ac:spMkLst>
            <pc:docMk/>
            <pc:sldMk cId="4180893748" sldId="389"/>
            <ac:spMk id="7" creationId="{00000000-0000-0000-0000-000000000000}"/>
          </ac:spMkLst>
        </pc:spChg>
        <pc:spChg chg="add mod">
          <ac:chgData name="Ngô Quang Thắng" userId="acf1fdd5fb780500" providerId="LiveId" clId="{FD98E25F-781A-4DE1-8141-4FF294A967F4}" dt="2022-08-07T10:54:47.681" v="2822" actId="208"/>
          <ac:spMkLst>
            <pc:docMk/>
            <pc:sldMk cId="4180893748" sldId="389"/>
            <ac:spMk id="8" creationId="{85E65991-81FA-C70A-6FD6-F22A00A1269A}"/>
          </ac:spMkLst>
        </pc:spChg>
        <pc:spChg chg="add mod">
          <ac:chgData name="Ngô Quang Thắng" userId="acf1fdd5fb780500" providerId="LiveId" clId="{FD98E25F-781A-4DE1-8141-4FF294A967F4}" dt="2022-08-07T10:54:51.093" v="2824" actId="208"/>
          <ac:spMkLst>
            <pc:docMk/>
            <pc:sldMk cId="4180893748" sldId="389"/>
            <ac:spMk id="12" creationId="{3E5A9376-39CC-1714-0CD5-199BFCF4DCA7}"/>
          </ac:spMkLst>
        </pc:spChg>
        <pc:spChg chg="add mod">
          <ac:chgData name="Ngô Quang Thắng" userId="acf1fdd5fb780500" providerId="LiveId" clId="{FD98E25F-781A-4DE1-8141-4FF294A967F4}" dt="2022-08-07T11:10:12.811" v="3221" actId="20578"/>
          <ac:spMkLst>
            <pc:docMk/>
            <pc:sldMk cId="4180893748" sldId="389"/>
            <ac:spMk id="13" creationId="{620099B9-5BC5-66DB-A5F6-E473119261D2}"/>
          </ac:spMkLst>
        </pc:spChg>
        <pc:spChg chg="add mod">
          <ac:chgData name="Ngô Quang Thắng" userId="acf1fdd5fb780500" providerId="LiveId" clId="{FD98E25F-781A-4DE1-8141-4FF294A967F4}" dt="2022-08-07T10:58:16.061" v="3075" actId="207"/>
          <ac:spMkLst>
            <pc:docMk/>
            <pc:sldMk cId="4180893748" sldId="389"/>
            <ac:spMk id="14" creationId="{37549D19-0E3F-076D-B117-1B2E39076638}"/>
          </ac:spMkLst>
        </pc:spChg>
        <pc:spChg chg="add del mod">
          <ac:chgData name="Ngô Quang Thắng" userId="acf1fdd5fb780500" providerId="LiveId" clId="{FD98E25F-781A-4DE1-8141-4FF294A967F4}" dt="2022-08-07T10:55:12.099" v="2834" actId="478"/>
          <ac:spMkLst>
            <pc:docMk/>
            <pc:sldMk cId="4180893748" sldId="389"/>
            <ac:spMk id="16" creationId="{485167D6-FB67-2B6A-6F5E-7C8BAEB2CBC2}"/>
          </ac:spMkLst>
        </pc:spChg>
        <pc:spChg chg="add mod">
          <ac:chgData name="Ngô Quang Thắng" userId="acf1fdd5fb780500" providerId="LiveId" clId="{FD98E25F-781A-4DE1-8141-4FF294A967F4}" dt="2022-08-07T10:55:55.054" v="2871" actId="404"/>
          <ac:spMkLst>
            <pc:docMk/>
            <pc:sldMk cId="4180893748" sldId="389"/>
            <ac:spMk id="17" creationId="{8F434F39-EB7C-D963-84B4-949AEDAA9343}"/>
          </ac:spMkLst>
        </pc:spChg>
        <pc:spChg chg="add mod">
          <ac:chgData name="Ngô Quang Thắng" userId="acf1fdd5fb780500" providerId="LiveId" clId="{FD98E25F-781A-4DE1-8141-4FF294A967F4}" dt="2022-08-07T10:58:27.218" v="3078" actId="207"/>
          <ac:spMkLst>
            <pc:docMk/>
            <pc:sldMk cId="4180893748" sldId="389"/>
            <ac:spMk id="18" creationId="{4DCC5AF1-1A9B-006B-E073-5F105AFA4CEA}"/>
          </ac:spMkLst>
        </pc:spChg>
        <pc:spChg chg="add mod">
          <ac:chgData name="Ngô Quang Thắng" userId="acf1fdd5fb780500" providerId="LiveId" clId="{FD98E25F-781A-4DE1-8141-4FF294A967F4}" dt="2022-08-07T10:58:34.746" v="3081" actId="2711"/>
          <ac:spMkLst>
            <pc:docMk/>
            <pc:sldMk cId="4180893748" sldId="389"/>
            <ac:spMk id="19" creationId="{31F02B32-CD7A-4DCA-14FD-DDE8F6DAC8CD}"/>
          </ac:spMkLst>
        </pc:spChg>
        <pc:spChg chg="add mod">
          <ac:chgData name="Ngô Quang Thắng" userId="acf1fdd5fb780500" providerId="LiveId" clId="{FD98E25F-781A-4DE1-8141-4FF294A967F4}" dt="2022-08-07T10:57:37.089" v="3061" actId="207"/>
          <ac:spMkLst>
            <pc:docMk/>
            <pc:sldMk cId="4180893748" sldId="389"/>
            <ac:spMk id="20" creationId="{74798773-11A7-77C3-CE46-368CF11960B6}"/>
          </ac:spMkLst>
        </pc:spChg>
        <pc:spChg chg="add mod">
          <ac:chgData name="Ngô Quang Thắng" userId="acf1fdd5fb780500" providerId="LiveId" clId="{FD98E25F-781A-4DE1-8141-4FF294A967F4}" dt="2022-08-07T10:57:48.360" v="3066" actId="207"/>
          <ac:spMkLst>
            <pc:docMk/>
            <pc:sldMk cId="4180893748" sldId="389"/>
            <ac:spMk id="21" creationId="{9E767EF5-474E-DC62-70C3-33AD627E8DA0}"/>
          </ac:spMkLst>
        </pc:spChg>
        <pc:spChg chg="add mod">
          <ac:chgData name="Ngô Quang Thắng" userId="acf1fdd5fb780500" providerId="LiveId" clId="{FD98E25F-781A-4DE1-8141-4FF294A967F4}" dt="2022-08-07T10:57:57.061" v="3070" actId="207"/>
          <ac:spMkLst>
            <pc:docMk/>
            <pc:sldMk cId="4180893748" sldId="389"/>
            <ac:spMk id="22" creationId="{D6682F0A-89E1-201E-9673-2F4F906A8D79}"/>
          </ac:spMkLst>
        </pc:spChg>
        <pc:spChg chg="add mod">
          <ac:chgData name="Ngô Quang Thắng" userId="acf1fdd5fb780500" providerId="LiveId" clId="{FD98E25F-781A-4DE1-8141-4FF294A967F4}" dt="2022-08-07T10:54:54.057" v="2827" actId="207"/>
          <ac:spMkLst>
            <pc:docMk/>
            <pc:sldMk cId="4180893748" sldId="389"/>
            <ac:spMk id="23" creationId="{B1E47FFC-43DC-C043-D8C0-19DC8790885F}"/>
          </ac:spMkLst>
        </pc:spChg>
        <pc:spChg chg="add mod">
          <ac:chgData name="Ngô Quang Thắng" userId="acf1fdd5fb780500" providerId="LiveId" clId="{FD98E25F-781A-4DE1-8141-4FF294A967F4}" dt="2022-08-07T10:58:19.379" v="3076" actId="207"/>
          <ac:spMkLst>
            <pc:docMk/>
            <pc:sldMk cId="4180893748" sldId="389"/>
            <ac:spMk id="24" creationId="{E05753AE-DF83-36ED-4449-779AFCCC832B}"/>
          </ac:spMkLst>
        </pc:spChg>
        <pc:spChg chg="add mod">
          <ac:chgData name="Ngô Quang Thắng" userId="acf1fdd5fb780500" providerId="LiveId" clId="{FD98E25F-781A-4DE1-8141-4FF294A967F4}" dt="2022-08-07T10:55:50.124" v="2870" actId="404"/>
          <ac:spMkLst>
            <pc:docMk/>
            <pc:sldMk cId="4180893748" sldId="389"/>
            <ac:spMk id="25" creationId="{01B8176A-F8BF-8C2F-D5A4-A01DA8563CDD}"/>
          </ac:spMkLst>
        </pc:spChg>
        <pc:spChg chg="add del">
          <ac:chgData name="Ngô Quang Thắng" userId="acf1fdd5fb780500" providerId="LiveId" clId="{FD98E25F-781A-4DE1-8141-4FF294A967F4}" dt="2022-08-07T11:01:23.309" v="3104" actId="478"/>
          <ac:spMkLst>
            <pc:docMk/>
            <pc:sldMk cId="4180893748" sldId="389"/>
            <ac:spMk id="40" creationId="{4C07A3AF-4E6B-B42C-2A01-AF3B0F6A7164}"/>
          </ac:spMkLst>
        </pc:spChg>
        <pc:spChg chg="add del mod">
          <ac:chgData name="Ngô Quang Thắng" userId="acf1fdd5fb780500" providerId="LiveId" clId="{FD98E25F-781A-4DE1-8141-4FF294A967F4}" dt="2022-08-07T11:02:47.917" v="3112" actId="478"/>
          <ac:spMkLst>
            <pc:docMk/>
            <pc:sldMk cId="4180893748" sldId="389"/>
            <ac:spMk id="43" creationId="{305A60BD-5B79-BF86-F0F6-7AE90243266E}"/>
          </ac:spMkLst>
        </pc:spChg>
        <pc:spChg chg="add del">
          <ac:chgData name="Ngô Quang Thắng" userId="acf1fdd5fb780500" providerId="LiveId" clId="{FD98E25F-781A-4DE1-8141-4FF294A967F4}" dt="2022-08-07T11:03:13.469" v="3114" actId="478"/>
          <ac:spMkLst>
            <pc:docMk/>
            <pc:sldMk cId="4180893748" sldId="389"/>
            <ac:spMk id="44" creationId="{3AC86B1B-1447-E424-E34D-8823F66B7574}"/>
          </ac:spMkLst>
        </pc:spChg>
        <pc:spChg chg="add del mod">
          <ac:chgData name="Ngô Quang Thắng" userId="acf1fdd5fb780500" providerId="LiveId" clId="{FD98E25F-781A-4DE1-8141-4FF294A967F4}" dt="2022-08-07T11:11:53.789" v="3242" actId="478"/>
          <ac:spMkLst>
            <pc:docMk/>
            <pc:sldMk cId="4180893748" sldId="389"/>
            <ac:spMk id="45" creationId="{85053C44-A1C9-24D5-EEA2-1DF9972481EF}"/>
          </ac:spMkLst>
        </pc:spChg>
        <pc:spChg chg="add mod">
          <ac:chgData name="Ngô Quang Thắng" userId="acf1fdd5fb780500" providerId="LiveId" clId="{FD98E25F-781A-4DE1-8141-4FF294A967F4}" dt="2022-08-07T11:13:33.546" v="3426" actId="122"/>
          <ac:spMkLst>
            <pc:docMk/>
            <pc:sldMk cId="4180893748" sldId="389"/>
            <ac:spMk id="52" creationId="{187B4DE4-B577-305F-02A5-E7E3CA197516}"/>
          </ac:spMkLst>
        </pc:spChg>
        <pc:spChg chg="add mod">
          <ac:chgData name="Ngô Quang Thắng" userId="acf1fdd5fb780500" providerId="LiveId" clId="{FD98E25F-781A-4DE1-8141-4FF294A967F4}" dt="2022-08-07T11:13:28.871" v="3425" actId="122"/>
          <ac:spMkLst>
            <pc:docMk/>
            <pc:sldMk cId="4180893748" sldId="389"/>
            <ac:spMk id="53" creationId="{2D0B1E98-2344-F83A-E415-CE41B3E150D8}"/>
          </ac:spMkLst>
        </pc:spChg>
        <pc:grpChg chg="del">
          <ac:chgData name="Ngô Quang Thắng" userId="acf1fdd5fb780500" providerId="LiveId" clId="{FD98E25F-781A-4DE1-8141-4FF294A967F4}" dt="2022-08-07T10:45:06.029" v="2525" actId="478"/>
          <ac:grpSpMkLst>
            <pc:docMk/>
            <pc:sldMk cId="4180893748" sldId="389"/>
            <ac:grpSpMk id="9" creationId="{0A4FA0D5-372D-F595-94C8-05CA4042689F}"/>
          </ac:grpSpMkLst>
        </pc:grpChg>
        <pc:picChg chg="del">
          <ac:chgData name="Ngô Quang Thắng" userId="acf1fdd5fb780500" providerId="LiveId" clId="{FD98E25F-781A-4DE1-8141-4FF294A967F4}" dt="2022-08-07T10:41:49.365" v="2367" actId="478"/>
          <ac:picMkLst>
            <pc:docMk/>
            <pc:sldMk cId="4180893748" sldId="389"/>
            <ac:picMk id="5" creationId="{00000000-0000-0000-0000-000000000000}"/>
          </ac:picMkLst>
        </pc:picChg>
        <pc:picChg chg="del">
          <ac:chgData name="Ngô Quang Thắng" userId="acf1fdd5fb780500" providerId="LiveId" clId="{FD98E25F-781A-4DE1-8141-4FF294A967F4}" dt="2022-08-07T10:41:50.348" v="2368" actId="478"/>
          <ac:picMkLst>
            <pc:docMk/>
            <pc:sldMk cId="4180893748" sldId="389"/>
            <ac:picMk id="6" creationId="{00000000-0000-0000-0000-000000000000}"/>
          </ac:picMkLst>
        </pc:picChg>
        <pc:picChg chg="mod">
          <ac:chgData name="Ngô Quang Thắng" userId="acf1fdd5fb780500" providerId="LiveId" clId="{FD98E25F-781A-4DE1-8141-4FF294A967F4}" dt="2022-08-07T11:13:34.179" v="3427" actId="1076"/>
          <ac:picMkLst>
            <pc:docMk/>
            <pc:sldMk cId="4180893748" sldId="389"/>
            <ac:picMk id="3074" creationId="{00000000-0000-0000-0000-000000000000}"/>
          </ac:picMkLst>
        </pc:picChg>
        <pc:cxnChg chg="add mod">
          <ac:chgData name="Ngô Quang Thắng" userId="acf1fdd5fb780500" providerId="LiveId" clId="{FD98E25F-781A-4DE1-8141-4FF294A967F4}" dt="2022-08-07T10:59:09.725" v="3083" actId="208"/>
          <ac:cxnSpMkLst>
            <pc:docMk/>
            <pc:sldMk cId="4180893748" sldId="389"/>
            <ac:cxnSpMk id="26" creationId="{9E2CEEA3-3701-486B-794D-E64204386C42}"/>
          </ac:cxnSpMkLst>
        </pc:cxnChg>
        <pc:cxnChg chg="add mod">
          <ac:chgData name="Ngô Quang Thắng" userId="acf1fdd5fb780500" providerId="LiveId" clId="{FD98E25F-781A-4DE1-8141-4FF294A967F4}" dt="2022-08-07T10:59:22.909" v="3086" actId="208"/>
          <ac:cxnSpMkLst>
            <pc:docMk/>
            <pc:sldMk cId="4180893748" sldId="389"/>
            <ac:cxnSpMk id="28" creationId="{6B2BCF72-AB42-5444-FE70-BA365D9E0EEC}"/>
          </ac:cxnSpMkLst>
        </pc:cxnChg>
        <pc:cxnChg chg="add mod">
          <ac:chgData name="Ngô Quang Thắng" userId="acf1fdd5fb780500" providerId="LiveId" clId="{FD98E25F-781A-4DE1-8141-4FF294A967F4}" dt="2022-08-07T10:59:35.053" v="3088" actId="208"/>
          <ac:cxnSpMkLst>
            <pc:docMk/>
            <pc:sldMk cId="4180893748" sldId="389"/>
            <ac:cxnSpMk id="30" creationId="{CA24D948-2FDF-EC52-CA2C-DD91ECF63946}"/>
          </ac:cxnSpMkLst>
        </pc:cxnChg>
        <pc:cxnChg chg="add del">
          <ac:chgData name="Ngô Quang Thắng" userId="acf1fdd5fb780500" providerId="LiveId" clId="{FD98E25F-781A-4DE1-8141-4FF294A967F4}" dt="2022-08-07T10:59:48.243" v="3090" actId="478"/>
          <ac:cxnSpMkLst>
            <pc:docMk/>
            <pc:sldMk cId="4180893748" sldId="389"/>
            <ac:cxnSpMk id="32" creationId="{C7B17AA3-44EA-8E33-905D-9B2E95090C55}"/>
          </ac:cxnSpMkLst>
        </pc:cxnChg>
        <pc:cxnChg chg="add del mod">
          <ac:chgData name="Ngô Quang Thắng" userId="acf1fdd5fb780500" providerId="LiveId" clId="{FD98E25F-781A-4DE1-8141-4FF294A967F4}" dt="2022-08-07T11:01:11.409" v="3102" actId="478"/>
          <ac:cxnSpMkLst>
            <pc:docMk/>
            <pc:sldMk cId="4180893748" sldId="389"/>
            <ac:cxnSpMk id="34" creationId="{41E9F432-588F-2E09-BB52-98011A3C067B}"/>
          </ac:cxnSpMkLst>
        </pc:cxnChg>
        <pc:cxnChg chg="add mod">
          <ac:chgData name="Ngô Quang Thắng" userId="acf1fdd5fb780500" providerId="LiveId" clId="{FD98E25F-781A-4DE1-8141-4FF294A967F4}" dt="2022-08-07T11:00:33.808" v="3098" actId="14100"/>
          <ac:cxnSpMkLst>
            <pc:docMk/>
            <pc:sldMk cId="4180893748" sldId="389"/>
            <ac:cxnSpMk id="36" creationId="{E72B8B9F-58EF-5C56-F116-6FAEAA409D6B}"/>
          </ac:cxnSpMkLst>
        </pc:cxnChg>
        <pc:cxnChg chg="add mod">
          <ac:chgData name="Ngô Quang Thắng" userId="acf1fdd5fb780500" providerId="LiveId" clId="{FD98E25F-781A-4DE1-8141-4FF294A967F4}" dt="2022-08-07T11:00:20.106" v="3095" actId="208"/>
          <ac:cxnSpMkLst>
            <pc:docMk/>
            <pc:sldMk cId="4180893748" sldId="389"/>
            <ac:cxnSpMk id="38" creationId="{8217E53E-9BF1-7E55-CA85-341CC0A625A6}"/>
          </ac:cxnSpMkLst>
        </pc:cxnChg>
        <pc:cxnChg chg="add mod">
          <ac:chgData name="Ngô Quang Thắng" userId="acf1fdd5fb780500" providerId="LiveId" clId="{FD98E25F-781A-4DE1-8141-4FF294A967F4}" dt="2022-08-07T11:02:04.309" v="3108" actId="14100"/>
          <ac:cxnSpMkLst>
            <pc:docMk/>
            <pc:sldMk cId="4180893748" sldId="389"/>
            <ac:cxnSpMk id="42" creationId="{911A9216-1166-634D-82A5-2F6C9129ED26}"/>
          </ac:cxnSpMkLst>
        </pc:cxnChg>
        <pc:cxnChg chg="add mod">
          <ac:chgData name="Ngô Quang Thắng" userId="acf1fdd5fb780500" providerId="LiveId" clId="{FD98E25F-781A-4DE1-8141-4FF294A967F4}" dt="2022-08-07T11:07:10.245" v="3116" actId="1076"/>
          <ac:cxnSpMkLst>
            <pc:docMk/>
            <pc:sldMk cId="4180893748" sldId="389"/>
            <ac:cxnSpMk id="46" creationId="{71192E7F-8FB5-F21B-BC40-65F90AF977D1}"/>
          </ac:cxnSpMkLst>
        </pc:cxnChg>
        <pc:cxnChg chg="add mod">
          <ac:chgData name="Ngô Quang Thắng" userId="acf1fdd5fb780500" providerId="LiveId" clId="{FD98E25F-781A-4DE1-8141-4FF294A967F4}" dt="2022-08-07T11:07:20.123" v="3118" actId="1076"/>
          <ac:cxnSpMkLst>
            <pc:docMk/>
            <pc:sldMk cId="4180893748" sldId="389"/>
            <ac:cxnSpMk id="47" creationId="{3094CD0F-4468-4996-E849-5F94797FB6D6}"/>
          </ac:cxnSpMkLst>
        </pc:cxnChg>
        <pc:cxnChg chg="add mod">
          <ac:chgData name="Ngô Quang Thắng" userId="acf1fdd5fb780500" providerId="LiveId" clId="{FD98E25F-781A-4DE1-8141-4FF294A967F4}" dt="2022-08-07T11:07:28.041" v="3120" actId="1076"/>
          <ac:cxnSpMkLst>
            <pc:docMk/>
            <pc:sldMk cId="4180893748" sldId="389"/>
            <ac:cxnSpMk id="48" creationId="{682B8B51-4E5F-AB0A-9F93-5E7433284316}"/>
          </ac:cxnSpMkLst>
        </pc:cxnChg>
        <pc:cxnChg chg="add mod">
          <ac:chgData name="Ngô Quang Thắng" userId="acf1fdd5fb780500" providerId="LiveId" clId="{FD98E25F-781A-4DE1-8141-4FF294A967F4}" dt="2022-08-07T11:07:35.643" v="3122" actId="1076"/>
          <ac:cxnSpMkLst>
            <pc:docMk/>
            <pc:sldMk cId="4180893748" sldId="389"/>
            <ac:cxnSpMk id="49" creationId="{604B83CB-58F3-39AD-AEE5-8296AE7BB0F9}"/>
          </ac:cxnSpMkLst>
        </pc:cxnChg>
        <pc:cxnChg chg="add mod">
          <ac:chgData name="Ngô Quang Thắng" userId="acf1fdd5fb780500" providerId="LiveId" clId="{FD98E25F-781A-4DE1-8141-4FF294A967F4}" dt="2022-08-07T11:07:41.851" v="3124" actId="1076"/>
          <ac:cxnSpMkLst>
            <pc:docMk/>
            <pc:sldMk cId="4180893748" sldId="389"/>
            <ac:cxnSpMk id="50" creationId="{6C8946EA-0458-F041-8367-FC176C4C04B9}"/>
          </ac:cxnSpMkLst>
        </pc:cxnChg>
        <pc:cxnChg chg="add mod">
          <ac:chgData name="Ngô Quang Thắng" userId="acf1fdd5fb780500" providerId="LiveId" clId="{FD98E25F-781A-4DE1-8141-4FF294A967F4}" dt="2022-08-07T11:07:48.917" v="3126" actId="1076"/>
          <ac:cxnSpMkLst>
            <pc:docMk/>
            <pc:sldMk cId="4180893748" sldId="389"/>
            <ac:cxnSpMk id="51" creationId="{4980244E-CAB7-3125-8BBA-95717A1FAF6A}"/>
          </ac:cxnSpMkLst>
        </pc:cxnChg>
      </pc:sldChg>
      <pc:sldChg chg="addSp delSp modSp mod modAnim">
        <pc:chgData name="Ngô Quang Thắng" userId="acf1fdd5fb780500" providerId="LiveId" clId="{FD98E25F-781A-4DE1-8141-4FF294A967F4}" dt="2022-08-07T11:16:59.544" v="3481" actId="1076"/>
        <pc:sldMkLst>
          <pc:docMk/>
          <pc:sldMk cId="1231381007" sldId="391"/>
        </pc:sldMkLst>
        <pc:spChg chg="mod">
          <ac:chgData name="Ngô Quang Thắng" userId="acf1fdd5fb780500" providerId="LiveId" clId="{FD98E25F-781A-4DE1-8141-4FF294A967F4}" dt="2022-08-07T11:16:29.559" v="3479" actId="20577"/>
          <ac:spMkLst>
            <pc:docMk/>
            <pc:sldMk cId="1231381007" sldId="391"/>
            <ac:spMk id="3" creationId="{00000000-0000-0000-0000-000000000000}"/>
          </ac:spMkLst>
        </pc:spChg>
        <pc:spChg chg="mod">
          <ac:chgData name="Ngô Quang Thắng" userId="acf1fdd5fb780500" providerId="LiveId" clId="{FD98E25F-781A-4DE1-8141-4FF294A967F4}" dt="2022-08-07T11:14:28.574" v="3455" actId="20577"/>
          <ac:spMkLst>
            <pc:docMk/>
            <pc:sldMk cId="1231381007" sldId="391"/>
            <ac:spMk id="6" creationId="{00000000-0000-0000-0000-000000000000}"/>
          </ac:spMkLst>
        </pc:spChg>
        <pc:grpChg chg="del">
          <ac:chgData name="Ngô Quang Thắng" userId="acf1fdd5fb780500" providerId="LiveId" clId="{FD98E25F-781A-4DE1-8141-4FF294A967F4}" dt="2022-08-07T11:14:32.396" v="3456" actId="478"/>
          <ac:grpSpMkLst>
            <pc:docMk/>
            <pc:sldMk cId="1231381007" sldId="391"/>
            <ac:grpSpMk id="5" creationId="{00000000-0000-0000-0000-000000000000}"/>
          </ac:grpSpMkLst>
        </pc:grpChg>
        <pc:picChg chg="add mod">
          <ac:chgData name="Ngô Quang Thắng" userId="acf1fdd5fb780500" providerId="LiveId" clId="{FD98E25F-781A-4DE1-8141-4FF294A967F4}" dt="2022-08-07T11:15:09.621" v="3465" actId="14100"/>
          <ac:picMkLst>
            <pc:docMk/>
            <pc:sldMk cId="1231381007" sldId="391"/>
            <ac:picMk id="9" creationId="{7C321D9D-4312-E6AD-AF3D-6B327B476EEC}"/>
          </ac:picMkLst>
        </pc:picChg>
        <pc:picChg chg="add mod">
          <ac:chgData name="Ngô Quang Thắng" userId="acf1fdd5fb780500" providerId="LiveId" clId="{FD98E25F-781A-4DE1-8141-4FF294A967F4}" dt="2022-08-07T11:15:06.113" v="3464" actId="1076"/>
          <ac:picMkLst>
            <pc:docMk/>
            <pc:sldMk cId="1231381007" sldId="391"/>
            <ac:picMk id="10" creationId="{CAFDB22C-5E89-B23D-619F-252D6D171CB7}"/>
          </ac:picMkLst>
        </pc:picChg>
        <pc:picChg chg="add mod">
          <ac:chgData name="Ngô Quang Thắng" userId="acf1fdd5fb780500" providerId="LiveId" clId="{FD98E25F-781A-4DE1-8141-4FF294A967F4}" dt="2022-08-07T11:16:59.544" v="3481" actId="1076"/>
          <ac:picMkLst>
            <pc:docMk/>
            <pc:sldMk cId="1231381007" sldId="391"/>
            <ac:picMk id="11" creationId="{15123B1F-A3A7-3E1B-A6DE-0590EE8017DF}"/>
          </ac:picMkLst>
        </pc:picChg>
        <pc:picChg chg="del">
          <ac:chgData name="Ngô Quang Thắng" userId="acf1fdd5fb780500" providerId="LiveId" clId="{FD98E25F-781A-4DE1-8141-4FF294A967F4}" dt="2022-08-07T11:14:34.721" v="3457" actId="478"/>
          <ac:picMkLst>
            <pc:docMk/>
            <pc:sldMk cId="1231381007" sldId="391"/>
            <ac:picMk id="2765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5/2/2025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630427d54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630427d54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059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27</a:t>
            </a:fld>
            <a:endParaRPr lang="en-US"/>
          </a:p>
        </p:txBody>
      </p:sp>
    </p:spTree>
    <p:extLst>
      <p:ext uri="{BB962C8B-B14F-4D97-AF65-F5344CB8AC3E}">
        <p14:creationId xmlns:p14="http://schemas.microsoft.com/office/powerpoint/2010/main" val="823039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DA9E9-0A8F-49E8-9763-3BEEA6E657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689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DA9E9-0A8F-49E8-9763-3BEEA6E657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8103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81183F-0210-4076-BF44-057CDDD7A005}" type="slidenum">
              <a:rPr lang="zh-CN" altLang="en-US" smtClean="0">
                <a:solidFill>
                  <a:prstClr val="black"/>
                </a:solidFill>
              </a:rPr>
              <a:pPr/>
              <a:t>33</a:t>
            </a:fld>
            <a:endParaRPr lang="zh-CN" altLang="en-US">
              <a:solidFill>
                <a:prstClr val="black"/>
              </a:solidFill>
            </a:endParaRPr>
          </a:p>
        </p:txBody>
      </p:sp>
    </p:spTree>
    <p:extLst>
      <p:ext uri="{BB962C8B-B14F-4D97-AF65-F5344CB8AC3E}">
        <p14:creationId xmlns:p14="http://schemas.microsoft.com/office/powerpoint/2010/main" val="122551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630427d54a_0_6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630427d54a_0_6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6098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516890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21</a:t>
            </a:fld>
            <a:endParaRPr lang="en-US"/>
          </a:p>
        </p:txBody>
      </p:sp>
    </p:spTree>
    <p:extLst>
      <p:ext uri="{BB962C8B-B14F-4D97-AF65-F5344CB8AC3E}">
        <p14:creationId xmlns:p14="http://schemas.microsoft.com/office/powerpoint/2010/main" val="3182313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22</a:t>
            </a:fld>
            <a:endParaRPr lang="en-US"/>
          </a:p>
        </p:txBody>
      </p:sp>
    </p:spTree>
    <p:extLst>
      <p:ext uri="{BB962C8B-B14F-4D97-AF65-F5344CB8AC3E}">
        <p14:creationId xmlns:p14="http://schemas.microsoft.com/office/powerpoint/2010/main" val="267208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23</a:t>
            </a:fld>
            <a:endParaRPr lang="en-US"/>
          </a:p>
        </p:txBody>
      </p:sp>
    </p:spTree>
    <p:extLst>
      <p:ext uri="{BB962C8B-B14F-4D97-AF65-F5344CB8AC3E}">
        <p14:creationId xmlns:p14="http://schemas.microsoft.com/office/powerpoint/2010/main" val="1026180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24</a:t>
            </a:fld>
            <a:endParaRPr lang="en-US"/>
          </a:p>
        </p:txBody>
      </p:sp>
    </p:spTree>
    <p:extLst>
      <p:ext uri="{BB962C8B-B14F-4D97-AF65-F5344CB8AC3E}">
        <p14:creationId xmlns:p14="http://schemas.microsoft.com/office/powerpoint/2010/main" val="3515440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25</a:t>
            </a:fld>
            <a:endParaRPr lang="en-US"/>
          </a:p>
        </p:txBody>
      </p:sp>
    </p:spTree>
    <p:extLst>
      <p:ext uri="{BB962C8B-B14F-4D97-AF65-F5344CB8AC3E}">
        <p14:creationId xmlns:p14="http://schemas.microsoft.com/office/powerpoint/2010/main" val="1306497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26</a:t>
            </a:fld>
            <a:endParaRPr lang="en-US"/>
          </a:p>
        </p:txBody>
      </p:sp>
    </p:spTree>
    <p:extLst>
      <p:ext uri="{BB962C8B-B14F-4D97-AF65-F5344CB8AC3E}">
        <p14:creationId xmlns:p14="http://schemas.microsoft.com/office/powerpoint/2010/main" val="3289223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5/2/2025</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AACC5-AE31-4D4D-8999-D78FEE57771E}" type="datetimeFigureOut">
              <a:rPr lang="en-US" smtClean="0"/>
              <a:t>5/2/2025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08FCDF-D2AF-4815-A058-D2E8CB7D147D}" type="slidenum">
              <a:rPr lang="en-US" smtClean="0"/>
              <a:t>‹#›</a:t>
            </a:fld>
            <a:endParaRPr lang="en-US"/>
          </a:p>
        </p:txBody>
      </p:sp>
    </p:spTree>
    <p:extLst>
      <p:ext uri="{BB962C8B-B14F-4D97-AF65-F5344CB8AC3E}">
        <p14:creationId xmlns:p14="http://schemas.microsoft.com/office/powerpoint/2010/main" val="400202820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5/2/2025</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5/2/2025</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5/2/2025</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5/2/2025</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5/2/2025</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5/2/2025</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5/2/2025</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5/2/2025</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5/2/2025</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5/2/2025</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5/2/2025</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5/2/2025</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仅标题">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 y="0"/>
            <a:ext cx="12191332" cy="6858000"/>
          </a:xfrm>
          <a:prstGeom prst="rect">
            <a:avLst/>
          </a:prstGeom>
        </p:spPr>
      </p:pic>
    </p:spTree>
    <p:extLst>
      <p:ext uri="{BB962C8B-B14F-4D97-AF65-F5344CB8AC3E}">
        <p14:creationId xmlns:p14="http://schemas.microsoft.com/office/powerpoint/2010/main" val="340408734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5/2/2025</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5/2/2025</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5/2/2025</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rgbClr val="F3F3F3"/>
        </a:solidFill>
        <a:effectLst/>
      </p:bgPr>
    </p:bg>
    <p:spTree>
      <p:nvGrpSpPr>
        <p:cNvPr id="1" name="Shape 79"/>
        <p:cNvGrpSpPr/>
        <p:nvPr/>
      </p:nvGrpSpPr>
      <p:grpSpPr>
        <a:xfrm>
          <a:off x="0" y="0"/>
          <a:ext cx="0" cy="0"/>
          <a:chOff x="0" y="0"/>
          <a:chExt cx="0" cy="0"/>
        </a:xfrm>
      </p:grpSpPr>
      <p:sp>
        <p:nvSpPr>
          <p:cNvPr id="80" name="Google Shape;80;p7"/>
          <p:cNvSpPr/>
          <p:nvPr/>
        </p:nvSpPr>
        <p:spPr>
          <a:xfrm rot="10800000" flipH="1">
            <a:off x="-967267" y="118"/>
            <a:ext cx="9398296" cy="6914049"/>
          </a:xfrm>
          <a:custGeom>
            <a:avLst/>
            <a:gdLst/>
            <a:ahLst/>
            <a:cxnLst/>
            <a:rect l="l" t="t" r="r" b="b"/>
            <a:pathLst>
              <a:path w="63837" h="46963" extrusionOk="0">
                <a:moveTo>
                  <a:pt x="4706" y="1"/>
                </a:moveTo>
                <a:cubicBezTo>
                  <a:pt x="4462" y="1"/>
                  <a:pt x="4214" y="11"/>
                  <a:pt x="3966" y="31"/>
                </a:cubicBezTo>
                <a:cubicBezTo>
                  <a:pt x="2549" y="208"/>
                  <a:pt x="1194" y="677"/>
                  <a:pt x="1" y="1380"/>
                </a:cubicBezTo>
                <a:lnTo>
                  <a:pt x="1" y="46962"/>
                </a:lnTo>
                <a:lnTo>
                  <a:pt x="59752" y="46962"/>
                </a:lnTo>
                <a:cubicBezTo>
                  <a:pt x="63836" y="36875"/>
                  <a:pt x="63031" y="26241"/>
                  <a:pt x="59107" y="19736"/>
                </a:cubicBezTo>
                <a:cubicBezTo>
                  <a:pt x="55628" y="13970"/>
                  <a:pt x="47934" y="11695"/>
                  <a:pt x="40684" y="11695"/>
                </a:cubicBezTo>
                <a:cubicBezTo>
                  <a:pt x="36610" y="11695"/>
                  <a:pt x="32679" y="12411"/>
                  <a:pt x="29711" y="13634"/>
                </a:cubicBezTo>
                <a:cubicBezTo>
                  <a:pt x="27444" y="14524"/>
                  <a:pt x="25746" y="14983"/>
                  <a:pt x="24342" y="14983"/>
                </a:cubicBezTo>
                <a:cubicBezTo>
                  <a:pt x="21533" y="14983"/>
                  <a:pt x="19916" y="13149"/>
                  <a:pt x="17324" y="9262"/>
                </a:cubicBezTo>
                <a:cubicBezTo>
                  <a:pt x="14534" y="5077"/>
                  <a:pt x="10186" y="1"/>
                  <a:pt x="4706" y="1"/>
                </a:cubicBezTo>
                <a:close/>
              </a:path>
            </a:pathLst>
          </a:custGeom>
          <a:solidFill>
            <a:srgbClr val="FFC53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 name="Google Shape;81;p7"/>
          <p:cNvSpPr/>
          <p:nvPr/>
        </p:nvSpPr>
        <p:spPr>
          <a:xfrm flipH="1">
            <a:off x="1296290" y="69"/>
            <a:ext cx="9599425" cy="2972092"/>
          </a:xfrm>
          <a:custGeom>
            <a:avLst/>
            <a:gdLst/>
            <a:ahLst/>
            <a:cxnLst/>
            <a:rect l="l" t="t" r="r" b="b"/>
            <a:pathLst>
              <a:path w="106071" h="32842" extrusionOk="0">
                <a:moveTo>
                  <a:pt x="0" y="0"/>
                </a:moveTo>
                <a:cubicBezTo>
                  <a:pt x="268" y="12588"/>
                  <a:pt x="3048" y="30882"/>
                  <a:pt x="17958" y="32682"/>
                </a:cubicBezTo>
                <a:cubicBezTo>
                  <a:pt x="18773" y="32791"/>
                  <a:pt x="19551" y="32842"/>
                  <a:pt x="20296" y="32842"/>
                </a:cubicBezTo>
                <a:cubicBezTo>
                  <a:pt x="28772" y="32842"/>
                  <a:pt x="33080" y="26197"/>
                  <a:pt x="40843" y="23689"/>
                </a:cubicBezTo>
                <a:cubicBezTo>
                  <a:pt x="42422" y="23190"/>
                  <a:pt x="43927" y="22969"/>
                  <a:pt x="45385" y="22969"/>
                </a:cubicBezTo>
                <a:cubicBezTo>
                  <a:pt x="49458" y="22969"/>
                  <a:pt x="53175" y="24682"/>
                  <a:pt x="57190" y="26686"/>
                </a:cubicBezTo>
                <a:cubicBezTo>
                  <a:pt x="63231" y="29543"/>
                  <a:pt x="69625" y="31249"/>
                  <a:pt x="75784" y="31249"/>
                </a:cubicBezTo>
                <a:cubicBezTo>
                  <a:pt x="84905" y="31249"/>
                  <a:pt x="93511" y="27512"/>
                  <a:pt x="99691" y="18244"/>
                </a:cubicBezTo>
                <a:cubicBezTo>
                  <a:pt x="103145" y="12944"/>
                  <a:pt x="105819" y="6482"/>
                  <a:pt x="106071" y="0"/>
                </a:cubicBezTo>
                <a:close/>
              </a:path>
            </a:pathLst>
          </a:custGeom>
          <a:solidFill>
            <a:srgbClr val="FFDE5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 name="Google Shape;82;p7"/>
          <p:cNvSpPr txBox="1">
            <a:spLocks noGrp="1"/>
          </p:cNvSpPr>
          <p:nvPr>
            <p:ph type="title"/>
          </p:nvPr>
        </p:nvSpPr>
        <p:spPr>
          <a:xfrm>
            <a:off x="960000" y="2543233"/>
            <a:ext cx="52904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5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3" name="Google Shape;83;p7"/>
          <p:cNvSpPr txBox="1">
            <a:spLocks noGrp="1"/>
          </p:cNvSpPr>
          <p:nvPr>
            <p:ph type="body" idx="1"/>
          </p:nvPr>
        </p:nvSpPr>
        <p:spPr>
          <a:xfrm>
            <a:off x="960000" y="3429000"/>
            <a:ext cx="4751600" cy="2091600"/>
          </a:xfrm>
          <a:prstGeom prst="rect">
            <a:avLst/>
          </a:prstGeom>
        </p:spPr>
        <p:txBody>
          <a:bodyPr spcFirstLastPara="1" wrap="square" lIns="91425" tIns="91425" rIns="91425" bIns="91425" anchor="t" anchorCtr="0">
            <a:noAutofit/>
          </a:bodyPr>
          <a:lstStyle>
            <a:lvl1pPr marL="609585" lvl="0" indent="-372524" rtl="0">
              <a:spcBef>
                <a:spcPts val="0"/>
              </a:spcBef>
              <a:spcAft>
                <a:spcPts val="0"/>
              </a:spcAft>
              <a:buSzPts val="800"/>
              <a:buFont typeface="Open Sans"/>
              <a:buChar char="●"/>
              <a:defRPr sz="1867">
                <a:latin typeface="Roboto Condensed Light"/>
                <a:ea typeface="Roboto Condensed Light"/>
                <a:cs typeface="Roboto Condensed Light"/>
                <a:sym typeface="Roboto Condensed Light"/>
              </a:defRPr>
            </a:lvl1pPr>
            <a:lvl2pPr marL="1219170" lvl="1" indent="-372524" rtl="0">
              <a:spcBef>
                <a:spcPts val="0"/>
              </a:spcBef>
              <a:spcAft>
                <a:spcPts val="0"/>
              </a:spcAft>
              <a:buSzPts val="800"/>
              <a:buFont typeface="Open Sans"/>
              <a:buChar char="○"/>
              <a:defRPr sz="1600"/>
            </a:lvl2pPr>
            <a:lvl3pPr marL="1828754" lvl="2" indent="-372524" rtl="0">
              <a:spcBef>
                <a:spcPts val="2133"/>
              </a:spcBef>
              <a:spcAft>
                <a:spcPts val="0"/>
              </a:spcAft>
              <a:buSzPts val="800"/>
              <a:buFont typeface="Open Sans"/>
              <a:buChar char="■"/>
              <a:defRPr sz="1600"/>
            </a:lvl3pPr>
            <a:lvl4pPr marL="2438339" lvl="3" indent="-372524" rtl="0">
              <a:spcBef>
                <a:spcPts val="2133"/>
              </a:spcBef>
              <a:spcAft>
                <a:spcPts val="0"/>
              </a:spcAft>
              <a:buSzPts val="800"/>
              <a:buFont typeface="Open Sans"/>
              <a:buChar char="●"/>
              <a:defRPr sz="1600"/>
            </a:lvl4pPr>
            <a:lvl5pPr marL="3047924" lvl="4" indent="-397923" rtl="0">
              <a:spcBef>
                <a:spcPts val="2133"/>
              </a:spcBef>
              <a:spcAft>
                <a:spcPts val="0"/>
              </a:spcAft>
              <a:buSzPts val="1100"/>
              <a:buFont typeface="Open Sans"/>
              <a:buChar char="○"/>
              <a:defRPr sz="1600"/>
            </a:lvl5pPr>
            <a:lvl6pPr marL="3657509" lvl="5" indent="-397923" rtl="0">
              <a:spcBef>
                <a:spcPts val="2133"/>
              </a:spcBef>
              <a:spcAft>
                <a:spcPts val="0"/>
              </a:spcAft>
              <a:buSzPts val="1100"/>
              <a:buFont typeface="Open Sans"/>
              <a:buChar char="■"/>
              <a:defRPr sz="1600"/>
            </a:lvl6pPr>
            <a:lvl7pPr marL="4267093" lvl="6" indent="-364058" rtl="0">
              <a:spcBef>
                <a:spcPts val="2133"/>
              </a:spcBef>
              <a:spcAft>
                <a:spcPts val="0"/>
              </a:spcAft>
              <a:buSzPts val="700"/>
              <a:buFont typeface="Open Sans"/>
              <a:buChar char="●"/>
              <a:defRPr sz="1600"/>
            </a:lvl7pPr>
            <a:lvl8pPr marL="4876678" lvl="7" indent="-364058" rtl="0">
              <a:spcBef>
                <a:spcPts val="2133"/>
              </a:spcBef>
              <a:spcAft>
                <a:spcPts val="0"/>
              </a:spcAft>
              <a:buSzPts val="700"/>
              <a:buFont typeface="Open Sans"/>
              <a:buChar char="○"/>
              <a:defRPr sz="1600"/>
            </a:lvl8pPr>
            <a:lvl9pPr marL="5486263" lvl="8" indent="-355591" rtl="0">
              <a:spcBef>
                <a:spcPts val="2133"/>
              </a:spcBef>
              <a:spcAft>
                <a:spcPts val="2133"/>
              </a:spcAft>
              <a:buSzPts val="600"/>
              <a:buFont typeface="Open Sans"/>
              <a:buChar char="■"/>
              <a:defRPr sz="1600"/>
            </a:lvl9pPr>
          </a:lstStyle>
          <a:p>
            <a:endParaRPr/>
          </a:p>
        </p:txBody>
      </p:sp>
      <p:grpSp>
        <p:nvGrpSpPr>
          <p:cNvPr id="84" name="Google Shape;84;p7"/>
          <p:cNvGrpSpPr/>
          <p:nvPr/>
        </p:nvGrpSpPr>
        <p:grpSpPr>
          <a:xfrm>
            <a:off x="1421436" y="506545"/>
            <a:ext cx="10110011" cy="5726136"/>
            <a:chOff x="1066077" y="379909"/>
            <a:chExt cx="7582508" cy="4294602"/>
          </a:xfrm>
        </p:grpSpPr>
        <p:grpSp>
          <p:nvGrpSpPr>
            <p:cNvPr id="85" name="Google Shape;85;p7"/>
            <p:cNvGrpSpPr/>
            <p:nvPr/>
          </p:nvGrpSpPr>
          <p:grpSpPr>
            <a:xfrm>
              <a:off x="6618039" y="379909"/>
              <a:ext cx="2030545" cy="596756"/>
              <a:chOff x="6783571" y="438153"/>
              <a:chExt cx="1810562" cy="589447"/>
            </a:xfrm>
          </p:grpSpPr>
          <p:sp>
            <p:nvSpPr>
              <p:cNvPr id="86" name="Google Shape;86;p7"/>
              <p:cNvSpPr/>
              <p:nvPr/>
            </p:nvSpPr>
            <p:spPr>
              <a:xfrm>
                <a:off x="6966457" y="768560"/>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sp>
            <p:nvSpPr>
              <p:cNvPr id="87" name="Google Shape;87;p7"/>
              <p:cNvSpPr/>
              <p:nvPr/>
            </p:nvSpPr>
            <p:spPr>
              <a:xfrm>
                <a:off x="6783571" y="770545"/>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sp>
            <p:nvSpPr>
              <p:cNvPr id="88" name="Google Shape;88;p7"/>
              <p:cNvSpPr/>
              <p:nvPr/>
            </p:nvSpPr>
            <p:spPr>
              <a:xfrm>
                <a:off x="6956764" y="438153"/>
                <a:ext cx="940271" cy="185262"/>
              </a:xfrm>
              <a:custGeom>
                <a:avLst/>
                <a:gdLst/>
                <a:ahLst/>
                <a:cxnLst/>
                <a:rect l="l" t="t" r="r" b="b"/>
                <a:pathLst>
                  <a:path w="28422" h="5600" extrusionOk="0">
                    <a:moveTo>
                      <a:pt x="25624" y="714"/>
                    </a:moveTo>
                    <a:cubicBezTo>
                      <a:pt x="26773" y="714"/>
                      <a:pt x="27709" y="1650"/>
                      <a:pt x="27709" y="2798"/>
                    </a:cubicBezTo>
                    <a:cubicBezTo>
                      <a:pt x="27709" y="3950"/>
                      <a:pt x="26773" y="4886"/>
                      <a:pt x="25624" y="4886"/>
                    </a:cubicBezTo>
                    <a:lnTo>
                      <a:pt x="2801" y="4886"/>
                    </a:lnTo>
                    <a:cubicBezTo>
                      <a:pt x="1648" y="4886"/>
                      <a:pt x="713" y="3950"/>
                      <a:pt x="713" y="2798"/>
                    </a:cubicBezTo>
                    <a:cubicBezTo>
                      <a:pt x="713" y="1650"/>
                      <a:pt x="1648" y="714"/>
                      <a:pt x="2801" y="714"/>
                    </a:cubicBezTo>
                    <a:close/>
                    <a:moveTo>
                      <a:pt x="2801" y="1"/>
                    </a:moveTo>
                    <a:cubicBezTo>
                      <a:pt x="1256" y="1"/>
                      <a:pt x="1" y="1256"/>
                      <a:pt x="1" y="2798"/>
                    </a:cubicBezTo>
                    <a:cubicBezTo>
                      <a:pt x="1" y="4344"/>
                      <a:pt x="1256" y="5599"/>
                      <a:pt x="2801" y="5599"/>
                    </a:cubicBezTo>
                    <a:lnTo>
                      <a:pt x="25624" y="5599"/>
                    </a:lnTo>
                    <a:cubicBezTo>
                      <a:pt x="27166" y="5599"/>
                      <a:pt x="28421" y="4344"/>
                      <a:pt x="28421" y="2798"/>
                    </a:cubicBezTo>
                    <a:cubicBezTo>
                      <a:pt x="28421" y="1256"/>
                      <a:pt x="27166" y="1"/>
                      <a:pt x="25624" y="1"/>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sp>
            <p:nvSpPr>
              <p:cNvPr id="89" name="Google Shape;89;p7"/>
              <p:cNvSpPr/>
              <p:nvPr/>
            </p:nvSpPr>
            <p:spPr>
              <a:xfrm>
                <a:off x="7897052" y="890176"/>
                <a:ext cx="697081" cy="137425"/>
              </a:xfrm>
              <a:custGeom>
                <a:avLst/>
                <a:gdLst/>
                <a:ahLst/>
                <a:cxnLst/>
                <a:rect l="l" t="t" r="r" b="b"/>
                <a:pathLst>
                  <a:path w="21071" h="4154" extrusionOk="0">
                    <a:moveTo>
                      <a:pt x="18995" y="531"/>
                    </a:moveTo>
                    <a:cubicBezTo>
                      <a:pt x="19848" y="531"/>
                      <a:pt x="20540" y="1227"/>
                      <a:pt x="20540" y="2079"/>
                    </a:cubicBezTo>
                    <a:cubicBezTo>
                      <a:pt x="20540" y="2931"/>
                      <a:pt x="19848" y="3624"/>
                      <a:pt x="18995" y="3624"/>
                    </a:cubicBezTo>
                    <a:lnTo>
                      <a:pt x="2076" y="3624"/>
                    </a:lnTo>
                    <a:cubicBezTo>
                      <a:pt x="1224" y="3624"/>
                      <a:pt x="528" y="2931"/>
                      <a:pt x="528" y="2079"/>
                    </a:cubicBezTo>
                    <a:cubicBezTo>
                      <a:pt x="528" y="1227"/>
                      <a:pt x="1224" y="531"/>
                      <a:pt x="2076" y="531"/>
                    </a:cubicBezTo>
                    <a:close/>
                    <a:moveTo>
                      <a:pt x="2076" y="1"/>
                    </a:moveTo>
                    <a:cubicBezTo>
                      <a:pt x="930" y="1"/>
                      <a:pt x="1" y="933"/>
                      <a:pt x="1" y="2079"/>
                    </a:cubicBezTo>
                    <a:cubicBezTo>
                      <a:pt x="1" y="3221"/>
                      <a:pt x="930" y="4153"/>
                      <a:pt x="2076" y="4153"/>
                    </a:cubicBezTo>
                    <a:lnTo>
                      <a:pt x="18995" y="4153"/>
                    </a:lnTo>
                    <a:cubicBezTo>
                      <a:pt x="20137" y="4153"/>
                      <a:pt x="21070" y="3221"/>
                      <a:pt x="21070" y="2079"/>
                    </a:cubicBezTo>
                    <a:cubicBezTo>
                      <a:pt x="21070" y="933"/>
                      <a:pt x="20137" y="1"/>
                      <a:pt x="18995" y="1"/>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grpSp>
        <p:grpSp>
          <p:nvGrpSpPr>
            <p:cNvPr id="90" name="Google Shape;90;p7"/>
            <p:cNvGrpSpPr/>
            <p:nvPr/>
          </p:nvGrpSpPr>
          <p:grpSpPr>
            <a:xfrm>
              <a:off x="6894652" y="4648588"/>
              <a:ext cx="490421" cy="25923"/>
              <a:chOff x="5612829" y="1068195"/>
              <a:chExt cx="437291" cy="25606"/>
            </a:xfrm>
          </p:grpSpPr>
          <p:sp>
            <p:nvSpPr>
              <p:cNvPr id="91" name="Google Shape;91;p7"/>
              <p:cNvSpPr/>
              <p:nvPr/>
            </p:nvSpPr>
            <p:spPr>
              <a:xfrm>
                <a:off x="5795715" y="1068195"/>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sp>
            <p:nvSpPr>
              <p:cNvPr id="92" name="Google Shape;92;p7"/>
              <p:cNvSpPr/>
              <p:nvPr/>
            </p:nvSpPr>
            <p:spPr>
              <a:xfrm>
                <a:off x="5612829" y="1070180"/>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grpSp>
        <p:grpSp>
          <p:nvGrpSpPr>
            <p:cNvPr id="93" name="Google Shape;93;p7"/>
            <p:cNvGrpSpPr/>
            <p:nvPr/>
          </p:nvGrpSpPr>
          <p:grpSpPr>
            <a:xfrm>
              <a:off x="1066077" y="482938"/>
              <a:ext cx="490421" cy="25923"/>
              <a:chOff x="5612829" y="768560"/>
              <a:chExt cx="437291" cy="25606"/>
            </a:xfrm>
          </p:grpSpPr>
          <p:sp>
            <p:nvSpPr>
              <p:cNvPr id="94" name="Google Shape;94;p7"/>
              <p:cNvSpPr/>
              <p:nvPr/>
            </p:nvSpPr>
            <p:spPr>
              <a:xfrm>
                <a:off x="5795715" y="768560"/>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sp>
            <p:nvSpPr>
              <p:cNvPr id="95" name="Google Shape;95;p7"/>
              <p:cNvSpPr/>
              <p:nvPr/>
            </p:nvSpPr>
            <p:spPr>
              <a:xfrm>
                <a:off x="5612829" y="770545"/>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grpSp>
      </p:grpSp>
    </p:spTree>
    <p:extLst>
      <p:ext uri="{BB962C8B-B14F-4D97-AF65-F5344CB8AC3E}">
        <p14:creationId xmlns:p14="http://schemas.microsoft.com/office/powerpoint/2010/main" val="137690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3F3F3"/>
        </a:solidFill>
        <a:effectLst/>
      </p:bgPr>
    </p:bg>
    <p:spTree>
      <p:nvGrpSpPr>
        <p:cNvPr id="1" name="Shape 65"/>
        <p:cNvGrpSpPr/>
        <p:nvPr/>
      </p:nvGrpSpPr>
      <p:grpSpPr>
        <a:xfrm>
          <a:off x="0" y="0"/>
          <a:ext cx="0" cy="0"/>
          <a:chOff x="0" y="0"/>
          <a:chExt cx="0" cy="0"/>
        </a:xfrm>
      </p:grpSpPr>
      <p:sp>
        <p:nvSpPr>
          <p:cNvPr id="66" name="Google Shape;66;p6"/>
          <p:cNvSpPr txBox="1">
            <a:spLocks noGrp="1"/>
          </p:cNvSpPr>
          <p:nvPr>
            <p:ph type="title"/>
          </p:nvPr>
        </p:nvSpPr>
        <p:spPr>
          <a:xfrm>
            <a:off x="960000" y="593367"/>
            <a:ext cx="10256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grpSp>
        <p:nvGrpSpPr>
          <p:cNvPr id="67" name="Google Shape;67;p6"/>
          <p:cNvGrpSpPr/>
          <p:nvPr/>
        </p:nvGrpSpPr>
        <p:grpSpPr>
          <a:xfrm>
            <a:off x="1421436" y="506545"/>
            <a:ext cx="10110011" cy="5726136"/>
            <a:chOff x="1066077" y="379909"/>
            <a:chExt cx="7582508" cy="4294602"/>
          </a:xfrm>
        </p:grpSpPr>
        <p:grpSp>
          <p:nvGrpSpPr>
            <p:cNvPr id="68" name="Google Shape;68;p6"/>
            <p:cNvGrpSpPr/>
            <p:nvPr/>
          </p:nvGrpSpPr>
          <p:grpSpPr>
            <a:xfrm>
              <a:off x="6618039" y="379909"/>
              <a:ext cx="2030545" cy="596756"/>
              <a:chOff x="6783571" y="438153"/>
              <a:chExt cx="1810562" cy="589447"/>
            </a:xfrm>
          </p:grpSpPr>
          <p:sp>
            <p:nvSpPr>
              <p:cNvPr id="69" name="Google Shape;69;p6"/>
              <p:cNvSpPr/>
              <p:nvPr/>
            </p:nvSpPr>
            <p:spPr>
              <a:xfrm>
                <a:off x="6966457" y="768560"/>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sp>
            <p:nvSpPr>
              <p:cNvPr id="70" name="Google Shape;70;p6"/>
              <p:cNvSpPr/>
              <p:nvPr/>
            </p:nvSpPr>
            <p:spPr>
              <a:xfrm>
                <a:off x="6783571" y="770545"/>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sp>
            <p:nvSpPr>
              <p:cNvPr id="71" name="Google Shape;71;p6"/>
              <p:cNvSpPr/>
              <p:nvPr/>
            </p:nvSpPr>
            <p:spPr>
              <a:xfrm>
                <a:off x="6956764" y="438153"/>
                <a:ext cx="940271" cy="185262"/>
              </a:xfrm>
              <a:custGeom>
                <a:avLst/>
                <a:gdLst/>
                <a:ahLst/>
                <a:cxnLst/>
                <a:rect l="l" t="t" r="r" b="b"/>
                <a:pathLst>
                  <a:path w="28422" h="5600" extrusionOk="0">
                    <a:moveTo>
                      <a:pt x="25624" y="714"/>
                    </a:moveTo>
                    <a:cubicBezTo>
                      <a:pt x="26773" y="714"/>
                      <a:pt x="27709" y="1650"/>
                      <a:pt x="27709" y="2798"/>
                    </a:cubicBezTo>
                    <a:cubicBezTo>
                      <a:pt x="27709" y="3950"/>
                      <a:pt x="26773" y="4886"/>
                      <a:pt x="25624" y="4886"/>
                    </a:cubicBezTo>
                    <a:lnTo>
                      <a:pt x="2801" y="4886"/>
                    </a:lnTo>
                    <a:cubicBezTo>
                      <a:pt x="1648" y="4886"/>
                      <a:pt x="713" y="3950"/>
                      <a:pt x="713" y="2798"/>
                    </a:cubicBezTo>
                    <a:cubicBezTo>
                      <a:pt x="713" y="1650"/>
                      <a:pt x="1648" y="714"/>
                      <a:pt x="2801" y="714"/>
                    </a:cubicBezTo>
                    <a:close/>
                    <a:moveTo>
                      <a:pt x="2801" y="1"/>
                    </a:moveTo>
                    <a:cubicBezTo>
                      <a:pt x="1256" y="1"/>
                      <a:pt x="1" y="1256"/>
                      <a:pt x="1" y="2798"/>
                    </a:cubicBezTo>
                    <a:cubicBezTo>
                      <a:pt x="1" y="4344"/>
                      <a:pt x="1256" y="5599"/>
                      <a:pt x="2801" y="5599"/>
                    </a:cubicBezTo>
                    <a:lnTo>
                      <a:pt x="25624" y="5599"/>
                    </a:lnTo>
                    <a:cubicBezTo>
                      <a:pt x="27166" y="5599"/>
                      <a:pt x="28421" y="4344"/>
                      <a:pt x="28421" y="2798"/>
                    </a:cubicBezTo>
                    <a:cubicBezTo>
                      <a:pt x="28421" y="1256"/>
                      <a:pt x="27166" y="1"/>
                      <a:pt x="25624" y="1"/>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sp>
            <p:nvSpPr>
              <p:cNvPr id="72" name="Google Shape;72;p6"/>
              <p:cNvSpPr/>
              <p:nvPr/>
            </p:nvSpPr>
            <p:spPr>
              <a:xfrm>
                <a:off x="7897052" y="890176"/>
                <a:ext cx="697081" cy="137425"/>
              </a:xfrm>
              <a:custGeom>
                <a:avLst/>
                <a:gdLst/>
                <a:ahLst/>
                <a:cxnLst/>
                <a:rect l="l" t="t" r="r" b="b"/>
                <a:pathLst>
                  <a:path w="21071" h="4154" extrusionOk="0">
                    <a:moveTo>
                      <a:pt x="18995" y="531"/>
                    </a:moveTo>
                    <a:cubicBezTo>
                      <a:pt x="19848" y="531"/>
                      <a:pt x="20540" y="1227"/>
                      <a:pt x="20540" y="2079"/>
                    </a:cubicBezTo>
                    <a:cubicBezTo>
                      <a:pt x="20540" y="2931"/>
                      <a:pt x="19848" y="3624"/>
                      <a:pt x="18995" y="3624"/>
                    </a:cubicBezTo>
                    <a:lnTo>
                      <a:pt x="2076" y="3624"/>
                    </a:lnTo>
                    <a:cubicBezTo>
                      <a:pt x="1224" y="3624"/>
                      <a:pt x="528" y="2931"/>
                      <a:pt x="528" y="2079"/>
                    </a:cubicBezTo>
                    <a:cubicBezTo>
                      <a:pt x="528" y="1227"/>
                      <a:pt x="1224" y="531"/>
                      <a:pt x="2076" y="531"/>
                    </a:cubicBezTo>
                    <a:close/>
                    <a:moveTo>
                      <a:pt x="2076" y="1"/>
                    </a:moveTo>
                    <a:cubicBezTo>
                      <a:pt x="930" y="1"/>
                      <a:pt x="1" y="933"/>
                      <a:pt x="1" y="2079"/>
                    </a:cubicBezTo>
                    <a:cubicBezTo>
                      <a:pt x="1" y="3221"/>
                      <a:pt x="930" y="4153"/>
                      <a:pt x="2076" y="4153"/>
                    </a:cubicBezTo>
                    <a:lnTo>
                      <a:pt x="18995" y="4153"/>
                    </a:lnTo>
                    <a:cubicBezTo>
                      <a:pt x="20137" y="4153"/>
                      <a:pt x="21070" y="3221"/>
                      <a:pt x="21070" y="2079"/>
                    </a:cubicBezTo>
                    <a:cubicBezTo>
                      <a:pt x="21070" y="933"/>
                      <a:pt x="20137" y="1"/>
                      <a:pt x="18995" y="1"/>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grpSp>
        <p:grpSp>
          <p:nvGrpSpPr>
            <p:cNvPr id="73" name="Google Shape;73;p6"/>
            <p:cNvGrpSpPr/>
            <p:nvPr/>
          </p:nvGrpSpPr>
          <p:grpSpPr>
            <a:xfrm>
              <a:off x="6894652" y="4648588"/>
              <a:ext cx="490421" cy="25923"/>
              <a:chOff x="5612829" y="1068195"/>
              <a:chExt cx="437291" cy="25606"/>
            </a:xfrm>
          </p:grpSpPr>
          <p:sp>
            <p:nvSpPr>
              <p:cNvPr id="74" name="Google Shape;74;p6"/>
              <p:cNvSpPr/>
              <p:nvPr/>
            </p:nvSpPr>
            <p:spPr>
              <a:xfrm>
                <a:off x="5795715" y="1068195"/>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sp>
            <p:nvSpPr>
              <p:cNvPr id="75" name="Google Shape;75;p6"/>
              <p:cNvSpPr/>
              <p:nvPr/>
            </p:nvSpPr>
            <p:spPr>
              <a:xfrm>
                <a:off x="5612829" y="1070180"/>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grpSp>
        <p:grpSp>
          <p:nvGrpSpPr>
            <p:cNvPr id="76" name="Google Shape;76;p6"/>
            <p:cNvGrpSpPr/>
            <p:nvPr/>
          </p:nvGrpSpPr>
          <p:grpSpPr>
            <a:xfrm>
              <a:off x="1066077" y="482938"/>
              <a:ext cx="490421" cy="25923"/>
              <a:chOff x="5612829" y="768560"/>
              <a:chExt cx="437291" cy="25606"/>
            </a:xfrm>
          </p:grpSpPr>
          <p:sp>
            <p:nvSpPr>
              <p:cNvPr id="77" name="Google Shape;77;p6"/>
              <p:cNvSpPr/>
              <p:nvPr/>
            </p:nvSpPr>
            <p:spPr>
              <a:xfrm>
                <a:off x="5795715" y="768560"/>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sp>
            <p:nvSpPr>
              <p:cNvPr id="78" name="Google Shape;78;p6"/>
              <p:cNvSpPr/>
              <p:nvPr/>
            </p:nvSpPr>
            <p:spPr>
              <a:xfrm>
                <a:off x="5612829" y="770545"/>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grpSp>
      </p:grpSp>
    </p:spTree>
    <p:extLst>
      <p:ext uri="{BB962C8B-B14F-4D97-AF65-F5344CB8AC3E}">
        <p14:creationId xmlns:p14="http://schemas.microsoft.com/office/powerpoint/2010/main" val="151349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789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仅标题">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 y="0"/>
            <a:ext cx="12191332" cy="6858000"/>
          </a:xfrm>
          <a:prstGeom prst="rect">
            <a:avLst/>
          </a:prstGeom>
        </p:spPr>
      </p:pic>
    </p:spTree>
    <p:extLst>
      <p:ext uri="{BB962C8B-B14F-4D97-AF65-F5344CB8AC3E}">
        <p14:creationId xmlns:p14="http://schemas.microsoft.com/office/powerpoint/2010/main" val="131014404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5/2/2025</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5" r:id="rId6"/>
    <p:sldLayoutId id="2147483676" r:id="rId7"/>
    <p:sldLayoutId id="2147483698" r:id="rId8"/>
    <p:sldLayoutId id="2147483701" r:id="rId9"/>
    <p:sldLayoutId id="2147483702"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5/2/2025</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fontAlgn="base">
              <a:spcBef>
                <a:spcPct val="0"/>
              </a:spcBef>
              <a:spcAft>
                <a:spcPct val="0"/>
              </a:spcAft>
            </a:pPr>
            <a:fld id="{43A93E93-166D-47F5-9EF1-ACEABE24AEEA}" type="datetimeFigureOut">
              <a:rPr lang="zh-CN" altLang="en-US" smtClean="0">
                <a:solidFill>
                  <a:prstClr val="black">
                    <a:tint val="75000"/>
                  </a:prstClr>
                </a:solidFill>
                <a:latin typeface="Calibri" panose="020F0502020204030204" pitchFamily="34" charset="0"/>
                <a:ea typeface="宋体" panose="02010600030101010101" pitchFamily="2" charset="-122"/>
              </a:rPr>
              <a:pPr fontAlgn="base">
                <a:spcBef>
                  <a:spcPct val="0"/>
                </a:spcBef>
                <a:spcAft>
                  <a:spcPct val="0"/>
                </a:spcAft>
              </a:pPr>
              <a:t>2025/5/2</a:t>
            </a:fld>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fontAlgn="base">
              <a:spcBef>
                <a:spcPct val="0"/>
              </a:spcBef>
              <a:spcAft>
                <a:spcPct val="0"/>
              </a:spcAft>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fontAlgn="base">
              <a:spcBef>
                <a:spcPct val="0"/>
              </a:spcBef>
              <a:spcAft>
                <a:spcPct val="0"/>
              </a:spcAft>
            </a:pPr>
            <a:fld id="{118D5ACA-62CA-46DB-AD6B-12EDD6D51A23}" type="slidenum">
              <a:rPr lang="zh-CN" altLang="en-US" smtClean="0">
                <a:solidFill>
                  <a:prstClr val="black">
                    <a:tint val="75000"/>
                  </a:prstClr>
                </a:solidFill>
                <a:latin typeface="Calibri" panose="020F0502020204030204" pitchFamily="34" charset="0"/>
                <a:ea typeface="宋体" panose="02010600030101010101" pitchFamily="2" charset="-122"/>
              </a:rPr>
              <a:pPr fontAlgn="base">
                <a:spcBef>
                  <a:spcPct val="0"/>
                </a:spcBef>
                <a:spcAft>
                  <a:spcPct val="0"/>
                </a:spcAft>
              </a:pPr>
              <a:t>‹#›</a:t>
            </a:fld>
            <a:endParaRPr lang="zh-CN" altLang="en-US">
              <a:solidFill>
                <a:prstClr val="black">
                  <a:tint val="75000"/>
                </a:prstClr>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84677407"/>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1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48832" y="2357735"/>
            <a:ext cx="9094349" cy="12003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200" b="1" cap="all" spc="0" dirty="0">
                <a:ln w="0"/>
                <a:solidFill>
                  <a:srgbClr val="FF0000"/>
                </a:solidFill>
                <a:effectLst>
                  <a:reflection blurRad="12700" stA="50000" endPos="50000" dist="5000" dir="5400000" sy="-100000" rotWithShape="0"/>
                </a:effectLst>
                <a:latin typeface="#9Slide03 Arima Madurai Medium" panose="00000600000000000000" pitchFamily="2" charset="0"/>
                <a:cs typeface="#9Slide03 Arima Madurai Medium" panose="00000600000000000000" pitchFamily="2" charset="0"/>
              </a:rPr>
              <a:t>KHOA HỌC TỰ NHIÊN 8</a:t>
            </a:r>
          </a:p>
        </p:txBody>
      </p:sp>
    </p:spTree>
    <p:extLst>
      <p:ext uri="{BB962C8B-B14F-4D97-AF65-F5344CB8AC3E}">
        <p14:creationId xmlns:p14="http://schemas.microsoft.com/office/powerpoint/2010/main" val="295831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760016" y="0"/>
            <a:ext cx="2057413" cy="1622097"/>
          </a:xfrm>
          <a:prstGeom prst="rect">
            <a:avLst/>
          </a:prstGeom>
          <a:blipFill dpi="0" rotWithShape="1">
            <a:blip r:embed="rId3" cstate="hq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707">
              <a:solidFill>
                <a:prstClr val="white"/>
              </a:solidFill>
            </a:endParaRPr>
          </a:p>
        </p:txBody>
      </p:sp>
      <p:sp>
        <p:nvSpPr>
          <p:cNvPr id="14" name="矩形 13"/>
          <p:cNvSpPr/>
          <p:nvPr/>
        </p:nvSpPr>
        <p:spPr>
          <a:xfrm>
            <a:off x="402352" y="1733795"/>
            <a:ext cx="7342361" cy="4001632"/>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fontAlgn="base">
              <a:spcBef>
                <a:spcPct val="0"/>
              </a:spcBef>
              <a:spcAft>
                <a:spcPct val="0"/>
              </a:spcAft>
            </a:pPr>
            <a:endParaRPr lang="zh-CN" altLang="en-US" sz="2530">
              <a:solidFill>
                <a:prstClr val="white"/>
              </a:solidFill>
            </a:endParaRPr>
          </a:p>
        </p:txBody>
      </p:sp>
      <p:sp>
        <p:nvSpPr>
          <p:cNvPr id="15" name="矩形 14"/>
          <p:cNvSpPr/>
          <p:nvPr/>
        </p:nvSpPr>
        <p:spPr>
          <a:xfrm>
            <a:off x="237469" y="2422841"/>
            <a:ext cx="329766" cy="267496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fontAlgn="base">
              <a:spcBef>
                <a:spcPct val="0"/>
              </a:spcBef>
              <a:spcAft>
                <a:spcPct val="0"/>
              </a:spcAft>
            </a:pPr>
            <a:endParaRPr lang="zh-CN" altLang="en-US" sz="2530">
              <a:solidFill>
                <a:prstClr val="white"/>
              </a:solidFill>
            </a:endParaRPr>
          </a:p>
        </p:txBody>
      </p:sp>
      <p:sp>
        <p:nvSpPr>
          <p:cNvPr id="13" name="TextBox 55"/>
          <p:cNvSpPr txBox="1"/>
          <p:nvPr/>
        </p:nvSpPr>
        <p:spPr>
          <a:xfrm>
            <a:off x="273523" y="215486"/>
            <a:ext cx="4259975" cy="830997"/>
          </a:xfrm>
          <a:prstGeom prst="rect">
            <a:avLst/>
          </a:prstGeom>
          <a:noFill/>
          <a:ln>
            <a:noFill/>
          </a:ln>
        </p:spPr>
        <p:txBody>
          <a:bodyPr wrap="square" rtlCol="0">
            <a:spAutoFit/>
          </a:bodyPr>
          <a:lstStyle/>
          <a:p>
            <a:pPr fontAlgn="base">
              <a:spcBef>
                <a:spcPct val="0"/>
              </a:spcBef>
              <a:spcAft>
                <a:spcPct val="0"/>
              </a:spcAft>
            </a:pPr>
            <a:r>
              <a:rPr lang="en-US" sz="1800" kern="0" dirty="0">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Giới</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thiệu</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thêm</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về</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giới</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hạn</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của</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sinh</a:t>
            </a:r>
            <a:r>
              <a:rPr lang="en-US" sz="2400" kern="0" dirty="0">
                <a:solidFill>
                  <a:srgbClr val="FF0000"/>
                </a:solidFill>
                <a:effectLst/>
                <a:latin typeface="Times New Roman" panose="02020603050405020304" pitchFamily="18" charset="0"/>
                <a:ea typeface="Calibri" panose="020F0502020204030204" pitchFamily="34" charset="0"/>
              </a:rPr>
              <a:t> </a:t>
            </a:r>
            <a:r>
              <a:rPr lang="en-US" sz="2400" kern="0" dirty="0" err="1">
                <a:solidFill>
                  <a:srgbClr val="FF0000"/>
                </a:solidFill>
                <a:effectLst/>
                <a:latin typeface="Times New Roman" panose="02020603050405020304" pitchFamily="18" charset="0"/>
                <a:ea typeface="Calibri" panose="020F0502020204030204" pitchFamily="34" charset="0"/>
              </a:rPr>
              <a:t>quyển</a:t>
            </a:r>
            <a:endParaRPr lang="zh-CN" altLang="en-US" sz="2400" spc="284" dirty="0">
              <a:solidFill>
                <a:srgbClr val="FF0000"/>
              </a:solidFill>
              <a:latin typeface="#9Slide03 FS Neusa Bold" panose="00000800000000000000" pitchFamily="2" charset="0"/>
              <a:ea typeface="方正尚酷简体" panose="03000509000000000000" pitchFamily="65" charset="-122"/>
            </a:endParaRPr>
          </a:p>
        </p:txBody>
      </p:sp>
      <p:sp>
        <p:nvSpPr>
          <p:cNvPr id="4" name="TextBox 3">
            <a:extLst>
              <a:ext uri="{FF2B5EF4-FFF2-40B4-BE49-F238E27FC236}">
                <a16:creationId xmlns:a16="http://schemas.microsoft.com/office/drawing/2014/main" id="{5E815453-E140-7272-4450-C20997EBD2A5}"/>
              </a:ext>
            </a:extLst>
          </p:cNvPr>
          <p:cNvSpPr txBox="1"/>
          <p:nvPr/>
        </p:nvSpPr>
        <p:spPr>
          <a:xfrm>
            <a:off x="1024729" y="1584226"/>
            <a:ext cx="6719983" cy="4151201"/>
          </a:xfrm>
          <a:prstGeom prst="rect">
            <a:avLst/>
          </a:prstGeom>
          <a:noFill/>
        </p:spPr>
        <p:txBody>
          <a:bodyPr wrap="square">
            <a:spAutoFit/>
          </a:bodyPr>
          <a:lstStyle/>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phía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giáp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tầng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ô-</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dôn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22km).</a:t>
            </a: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phía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vỏ</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11km.</a:t>
            </a:r>
          </a:p>
          <a:p>
            <a:r>
              <a:rPr lang="en-US" sz="2800" kern="0" dirty="0">
                <a:effectLst/>
                <a:latin typeface="Times New Roman" panose="02020603050405020304" pitchFamily="18" charset="0"/>
                <a:ea typeface="Calibri" panose="020F0502020204030204" pitchFamily="34" charset="0"/>
              </a:rPr>
              <a:t>- Thành </a:t>
            </a:r>
            <a:r>
              <a:rPr lang="en-US" sz="2800" kern="0" dirty="0" err="1">
                <a:effectLst/>
                <a:latin typeface="Times New Roman" panose="02020603050405020304" pitchFamily="18" charset="0"/>
                <a:ea typeface="Calibri" panose="020F0502020204030204" pitchFamily="34" charset="0"/>
              </a:rPr>
              <a:t>phần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quan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trọng</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nhất</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của</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sinh</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quyển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là</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thực</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vật</a:t>
            </a:r>
            <a:r>
              <a:rPr lang="en-US" sz="2800" kern="0"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3373907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ảnh Phim Hoạt Hình Vẽ Tay Cầm Bút Minh Họa Dễ Thương PNG , Cầm Bút,  Tinh Tế, Thiết Kế PNG miễn phí tải tập tin PSDComment và Vecto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005"/>
          <a:stretch/>
        </p:blipFill>
        <p:spPr bwMode="auto">
          <a:xfrm>
            <a:off x="9750392" y="393564"/>
            <a:ext cx="972458" cy="52251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F8178FD7-C4D4-B5F6-576D-BB48D0F7FDC5}"/>
              </a:ext>
            </a:extLst>
          </p:cNvPr>
          <p:cNvGrpSpPr/>
          <p:nvPr/>
        </p:nvGrpSpPr>
        <p:grpSpPr>
          <a:xfrm>
            <a:off x="16321" y="43550"/>
            <a:ext cx="8128873" cy="1222542"/>
            <a:chOff x="882713" y="323493"/>
            <a:chExt cx="6247259" cy="1559628"/>
          </a:xfrm>
        </p:grpSpPr>
        <p:sp>
          <p:nvSpPr>
            <p:cNvPr id="11" name="TextBox 10">
              <a:extLst>
                <a:ext uri="{FF2B5EF4-FFF2-40B4-BE49-F238E27FC236}">
                  <a16:creationId xmlns:a16="http://schemas.microsoft.com/office/drawing/2014/main" id="{F7E720FC-F705-12FB-6111-16ABBB0409E5}"/>
                </a:ext>
              </a:extLst>
            </p:cNvPr>
            <p:cNvSpPr txBox="1"/>
            <p:nvPr/>
          </p:nvSpPr>
          <p:spPr>
            <a:xfrm>
              <a:off x="1543984" y="857731"/>
              <a:ext cx="5585988" cy="738495"/>
            </a:xfrm>
            <a:prstGeom prst="round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dirty="0">
                  <a:latin typeface="#9Slide03 Swiss Condensed Bold" panose="02000500000000000000" pitchFamily="2" charset="0"/>
                </a:rPr>
                <a:t>KHÁI NIỆN SINH QUYỂN</a:t>
              </a:r>
            </a:p>
          </p:txBody>
        </p:sp>
        <p:sp>
          <p:nvSpPr>
            <p:cNvPr id="12" name="Flowchart: Connector 11">
              <a:extLst>
                <a:ext uri="{FF2B5EF4-FFF2-40B4-BE49-F238E27FC236}">
                  <a16:creationId xmlns:a16="http://schemas.microsoft.com/office/drawing/2014/main" id="{E18EBE5F-E233-4602-8737-9EAD5D20174D}"/>
                </a:ext>
              </a:extLst>
            </p:cNvPr>
            <p:cNvSpPr/>
            <p:nvPr/>
          </p:nvSpPr>
          <p:spPr>
            <a:xfrm>
              <a:off x="882713" y="323493"/>
              <a:ext cx="1083711" cy="1559628"/>
            </a:xfrm>
            <a:prstGeom prst="flowChartConnector">
              <a:avLst/>
            </a:prstGeom>
            <a:gradFill flip="none" rotWithShape="1">
              <a:gsLst>
                <a:gs pos="0">
                  <a:srgbClr val="4E3BAD"/>
                </a:gs>
                <a:gs pos="100000">
                  <a:srgbClr val="FD0353"/>
                </a:gs>
              </a:gsLst>
              <a:lin ang="12600000" scaled="0"/>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800" dirty="0">
                  <a:latin typeface="#9Slide03 Swiss Condensed Bold" panose="02000500000000000000" pitchFamily="2" charset="0"/>
                </a:rPr>
                <a:t>I</a:t>
              </a:r>
            </a:p>
          </p:txBody>
        </p:sp>
      </p:grpSp>
      <p:sp>
        <p:nvSpPr>
          <p:cNvPr id="3" name="TextBox 2">
            <a:extLst>
              <a:ext uri="{FF2B5EF4-FFF2-40B4-BE49-F238E27FC236}">
                <a16:creationId xmlns:a16="http://schemas.microsoft.com/office/drawing/2014/main" id="{0AE90BC8-32F2-CCBD-3EAC-165CBAB6AC8C}"/>
              </a:ext>
            </a:extLst>
          </p:cNvPr>
          <p:cNvSpPr txBox="1"/>
          <p:nvPr/>
        </p:nvSpPr>
        <p:spPr>
          <a:xfrm>
            <a:off x="721378" y="2019604"/>
            <a:ext cx="9829800" cy="1077218"/>
          </a:xfrm>
          <a:prstGeom prst="rect">
            <a:avLst/>
          </a:prstGeom>
          <a:noFill/>
        </p:spPr>
        <p:txBody>
          <a:bodyPr wrap="square">
            <a:spAutoFit/>
          </a:bodyPr>
          <a:lstStyle/>
          <a:p>
            <a:r>
              <a:rPr lang="en-US" sz="3200" kern="0" dirty="0">
                <a:effectLst/>
                <a:latin typeface="Times New Roman" panose="02020603050405020304" pitchFamily="18" charset="0"/>
                <a:ea typeface="Calibri" panose="020F0502020204030204" pitchFamily="34" charset="0"/>
              </a:rPr>
              <a:t>- Sinh </a:t>
            </a:r>
            <a:r>
              <a:rPr lang="en-US" sz="3200" kern="0" dirty="0" err="1">
                <a:effectLst/>
                <a:latin typeface="Times New Roman" panose="02020603050405020304" pitchFamily="18" charset="0"/>
                <a:ea typeface="Calibri" panose="020F0502020204030204" pitchFamily="34" charset="0"/>
              </a:rPr>
              <a:t>quyển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là</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toàn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bộ</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sống</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trên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Trái</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Đất</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cùng</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với</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các</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nhân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tố</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vô</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của</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môi</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trường</a:t>
            </a:r>
            <a:r>
              <a:rPr lang="en-US" sz="3200" kern="0" dirty="0">
                <a:effectLst/>
                <a:latin typeface="Times New Roman" panose="02020603050405020304" pitchFamily="18" charset="0"/>
                <a:ea typeface="Calibri" panose="020F0502020204030204" pitchFamily="34" charset="0"/>
              </a:rPr>
              <a:t>.</a:t>
            </a:r>
            <a:endParaRPr lang="en-US" sz="3200" dirty="0"/>
          </a:p>
        </p:txBody>
      </p:sp>
      <p:sp>
        <p:nvSpPr>
          <p:cNvPr id="6" name="TextBox 5">
            <a:extLst>
              <a:ext uri="{FF2B5EF4-FFF2-40B4-BE49-F238E27FC236}">
                <a16:creationId xmlns:a16="http://schemas.microsoft.com/office/drawing/2014/main" id="{2B445C38-CF12-6082-29C2-231A4BAD0584}"/>
              </a:ext>
            </a:extLst>
          </p:cNvPr>
          <p:cNvSpPr txBox="1"/>
          <p:nvPr/>
        </p:nvSpPr>
        <p:spPr>
          <a:xfrm>
            <a:off x="1075623" y="3335720"/>
            <a:ext cx="8886524" cy="2643224"/>
          </a:xfrm>
          <a:prstGeom prst="rect">
            <a:avLst/>
          </a:prstGeom>
          <a:noFill/>
        </p:spPr>
        <p:txBody>
          <a:bodyPr wrap="square">
            <a:spAutoFit/>
          </a:bodyPr>
          <a:lstStyle/>
          <a:p>
            <a:pPr marL="0" marR="0">
              <a:lnSpc>
                <a:spcPct val="106000"/>
              </a:lnSpc>
              <a:spcBef>
                <a:spcPts val="0"/>
              </a:spcBef>
              <a:spcAft>
                <a:spcPts val="0"/>
              </a:spcAft>
            </a:pP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vô</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thạch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thủy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US" sz="3200" kern="0" dirty="0">
                <a:latin typeface="Times New Roman" panose="02020603050405020304" pitchFamily="18" charset="0"/>
                <a:ea typeface="Calibri" panose="020F0502020204030204" pitchFamily="34" charset="0"/>
              </a:rPr>
              <a:t>+</a:t>
            </a:r>
            <a:r>
              <a:rPr lang="en-US" sz="3200" kern="0" dirty="0" smtClean="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Các</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sống</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thực</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động</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nấm</a:t>
            </a:r>
            <a:r>
              <a:rPr lang="en-US" sz="3200" kern="0" dirty="0">
                <a:effectLst/>
                <a:latin typeface="Times New Roman" panose="02020603050405020304" pitchFamily="18" charset="0"/>
                <a:ea typeface="Calibri" panose="020F0502020204030204" pitchFamily="34" charset="0"/>
              </a:rPr>
              <a:t>, vi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395507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1CA3CB5-BF4F-F96F-98ED-F449B7167128}"/>
              </a:ext>
            </a:extLst>
          </p:cNvPr>
          <p:cNvGrpSpPr/>
          <p:nvPr/>
        </p:nvGrpSpPr>
        <p:grpSpPr>
          <a:xfrm>
            <a:off x="16321" y="43550"/>
            <a:ext cx="8128873" cy="1222542"/>
            <a:chOff x="882713" y="323493"/>
            <a:chExt cx="6247259" cy="1559628"/>
          </a:xfrm>
        </p:grpSpPr>
        <p:sp>
          <p:nvSpPr>
            <p:cNvPr id="7" name="TextBox 6">
              <a:extLst>
                <a:ext uri="{FF2B5EF4-FFF2-40B4-BE49-F238E27FC236}">
                  <a16:creationId xmlns:a16="http://schemas.microsoft.com/office/drawing/2014/main" id="{8F2E0624-32C9-0C84-8398-D6F9199DFE57}"/>
                </a:ext>
              </a:extLst>
            </p:cNvPr>
            <p:cNvSpPr txBox="1"/>
            <p:nvPr/>
          </p:nvSpPr>
          <p:spPr>
            <a:xfrm>
              <a:off x="1543984" y="857731"/>
              <a:ext cx="5585988" cy="738495"/>
            </a:xfrm>
            <a:prstGeom prst="round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dirty="0">
                  <a:latin typeface="#9Slide03 Swiss Condensed Bold" panose="02000500000000000000" pitchFamily="2" charset="0"/>
                </a:rPr>
                <a:t>CÁC KHU SINH HỌC CHỦ YẾU</a:t>
              </a:r>
            </a:p>
          </p:txBody>
        </p:sp>
        <p:sp>
          <p:nvSpPr>
            <p:cNvPr id="8" name="Flowchart: Connector 7">
              <a:extLst>
                <a:ext uri="{FF2B5EF4-FFF2-40B4-BE49-F238E27FC236}">
                  <a16:creationId xmlns:a16="http://schemas.microsoft.com/office/drawing/2014/main" id="{EF899E08-E8DE-9B64-0CD7-CE7E7E4AA2CA}"/>
                </a:ext>
              </a:extLst>
            </p:cNvPr>
            <p:cNvSpPr/>
            <p:nvPr/>
          </p:nvSpPr>
          <p:spPr>
            <a:xfrm>
              <a:off x="882713" y="323493"/>
              <a:ext cx="1083711" cy="1559628"/>
            </a:xfrm>
            <a:prstGeom prst="flowChartConnector">
              <a:avLst/>
            </a:prstGeom>
            <a:gradFill flip="none" rotWithShape="1">
              <a:gsLst>
                <a:gs pos="0">
                  <a:srgbClr val="4E3BAD"/>
                </a:gs>
                <a:gs pos="100000">
                  <a:srgbClr val="FD0353"/>
                </a:gs>
              </a:gsLst>
              <a:lin ang="12600000" scaled="0"/>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800" smtClean="0">
                  <a:latin typeface="#9Slide03 Swiss Condensed Bold" panose="02000500000000000000" pitchFamily="2" charset="0"/>
                </a:rPr>
                <a:t>II</a:t>
              </a:r>
              <a:endParaRPr lang="en-US" sz="4800" dirty="0">
                <a:latin typeface="#9Slide03 Swiss Condensed Bold" panose="02000500000000000000" pitchFamily="2" charset="0"/>
              </a:endParaRPr>
            </a:p>
          </p:txBody>
        </p:sp>
      </p:grpSp>
      <p:sp>
        <p:nvSpPr>
          <p:cNvPr id="3" name="TextBox 2">
            <a:extLst>
              <a:ext uri="{FF2B5EF4-FFF2-40B4-BE49-F238E27FC236}">
                <a16:creationId xmlns:a16="http://schemas.microsoft.com/office/drawing/2014/main" id="{9F3D6C5C-CB01-7827-8B99-91FAC55E0C26}"/>
              </a:ext>
            </a:extLst>
          </p:cNvPr>
          <p:cNvSpPr txBox="1"/>
          <p:nvPr/>
        </p:nvSpPr>
        <p:spPr>
          <a:xfrm>
            <a:off x="1374791" y="1361698"/>
            <a:ext cx="8878818" cy="954107"/>
          </a:xfrm>
          <a:prstGeom prst="rect">
            <a:avLst/>
          </a:prstGeom>
          <a:noFill/>
        </p:spPr>
        <p:txBody>
          <a:bodyPr wrap="square">
            <a:spAutoFit/>
          </a:bodyPr>
          <a:lstStyle/>
          <a:p>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Dựa</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vào</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yếu</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tố</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nào</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để</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phân</a:t>
            </a:r>
            <a:r>
              <a:rPr lang="en-US" sz="2800" b="0" i="0" dirty="0">
                <a:solidFill>
                  <a:srgbClr val="FF0000"/>
                </a:solidFill>
                <a:effectLst/>
                <a:latin typeface="Open Sans" panose="020B0606030504020204" pitchFamily="34" charset="0"/>
              </a:rPr>
              <a:t> chia </a:t>
            </a:r>
            <a:r>
              <a:rPr lang="en-US" sz="2800" b="0" i="0" dirty="0" err="1">
                <a:solidFill>
                  <a:srgbClr val="FF0000"/>
                </a:solidFill>
                <a:effectLst/>
                <a:latin typeface="Open Sans" panose="020B0606030504020204" pitchFamily="34" charset="0"/>
              </a:rPr>
              <a:t>các</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khu</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sinh</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học</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Có</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những</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khu</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sinh</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học</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chủ</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yếu</a:t>
            </a:r>
            <a:r>
              <a:rPr lang="en-US" sz="2800" b="0" i="0" dirty="0">
                <a:solidFill>
                  <a:srgbClr val="FF0000"/>
                </a:solidFill>
                <a:effectLst/>
                <a:latin typeface="Open Sans" panose="020B0606030504020204" pitchFamily="34" charset="0"/>
              </a:rPr>
              <a:t> </a:t>
            </a:r>
            <a:r>
              <a:rPr lang="en-US" sz="2800" b="0" i="0" dirty="0" err="1">
                <a:solidFill>
                  <a:srgbClr val="FF0000"/>
                </a:solidFill>
                <a:effectLst/>
                <a:latin typeface="Open Sans" panose="020B0606030504020204" pitchFamily="34" charset="0"/>
              </a:rPr>
              <a:t>nào</a:t>
            </a:r>
            <a:r>
              <a:rPr lang="en-US" sz="2800" b="0" i="0" dirty="0">
                <a:solidFill>
                  <a:srgbClr val="FF0000"/>
                </a:solidFill>
                <a:effectLst/>
                <a:latin typeface="Open Sans" panose="020B0606030504020204" pitchFamily="34" charset="0"/>
              </a:rPr>
              <a:t>?</a:t>
            </a:r>
            <a:endParaRPr lang="en-US" sz="2800" dirty="0">
              <a:solidFill>
                <a:srgbClr val="FF0000"/>
              </a:solidFill>
            </a:endParaRPr>
          </a:p>
        </p:txBody>
      </p:sp>
      <p:sp>
        <p:nvSpPr>
          <p:cNvPr id="5" name="TextBox 4">
            <a:extLst>
              <a:ext uri="{FF2B5EF4-FFF2-40B4-BE49-F238E27FC236}">
                <a16:creationId xmlns:a16="http://schemas.microsoft.com/office/drawing/2014/main" id="{30548731-745D-D8BD-B1E3-FF15BD5D3570}"/>
              </a:ext>
            </a:extLst>
          </p:cNvPr>
          <p:cNvSpPr txBox="1"/>
          <p:nvPr/>
        </p:nvSpPr>
        <p:spPr>
          <a:xfrm>
            <a:off x="964098" y="2987924"/>
            <a:ext cx="10501862" cy="3108543"/>
          </a:xfrm>
          <a:prstGeom prst="rect">
            <a:avLst/>
          </a:prstGeom>
          <a:noFill/>
        </p:spPr>
        <p:txBody>
          <a:bodyPr wrap="square">
            <a:spAutoFit/>
          </a:bodyPr>
          <a:lstStyle/>
          <a:p>
            <a:pPr algn="just"/>
            <a:r>
              <a:rPr lang="vi-VN" sz="2800" b="0" i="0" dirty="0">
                <a:solidFill>
                  <a:srgbClr val="000000"/>
                </a:solidFill>
                <a:effectLst/>
                <a:latin typeface="Open Sans" panose="020B0606030504020204" pitchFamily="34" charset="0"/>
              </a:rPr>
              <a:t>- Phân chia các khu sinh học dựa vào yếu tố đặc trưng về đất đai và khí hậu của một vùng địa lí xác định.</a:t>
            </a:r>
          </a:p>
          <a:p>
            <a:pPr algn="just"/>
            <a:r>
              <a:rPr lang="vi-VN" sz="2800" b="0" i="0" dirty="0">
                <a:solidFill>
                  <a:srgbClr val="000000"/>
                </a:solidFill>
                <a:effectLst/>
                <a:latin typeface="Open Sans" panose="020B0606030504020204" pitchFamily="34" charset="0"/>
              </a:rPr>
              <a:t>- Những khu sinh học chủ yếu gồm: khu sinh học trên cạn (đồng rêu đới lạnh, rừng lá kim phương bắc, rừng rụng lá theo mùa ôn đới, thảo nguyên, savan, sa mạc và hoang mạc, rừng nhiệt đới) và khu sinh học dưới nước (khu sinh học nước ngọt, khu sinh học nước mặn).</a:t>
            </a:r>
          </a:p>
        </p:txBody>
      </p:sp>
    </p:spTree>
    <p:extLst>
      <p:ext uri="{BB962C8B-B14F-4D97-AF65-F5344CB8AC3E}">
        <p14:creationId xmlns:p14="http://schemas.microsoft.com/office/powerpoint/2010/main" val="399981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1CA3CB5-BF4F-F96F-98ED-F449B7167128}"/>
              </a:ext>
            </a:extLst>
          </p:cNvPr>
          <p:cNvGrpSpPr/>
          <p:nvPr/>
        </p:nvGrpSpPr>
        <p:grpSpPr>
          <a:xfrm>
            <a:off x="16321" y="43550"/>
            <a:ext cx="8128873" cy="1222542"/>
            <a:chOff x="882713" y="323493"/>
            <a:chExt cx="6247259" cy="1559628"/>
          </a:xfrm>
        </p:grpSpPr>
        <p:sp>
          <p:nvSpPr>
            <p:cNvPr id="7" name="TextBox 6">
              <a:extLst>
                <a:ext uri="{FF2B5EF4-FFF2-40B4-BE49-F238E27FC236}">
                  <a16:creationId xmlns:a16="http://schemas.microsoft.com/office/drawing/2014/main" id="{8F2E0624-32C9-0C84-8398-D6F9199DFE57}"/>
                </a:ext>
              </a:extLst>
            </p:cNvPr>
            <p:cNvSpPr txBox="1"/>
            <p:nvPr/>
          </p:nvSpPr>
          <p:spPr>
            <a:xfrm>
              <a:off x="1543984" y="857731"/>
              <a:ext cx="5585988" cy="738495"/>
            </a:xfrm>
            <a:prstGeom prst="round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dirty="0">
                  <a:latin typeface="#9Slide03 Swiss Condensed Bold" panose="02000500000000000000" pitchFamily="2" charset="0"/>
                </a:rPr>
                <a:t>CÁC KHU SINH HỌC CHỦ YẾU</a:t>
              </a:r>
            </a:p>
          </p:txBody>
        </p:sp>
        <p:sp>
          <p:nvSpPr>
            <p:cNvPr id="8" name="Flowchart: Connector 7">
              <a:extLst>
                <a:ext uri="{FF2B5EF4-FFF2-40B4-BE49-F238E27FC236}">
                  <a16:creationId xmlns:a16="http://schemas.microsoft.com/office/drawing/2014/main" id="{EF899E08-E8DE-9B64-0CD7-CE7E7E4AA2CA}"/>
                </a:ext>
              </a:extLst>
            </p:cNvPr>
            <p:cNvSpPr/>
            <p:nvPr/>
          </p:nvSpPr>
          <p:spPr>
            <a:xfrm>
              <a:off x="882713" y="323493"/>
              <a:ext cx="1083711" cy="1559628"/>
            </a:xfrm>
            <a:prstGeom prst="flowChartConnector">
              <a:avLst/>
            </a:prstGeom>
            <a:gradFill flip="none" rotWithShape="1">
              <a:gsLst>
                <a:gs pos="0">
                  <a:srgbClr val="4E3BAD"/>
                </a:gs>
                <a:gs pos="100000">
                  <a:srgbClr val="FD0353"/>
                </a:gs>
              </a:gsLst>
              <a:lin ang="12600000" scaled="0"/>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800" dirty="0">
                  <a:latin typeface="#9Slide03 Swiss Condensed Bold" panose="02000500000000000000" pitchFamily="2" charset="0"/>
                </a:rPr>
                <a:t>I</a:t>
              </a:r>
            </a:p>
          </p:txBody>
        </p:sp>
      </p:grpSp>
      <p:sp>
        <p:nvSpPr>
          <p:cNvPr id="10" name="TextBox 9">
            <a:extLst>
              <a:ext uri="{FF2B5EF4-FFF2-40B4-BE49-F238E27FC236}">
                <a16:creationId xmlns:a16="http://schemas.microsoft.com/office/drawing/2014/main" id="{97601131-BE67-898A-5FBB-7C6358B0AC38}"/>
              </a:ext>
            </a:extLst>
          </p:cNvPr>
          <p:cNvSpPr txBox="1"/>
          <p:nvPr/>
        </p:nvSpPr>
        <p:spPr>
          <a:xfrm>
            <a:off x="1681831" y="2332641"/>
            <a:ext cx="9454598" cy="2345963"/>
          </a:xfrm>
          <a:prstGeom prst="rect">
            <a:avLst/>
          </a:prstGeom>
          <a:noFill/>
        </p:spPr>
        <p:txBody>
          <a:bodyPr wrap="square">
            <a:spAutoFit/>
          </a:bodyPr>
          <a:lstStyle/>
          <a:p>
            <a:pPr marL="0" marR="0">
              <a:lnSpc>
                <a:spcPct val="106000"/>
              </a:lnSpc>
              <a:spcBef>
                <a:spcPts val="0"/>
              </a:spcBef>
              <a:spcAft>
                <a:spcPts val="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HS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a:t>
            </a:r>
          </a:p>
          <a:p>
            <a:pPr marL="0" marR="0" algn="just">
              <a:lnSpc>
                <a:spcPct val="106000"/>
              </a:lnSpc>
              <a:spcBef>
                <a:spcPts val="0"/>
              </a:spcBef>
              <a:spcAft>
                <a:spcPts val="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cạn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6000"/>
              </a:lnSpc>
              <a:spcBef>
                <a:spcPts val="0"/>
              </a:spcBef>
              <a:spcAft>
                <a:spcPts val="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ngọt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49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2C453A-182A-5D57-C265-42B23D8A5E48}"/>
              </a:ext>
            </a:extLst>
          </p:cNvPr>
          <p:cNvSpPr txBox="1"/>
          <p:nvPr/>
        </p:nvSpPr>
        <p:spPr>
          <a:xfrm>
            <a:off x="396532" y="603442"/>
            <a:ext cx="3328445" cy="3716146"/>
          </a:xfrm>
          <a:prstGeom prst="rect">
            <a:avLst/>
          </a:prstGeom>
          <a:noFill/>
        </p:spPr>
        <p:txBody>
          <a:bodyPr wrap="square">
            <a:spAutoFit/>
          </a:bodyPr>
          <a:lstStyle/>
          <a:p>
            <a:pPr marL="0" marR="0">
              <a:lnSpc>
                <a:spcPct val="106000"/>
              </a:lnSpc>
              <a:spcBef>
                <a:spcPts val="0"/>
              </a:spcBef>
              <a:spcAft>
                <a:spcPts val="0"/>
              </a:spcAft>
            </a:pP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cạn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Sinh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3" name="Picutre 2011">
            <a:extLst>
              <a:ext uri="{FF2B5EF4-FFF2-40B4-BE49-F238E27FC236}">
                <a16:creationId xmlns:a16="http://schemas.microsoft.com/office/drawing/2014/main" id="{B1E430B4-A7CA-FBA9-E732-621BD80032D2}"/>
              </a:ext>
            </a:extLst>
          </p:cNvPr>
          <p:cNvPicPr/>
          <p:nvPr/>
        </p:nvPicPr>
        <p:blipFill>
          <a:blip r:embed="rId2"/>
          <a:stretch/>
        </p:blipFill>
        <p:spPr>
          <a:xfrm>
            <a:off x="4908884" y="433137"/>
            <a:ext cx="7119871" cy="6323798"/>
          </a:xfrm>
          <a:prstGeom prst="rect">
            <a:avLst/>
          </a:prstGeom>
        </p:spPr>
      </p:pic>
    </p:spTree>
    <p:extLst>
      <p:ext uri="{BB962C8B-B14F-4D97-AF65-F5344CB8AC3E}">
        <p14:creationId xmlns:p14="http://schemas.microsoft.com/office/powerpoint/2010/main" val="171030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15B1EF-9456-2BC2-066F-037D177A0E6B}"/>
              </a:ext>
            </a:extLst>
          </p:cNvPr>
          <p:cNvSpPr txBox="1"/>
          <p:nvPr/>
        </p:nvSpPr>
        <p:spPr>
          <a:xfrm>
            <a:off x="396532" y="603442"/>
            <a:ext cx="10083108" cy="1432508"/>
          </a:xfrm>
          <a:prstGeom prst="rect">
            <a:avLst/>
          </a:prstGeom>
          <a:noFill/>
        </p:spPr>
        <p:txBody>
          <a:bodyPr wrap="square">
            <a:spAutoFit/>
          </a:bodyPr>
          <a:lstStyle/>
          <a:p>
            <a:pPr marL="0" marR="0">
              <a:lnSpc>
                <a:spcPct val="106000"/>
              </a:lnSpc>
              <a:spcBef>
                <a:spcPts val="0"/>
              </a:spcBef>
              <a:spcAft>
                <a:spcPts val="0"/>
              </a:spcAft>
            </a:pP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cạn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Sinh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E5F568E6-2360-3D97-860D-D6E1D50729AD}"/>
              </a:ext>
            </a:extLst>
          </p:cNvPr>
          <p:cNvSpPr txBox="1"/>
          <p:nvPr/>
        </p:nvSpPr>
        <p:spPr>
          <a:xfrm>
            <a:off x="208172" y="2035950"/>
            <a:ext cx="11983828" cy="4634089"/>
          </a:xfrm>
          <a:prstGeom prst="rect">
            <a:avLst/>
          </a:prstGeom>
          <a:noFill/>
        </p:spPr>
        <p:txBody>
          <a:bodyPr wrap="square">
            <a:spAutoFit/>
          </a:bodyPr>
          <a:lstStyle/>
          <a:p>
            <a:pPr marL="0" marR="0">
              <a:lnSpc>
                <a:spcPct val="106000"/>
              </a:lnSpc>
              <a:spcBef>
                <a:spcPts val="0"/>
              </a:spcBef>
              <a:spcAft>
                <a:spcPts val="0"/>
              </a:spcAft>
            </a:pP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khu</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sinh</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học</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trên</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cạn</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đồng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rêu</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đới</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lạnh</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rừng</a:t>
            </a:r>
            <a:r>
              <a:rPr lang="en-US" sz="2800" dirty="0">
                <a:effectLst/>
                <a:latin typeface="Roboto" panose="02000000000000000000" pitchFamily="2" charset="0"/>
                <a:ea typeface="Calibri" panose="020F0502020204030204" pitchFamily="34" charset="0"/>
                <a:cs typeface="Times New Roman" panose="02020603050405020304" pitchFamily="18" charset="0"/>
              </a:rPr>
              <a:t> lá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kim</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phương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bắc</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rừng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ôn</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đới</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rừng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nhiệt</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đới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đồng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rêu</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đới</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lạnh</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thực</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vật</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rêu</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địa</a:t>
            </a:r>
            <a:r>
              <a:rPr lang="en-US" sz="2800" dirty="0">
                <a:effectLst/>
                <a:latin typeface="Roboto" panose="02000000000000000000" pitchFamily="2" charset="0"/>
                <a:ea typeface="Calibri" panose="020F0502020204030204" pitchFamily="34" charset="0"/>
                <a:cs typeface="Times New Roman" panose="02020603050405020304" pitchFamily="18" charset="0"/>
              </a:rPr>
              <a:t> y…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động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vật</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tuần</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lộc</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chim</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cánh</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cụt</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hải</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cẩu</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gấu</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trắng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rừng</a:t>
            </a:r>
            <a:r>
              <a:rPr lang="en-US" sz="2800" dirty="0">
                <a:effectLst/>
                <a:latin typeface="Roboto" panose="02000000000000000000" pitchFamily="2" charset="0"/>
                <a:ea typeface="Calibri" panose="020F0502020204030204" pitchFamily="34" charset="0"/>
                <a:cs typeface="Times New Roman" panose="02020603050405020304" pitchFamily="18" charset="0"/>
              </a:rPr>
              <a:t> lá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kim</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phương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bắc</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thực</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vật</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thông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linh</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sam</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bách</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bạch</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dương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động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vật</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chó</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sói</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linh</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mêu</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cáo</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gấu</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rừng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ôn</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đới</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thực</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vật</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sến</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đỏ</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sồi</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động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vật</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sóc</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chim</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gõ</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kiến</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hươu</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lợn</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lòi</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cáo</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gấu</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rừng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nhiệt</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đới</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thực</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vật</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dương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xỉ</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nấm</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động</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vật</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khỉ</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rùa</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rắn</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báo</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đóm</a:t>
            </a:r>
            <a:r>
              <a:rPr lang="en-US" sz="2800" dirty="0">
                <a:effectLst/>
                <a:latin typeface="Roboto" panose="02000000000000000000" pitchFamily="2" charset="0"/>
                <a:ea typeface="Calibri" panose="020F0502020204030204" pitchFamily="34" charset="0"/>
                <a:cs typeface="Times New Roman" panose="02020603050405020304" pitchFamily="18" charset="0"/>
              </a:rPr>
              <a:t>,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dơi</a:t>
            </a:r>
            <a:r>
              <a:rPr lang="en-US" sz="2800" dirty="0">
                <a:effectLst/>
                <a:latin typeface="Roboto" panose="02000000000000000000" pitchFamily="2" charset="0"/>
                <a:ea typeface="Calibri" panose="020F0502020204030204" pitchFamily="34" charset="0"/>
                <a:cs typeface="Times New Roman" panose="02020603050405020304" pitchFamily="18" charset="0"/>
              </a:rPr>
              <a:t> , </a:t>
            </a:r>
            <a:r>
              <a:rPr lang="en-US" sz="2800" dirty="0" err="1">
                <a:effectLst/>
                <a:latin typeface="Roboto" panose="02000000000000000000" pitchFamily="2" charset="0"/>
                <a:ea typeface="Calibri" panose="020F0502020204030204" pitchFamily="34" charset="0"/>
                <a:cs typeface="Times New Roman" panose="02020603050405020304" pitchFamily="18" charset="0"/>
              </a:rPr>
              <a:t>hỗ</a:t>
            </a:r>
            <a:r>
              <a:rPr lang="en-US" sz="2800" dirty="0">
                <a:effectLst/>
                <a:latin typeface="Roboto" panose="02000000000000000000" pitchFamily="2"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123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0C775E-735D-5C39-DD41-7F880D556D6F}"/>
              </a:ext>
            </a:extLst>
          </p:cNvPr>
          <p:cNvSpPr txBox="1"/>
          <p:nvPr/>
        </p:nvSpPr>
        <p:spPr>
          <a:xfrm>
            <a:off x="144379" y="96252"/>
            <a:ext cx="11711999" cy="1632691"/>
          </a:xfrm>
          <a:prstGeom prst="rect">
            <a:avLst/>
          </a:prstGeom>
          <a:noFill/>
        </p:spPr>
        <p:txBody>
          <a:bodyPr wrap="square">
            <a:spAutoFit/>
          </a:bodyPr>
          <a:lstStyle/>
          <a:p>
            <a:pPr marL="0" marR="0">
              <a:lnSpc>
                <a:spcPct val="106000"/>
              </a:lnSpc>
              <a:spcBef>
                <a:spcPts val="0"/>
              </a:spcBef>
              <a:spcAft>
                <a:spcPts val="0"/>
              </a:spcAft>
            </a:pP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ngọt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ngọt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ngọt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ngọt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E1391D79-6294-262C-F041-4A6DBE7E5167}"/>
              </a:ext>
            </a:extLst>
          </p:cNvPr>
          <p:cNvSpPr txBox="1"/>
          <p:nvPr/>
        </p:nvSpPr>
        <p:spPr>
          <a:xfrm>
            <a:off x="1507732" y="2197289"/>
            <a:ext cx="7944492" cy="1815369"/>
          </a:xfrm>
          <a:prstGeom prst="rect">
            <a:avLst/>
          </a:prstGeom>
          <a:noFill/>
        </p:spPr>
        <p:txBody>
          <a:bodyPr wrap="square">
            <a:spAutoFit/>
          </a:bodyPr>
          <a:lstStyle/>
          <a:p>
            <a:pPr marL="0" marR="0">
              <a:lnSpc>
                <a:spcPct val="106000"/>
              </a:lnSpc>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ngọt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chảy</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188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AE9460-32E0-1028-0054-086982D9660F}"/>
              </a:ext>
            </a:extLst>
          </p:cNvPr>
          <p:cNvSpPr txBox="1"/>
          <p:nvPr/>
        </p:nvSpPr>
        <p:spPr>
          <a:xfrm>
            <a:off x="0" y="311110"/>
            <a:ext cx="11711998" cy="5939383"/>
          </a:xfrm>
          <a:prstGeom prst="rect">
            <a:avLst/>
          </a:prstGeom>
          <a:noFill/>
        </p:spPr>
        <p:txBody>
          <a:bodyPr wrap="square">
            <a:spAutoFit/>
          </a:bodyPr>
          <a:lstStyle/>
          <a:p>
            <a:pPr marL="342900" marR="0" lvl="0" indent="-342900">
              <a:lnSpc>
                <a:spcPct val="106000"/>
              </a:lnSpc>
              <a:spcBef>
                <a:spcPts val="0"/>
              </a:spcBef>
              <a:spcAft>
                <a:spcPts val="0"/>
              </a:spcAft>
              <a:buSzPts val="1000"/>
              <a:buFont typeface="Symbol" panose="05050102010706020507" pitchFamily="18" charset="2"/>
              <a:buChar char=""/>
              <a:tabLst>
                <a:tab pos="457200" algn="l"/>
              </a:tabLst>
            </a:pP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Hệ</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sinh</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thái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đứng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SzPts val="1000"/>
              <a:buFont typeface="Courier New" panose="02070309020205020404" pitchFamily="49" charset="0"/>
              <a:buChar char="o"/>
              <a:tabLst>
                <a:tab pos="914400" algn="l"/>
              </a:tabLst>
            </a:pP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Vùng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nông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các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loài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thực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vật</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rễ</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bám</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trong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bùn</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khả</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năng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chịu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đựng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khi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mực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thay</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đổi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có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các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động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vật</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đáy</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có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cơ</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chê</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dinh</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dưỡng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chủ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yếu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là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ăn</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mùn</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ba</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hữu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cơ</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SzPts val="1000"/>
              <a:buFont typeface="Courier New" panose="02070309020205020404" pitchFamily="49" charset="0"/>
              <a:buChar char="o"/>
              <a:tabLst>
                <a:tab pos="914400" algn="l"/>
              </a:tabLst>
            </a:pP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Vùng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nước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sâu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vừa</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có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các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sinh</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vật</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phu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du có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cấu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tạo</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thích</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nghi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cho</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phép</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chúng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nổi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tư</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do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trong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nước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SzPts val="1000"/>
              <a:buFont typeface="Courier New" panose="02070309020205020404" pitchFamily="49" charset="0"/>
              <a:buChar char="o"/>
              <a:tabLst>
                <a:tab pos="914400" algn="l"/>
              </a:tabLst>
            </a:pP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Vùng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sâu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các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động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vật</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thích</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nghi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với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bóng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tối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một</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số</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quan</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khứu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giác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phát</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triển</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giúp</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chúng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xác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định</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con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mồi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trong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môi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trường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thiếu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ánh</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sáng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SzPts val="1000"/>
              <a:buFont typeface="Symbol" panose="05050102010706020507" pitchFamily="18" charset="2"/>
              <a:buChar char=""/>
              <a:tabLst>
                <a:tab pos="457200" algn="l"/>
              </a:tabLst>
            </a:pP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Hệ</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sinh</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thái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chảy</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SzPts val="1000"/>
              <a:buFont typeface="Courier New" panose="02070309020205020404" pitchFamily="49" charset="0"/>
              <a:buChar char="o"/>
              <a:tabLst>
                <a:tab pos="914400" algn="l"/>
              </a:tabLst>
            </a:pP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Thực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vật</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sống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ở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hê</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sinh</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thái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nước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chảy</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thường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rễ</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sâu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để</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bám</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giữ</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hoặc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thân</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nổi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thích</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nghi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với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điều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kiện</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chảy</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lá</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và</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thân</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mềm</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thuôn</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dài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giúp</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giảm</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lực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cản</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từ</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dòng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SzPts val="1000"/>
              <a:buFont typeface="Courier New" panose="02070309020205020404" pitchFamily="49" charset="0"/>
              <a:buChar char="o"/>
              <a:tabLst>
                <a:tab pos="914400" algn="l"/>
              </a:tabLst>
            </a:pP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Động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vật</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sống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ở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vùng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thượng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lưu</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nơi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thường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có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nước</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chảy</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xiết</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thường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khả</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năng</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bơi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giỏi</a:t>
            </a:r>
            <a:r>
              <a:rPr lang="en-US" sz="24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6000"/>
              </a:lnSpc>
              <a:spcBef>
                <a:spcPts val="0"/>
              </a:spcBef>
              <a:spcAft>
                <a:spcPts val="0"/>
              </a:spcAft>
            </a:pP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VD.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ngọt</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rô</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phi,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tràu</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trắm</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chép</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bống</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mè</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trê</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0466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89ECC7-6A95-444A-AD41-0E31ADBA7F9B}"/>
              </a:ext>
            </a:extLst>
          </p:cNvPr>
          <p:cNvSpPr txBox="1"/>
          <p:nvPr/>
        </p:nvSpPr>
        <p:spPr>
          <a:xfrm>
            <a:off x="207745" y="377231"/>
            <a:ext cx="3680861" cy="3716146"/>
          </a:xfrm>
          <a:prstGeom prst="rect">
            <a:avLst/>
          </a:prstGeom>
          <a:noFill/>
        </p:spPr>
        <p:txBody>
          <a:bodyPr wrap="square">
            <a:spAutoFit/>
          </a:bodyPr>
          <a:lstStyle/>
          <a:p>
            <a:pPr marL="0" marR="0">
              <a:lnSpc>
                <a:spcPct val="106000"/>
              </a:lnSpc>
              <a:spcBef>
                <a:spcPts val="0"/>
              </a:spcBef>
              <a:spcAft>
                <a:spcPts val="0"/>
              </a:spcAft>
            </a:pP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khhu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biển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4" name="Shape 2013">
            <a:extLst>
              <a:ext uri="{FF2B5EF4-FFF2-40B4-BE49-F238E27FC236}">
                <a16:creationId xmlns:a16="http://schemas.microsoft.com/office/drawing/2014/main" id="{4681D419-BBAA-D4B9-20B7-54E8534E79F0}"/>
              </a:ext>
            </a:extLst>
          </p:cNvPr>
          <p:cNvPicPr/>
          <p:nvPr/>
        </p:nvPicPr>
        <p:blipFill>
          <a:blip r:embed="rId2"/>
          <a:stretch/>
        </p:blipFill>
        <p:spPr>
          <a:xfrm>
            <a:off x="4398745" y="377231"/>
            <a:ext cx="7372951" cy="6206450"/>
          </a:xfrm>
          <a:prstGeom prst="rect">
            <a:avLst/>
          </a:prstGeom>
        </p:spPr>
      </p:pic>
    </p:spTree>
    <p:extLst>
      <p:ext uri="{BB962C8B-B14F-4D97-AF65-F5344CB8AC3E}">
        <p14:creationId xmlns:p14="http://schemas.microsoft.com/office/powerpoint/2010/main" val="307274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9155C9-5B72-8328-AD7B-88A4D45522B1}"/>
              </a:ext>
            </a:extLst>
          </p:cNvPr>
          <p:cNvSpPr txBox="1"/>
          <p:nvPr/>
        </p:nvSpPr>
        <p:spPr>
          <a:xfrm>
            <a:off x="1561673" y="2424698"/>
            <a:ext cx="9750174" cy="2668038"/>
          </a:xfrm>
          <a:prstGeom prst="rect">
            <a:avLst/>
          </a:prstGeom>
          <a:noFill/>
        </p:spPr>
        <p:txBody>
          <a:bodyPr wrap="square">
            <a:spAutoFit/>
          </a:bodyPr>
          <a:lstStyle/>
          <a:p>
            <a:pPr marL="0" marR="0">
              <a:lnSpc>
                <a:spcPct val="106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ven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bờ</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khơi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6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VD.Cá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mặn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ngựa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hồi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voi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nọc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chim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9347CD3B-F34C-9393-BBF8-D30CEA723FA9}"/>
              </a:ext>
            </a:extLst>
          </p:cNvPr>
          <p:cNvSpPr txBox="1"/>
          <p:nvPr/>
        </p:nvSpPr>
        <p:spPr>
          <a:xfrm>
            <a:off x="207745" y="377231"/>
            <a:ext cx="11237666" cy="1432508"/>
          </a:xfrm>
          <a:prstGeom prst="rect">
            <a:avLst/>
          </a:prstGeom>
          <a:noFill/>
        </p:spPr>
        <p:txBody>
          <a:bodyPr wrap="square">
            <a:spAutoFit/>
          </a:bodyPr>
          <a:lstStyle/>
          <a:p>
            <a:pPr marL="0" marR="0">
              <a:lnSpc>
                <a:spcPct val="106000"/>
              </a:lnSpc>
              <a:spcBef>
                <a:spcPts val="0"/>
              </a:spcBef>
              <a:spcAft>
                <a:spcPts val="0"/>
              </a:spcAft>
            </a:pP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khhu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biển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59047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1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87667" y="933197"/>
            <a:ext cx="11128409" cy="2308324"/>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200" b="1" cap="all" spc="0" dirty="0">
                <a:ln w="0"/>
                <a:effectLst>
                  <a:reflection blurRad="12700" stA="50000" endPos="50000" dist="5000" dir="5400000" sy="-100000" rotWithShape="0"/>
                </a:effectLst>
              </a:rPr>
              <a:t>CHƯƠNG VIII: </a:t>
            </a:r>
          </a:p>
          <a:p>
            <a:pPr algn="ctr"/>
            <a:r>
              <a:rPr lang="en-US" sz="7200" b="1" cap="all" spc="0" dirty="0" err="1">
                <a:ln w="0"/>
                <a:solidFill>
                  <a:srgbClr val="FF0000"/>
                </a:solidFill>
                <a:effectLst>
                  <a:reflection blurRad="12700" stA="50000" endPos="50000" dist="5000" dir="5400000" sy="-100000" rotWithShape="0"/>
                </a:effectLst>
              </a:rPr>
              <a:t>sinh</a:t>
            </a:r>
            <a:r>
              <a:rPr lang="en-US" sz="7200" b="1" cap="all" spc="0" dirty="0">
                <a:ln w="0"/>
                <a:solidFill>
                  <a:srgbClr val="FF0000"/>
                </a:solidFill>
                <a:effectLst>
                  <a:reflection blurRad="12700" stA="50000" endPos="50000" dist="5000" dir="5400000" sy="-100000" rotWithShape="0"/>
                </a:effectLst>
              </a:rPr>
              <a:t> </a:t>
            </a:r>
            <a:r>
              <a:rPr lang="en-US" sz="7200" b="1" cap="all" dirty="0" err="1">
                <a:ln w="0"/>
                <a:solidFill>
                  <a:srgbClr val="FF0000"/>
                </a:solidFill>
                <a:effectLst>
                  <a:reflection blurRad="12700" stA="50000" endPos="50000" dist="5000" dir="5400000" sy="-100000" rotWithShape="0"/>
                </a:effectLst>
              </a:rPr>
              <a:t>vật</a:t>
            </a:r>
            <a:r>
              <a:rPr lang="en-US" sz="7200" b="1" cap="all" dirty="0">
                <a:ln w="0"/>
                <a:solidFill>
                  <a:srgbClr val="FF0000"/>
                </a:solidFill>
                <a:effectLst>
                  <a:reflection blurRad="12700" stA="50000" endPos="50000" dist="5000" dir="5400000" sy="-100000" rotWithShape="0"/>
                </a:effectLst>
              </a:rPr>
              <a:t> </a:t>
            </a:r>
            <a:r>
              <a:rPr lang="en-US" sz="7200" b="1" cap="all" dirty="0" err="1">
                <a:ln w="0"/>
                <a:solidFill>
                  <a:srgbClr val="FF0000"/>
                </a:solidFill>
                <a:effectLst>
                  <a:reflection blurRad="12700" stA="50000" endPos="50000" dist="5000" dir="5400000" sy="-100000" rotWithShape="0"/>
                </a:effectLst>
              </a:rPr>
              <a:t>và</a:t>
            </a:r>
            <a:r>
              <a:rPr lang="en-US" sz="7200" b="1" cap="all" dirty="0">
                <a:ln w="0"/>
                <a:solidFill>
                  <a:srgbClr val="FF0000"/>
                </a:solidFill>
                <a:effectLst>
                  <a:reflection blurRad="12700" stA="50000" endPos="50000" dist="5000" dir="5400000" sy="-100000" rotWithShape="0"/>
                </a:effectLst>
              </a:rPr>
              <a:t> </a:t>
            </a:r>
            <a:r>
              <a:rPr lang="en-US" sz="7200" b="1" cap="all" dirty="0" err="1">
                <a:ln w="0"/>
                <a:solidFill>
                  <a:srgbClr val="FF0000"/>
                </a:solidFill>
                <a:effectLst>
                  <a:reflection blurRad="12700" stA="50000" endPos="50000" dist="5000" dir="5400000" sy="-100000" rotWithShape="0"/>
                </a:effectLst>
              </a:rPr>
              <a:t>môi</a:t>
            </a:r>
            <a:r>
              <a:rPr lang="en-US" sz="7200" b="1" cap="all" dirty="0">
                <a:ln w="0"/>
                <a:solidFill>
                  <a:srgbClr val="FF0000"/>
                </a:solidFill>
                <a:effectLst>
                  <a:reflection blurRad="12700" stA="50000" endPos="50000" dist="5000" dir="5400000" sy="-100000" rotWithShape="0"/>
                </a:effectLst>
              </a:rPr>
              <a:t> </a:t>
            </a:r>
            <a:r>
              <a:rPr lang="en-US" sz="7200" b="1" cap="all" dirty="0" err="1">
                <a:ln w="0"/>
                <a:solidFill>
                  <a:srgbClr val="FF0000"/>
                </a:solidFill>
                <a:effectLst>
                  <a:reflection blurRad="12700" stA="50000" endPos="50000" dist="5000" dir="5400000" sy="-100000" rotWithShape="0"/>
                </a:effectLst>
              </a:rPr>
              <a:t>trường</a:t>
            </a:r>
            <a:endParaRPr lang="en-US" sz="7200" b="1" cap="all" spc="0" dirty="0">
              <a:ln w="0"/>
              <a:solidFill>
                <a:srgbClr val="FF0000"/>
              </a:solidFill>
              <a:effectLst>
                <a:reflection blurRad="12700" stA="50000" endPos="50000" dist="5000" dir="5400000" sy="-100000" rotWithShape="0"/>
              </a:effectLst>
            </a:endParaRPr>
          </a:p>
        </p:txBody>
      </p:sp>
      <p:sp>
        <p:nvSpPr>
          <p:cNvPr id="2" name="Rectangle 1">
            <a:extLst>
              <a:ext uri="{FF2B5EF4-FFF2-40B4-BE49-F238E27FC236}">
                <a16:creationId xmlns:a16="http://schemas.microsoft.com/office/drawing/2014/main" id="{F65A0B2E-5312-1D8B-9893-B0F2234E760D}"/>
              </a:ext>
            </a:extLst>
          </p:cNvPr>
          <p:cNvSpPr/>
          <p:nvPr/>
        </p:nvSpPr>
        <p:spPr>
          <a:xfrm>
            <a:off x="1238450" y="3780670"/>
            <a:ext cx="10019899" cy="2308324"/>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200" b="1" u="sng" cap="all" spc="0" dirty="0" err="1">
                <a:ln w="0"/>
                <a:effectLst>
                  <a:reflection blurRad="12700" stA="50000" endPos="50000" dist="5000" dir="5400000" sy="-100000" rotWithShape="0"/>
                </a:effectLst>
              </a:rPr>
              <a:t>Bài</a:t>
            </a:r>
            <a:r>
              <a:rPr lang="en-US" sz="7200" b="1" u="sng" cap="all" spc="0" dirty="0">
                <a:ln w="0"/>
                <a:effectLst>
                  <a:reflection blurRad="12700" stA="50000" endPos="50000" dist="5000" dir="5400000" sy="-100000" rotWithShape="0"/>
                </a:effectLst>
              </a:rPr>
              <a:t> </a:t>
            </a:r>
            <a:r>
              <a:rPr lang="en-US" sz="7200" b="1" u="sng" cap="all" dirty="0">
                <a:ln w="0"/>
                <a:effectLst>
                  <a:reflection blurRad="12700" stA="50000" endPos="50000" dist="5000" dir="5400000" sy="-100000" rotWithShape="0"/>
                </a:effectLst>
              </a:rPr>
              <a:t>45</a:t>
            </a:r>
            <a:r>
              <a:rPr lang="en-US" sz="7200" b="1" cap="all" spc="0" dirty="0">
                <a:ln w="0"/>
                <a:effectLst>
                  <a:reflection blurRad="12700" stA="50000" endPos="50000" dist="5000" dir="5400000" sy="-100000" rotWithShape="0"/>
                </a:effectLst>
              </a:rPr>
              <a:t>: </a:t>
            </a:r>
          </a:p>
          <a:p>
            <a:pPr algn="ctr"/>
            <a:r>
              <a:rPr lang="en-US" sz="7200" b="1" cap="all" spc="0" dirty="0" err="1">
                <a:ln w="0"/>
                <a:solidFill>
                  <a:srgbClr val="FF0000"/>
                </a:solidFill>
                <a:effectLst>
                  <a:reflection blurRad="12700" stA="50000" endPos="50000" dist="5000" dir="5400000" sy="-100000" rotWithShape="0"/>
                </a:effectLst>
              </a:rPr>
              <a:t>sinh</a:t>
            </a:r>
            <a:r>
              <a:rPr lang="en-US" sz="7200" b="1" cap="all" spc="0" dirty="0">
                <a:ln w="0"/>
                <a:solidFill>
                  <a:srgbClr val="FF0000"/>
                </a:solidFill>
                <a:effectLst>
                  <a:reflection blurRad="12700" stA="50000" endPos="50000" dist="5000" dir="5400000" sy="-100000" rotWithShape="0"/>
                </a:effectLst>
              </a:rPr>
              <a:t> </a:t>
            </a:r>
            <a:r>
              <a:rPr lang="en-US" sz="7200" b="1" cap="all" dirty="0" err="1">
                <a:ln w="0"/>
                <a:solidFill>
                  <a:srgbClr val="FF0000"/>
                </a:solidFill>
                <a:effectLst>
                  <a:reflection blurRad="12700" stA="50000" endPos="50000" dist="5000" dir="5400000" sy="-100000" rotWithShape="0"/>
                </a:effectLst>
              </a:rPr>
              <a:t>quyển</a:t>
            </a:r>
            <a:endParaRPr lang="en-US" sz="7200" b="1" cap="all" spc="0" dirty="0">
              <a:ln w="0"/>
              <a:solidFill>
                <a:srgbClr val="FF000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8717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505"/>
            <a:ext cx="12192000" cy="68801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719159" y="2324245"/>
            <a:ext cx="4339651" cy="923330"/>
          </a:xfrm>
          <a:prstGeom prst="rect">
            <a:avLst/>
          </a:prstGeom>
          <a:noFill/>
        </p:spPr>
        <p:txBody>
          <a:bodyPr wrap="none" lIns="91440" tIns="45720" rIns="91440" bIns="45720">
            <a:spAutoFit/>
          </a:bodyPr>
          <a:lstStyle/>
          <a:p>
            <a:pPr algn="ctr"/>
            <a:r>
              <a:rPr lang="en-US" sz="5400" b="1" cap="none" spc="0" dirty="0">
                <a:ln w="10541" cmpd="sng">
                  <a:solidFill>
                    <a:srgbClr val="7D7D7D">
                      <a:tint val="100000"/>
                      <a:shade val="100000"/>
                      <a:satMod val="110000"/>
                    </a:srgbClr>
                  </a:solidFill>
                  <a:prstDash val="solid"/>
                </a:ln>
                <a:solidFill>
                  <a:srgbClr val="0070C0"/>
                </a:solidFill>
                <a:effectLst/>
              </a:rPr>
              <a:t>LUYỆN TẬP:</a:t>
            </a:r>
          </a:p>
        </p:txBody>
      </p:sp>
    </p:spTree>
    <p:extLst>
      <p:ext uri="{BB962C8B-B14F-4D97-AF65-F5344CB8AC3E}">
        <p14:creationId xmlns:p14="http://schemas.microsoft.com/office/powerpoint/2010/main" val="318019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1430648"/>
          </a:xfrm>
          <a:prstGeom prst="rect">
            <a:avLst/>
          </a:prstGeom>
        </p:spPr>
        <p:txBody>
          <a:bodyPr wrap="square" lIns="0" tIns="0" rIns="0" bIns="0" rtlCol="0" anchor="t">
            <a:spAutoFit/>
          </a:bodyPr>
          <a:lstStyle/>
          <a:p>
            <a:pPr algn="ctr">
              <a:lnSpc>
                <a:spcPts val="5973"/>
              </a:lnSpc>
              <a:spcBef>
                <a:spcPct val="0"/>
              </a:spcBef>
            </a:pPr>
            <a:r>
              <a:rPr lang="en-US" sz="2667" b="1" dirty="0" err="1">
                <a:latin typeface="Arial" panose="020B0604020202020204" pitchFamily="34" charset="0"/>
                <a:cs typeface="Arial" panose="020B0604020202020204" pitchFamily="34" charset="0"/>
              </a:rPr>
              <a:t>Câu</a:t>
            </a:r>
            <a:r>
              <a:rPr lang="en-US" sz="2667" b="1" dirty="0">
                <a:latin typeface="Arial" panose="020B0604020202020204" pitchFamily="34" charset="0"/>
                <a:cs typeface="Arial" panose="020B0604020202020204" pitchFamily="34" charset="0"/>
              </a:rPr>
              <a:t> 1:</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Kiểu</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thảm</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thực</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vật</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nào</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sau</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đây</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phân</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bố</a:t>
            </a:r>
            <a:r>
              <a:rPr lang="en-US" sz="2800" b="1" i="1" kern="0" dirty="0">
                <a:solidFill>
                  <a:srgbClr val="000000"/>
                </a:solidFill>
                <a:latin typeface="Times New Roman" panose="02020603050405020304" pitchFamily="18" charset="0"/>
                <a:ea typeface="Calibri" panose="020F0502020204030204" pitchFamily="34" charset="0"/>
              </a:rPr>
              <a:t> ở </a:t>
            </a:r>
            <a:r>
              <a:rPr lang="en-US" sz="2800" b="1" i="1" kern="0" dirty="0" err="1">
                <a:solidFill>
                  <a:srgbClr val="000000"/>
                </a:solidFill>
                <a:latin typeface="Times New Roman" panose="02020603050405020304" pitchFamily="18" charset="0"/>
                <a:ea typeface="Calibri" panose="020F0502020204030204" pitchFamily="34" charset="0"/>
              </a:rPr>
              <a:t>nơi</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có</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kiểu</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khí</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hậu</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ôn</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đới</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lục</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địa</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lạnh</a:t>
            </a:r>
            <a:r>
              <a:rPr lang="en-US" sz="2800" b="1" i="1" kern="0" dirty="0">
                <a:solidFill>
                  <a:srgbClr val="000000"/>
                </a:solidFill>
                <a:latin typeface="Times New Roman" panose="02020603050405020304" pitchFamily="18" charset="0"/>
                <a:ea typeface="Calibri" panose="020F0502020204030204" pitchFamily="34" charset="0"/>
              </a:rPr>
              <a:t>)?</a:t>
            </a:r>
            <a:r>
              <a:rPr lang="en-US" sz="2667"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667"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854468" y="2851157"/>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2042161" y="2768408"/>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err="1">
                <a:solidFill>
                  <a:schemeClr val="tx1"/>
                </a:solidFill>
                <a:latin typeface="Arial" panose="020B0604020202020204" pitchFamily="34" charset="0"/>
                <a:cs typeface="Arial" panose="020B0604020202020204" pitchFamily="34" charset="0"/>
              </a:rPr>
              <a:t>Rừng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lá</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kim</a:t>
            </a:r>
            <a:endParaRPr lang="en-US" sz="3200" dirty="0">
              <a:solidFill>
                <a:schemeClr val="tx1"/>
              </a:solidFill>
              <a:latin typeface="Arial" panose="020B0604020202020204" pitchFamily="34" charset="0"/>
              <a:cs typeface="Arial" panose="020B0604020202020204" pitchFamily="34"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854468" y="4539545"/>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2042161" y="4539545"/>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err="1">
                <a:solidFill>
                  <a:srgbClr val="000000"/>
                </a:solidFill>
                <a:latin typeface="Times New Roman" panose="02020603050405020304" pitchFamily="18" charset="0"/>
                <a:cs typeface="Times New Roman" panose="02020603050405020304" pitchFamily="18" charset="0"/>
              </a:rPr>
              <a:t>Rừng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lá</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rộng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rừng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hỗn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hợp</a:t>
            </a:r>
            <a:endParaRPr lang="en-US" sz="2400" dirty="0">
              <a:solidFill>
                <a:schemeClr val="tx1"/>
              </a:solidFill>
              <a:latin typeface="Arial" panose="020B0604020202020204" pitchFamily="34" charset="0"/>
              <a:cs typeface="Arial" panose="020B0604020202020204" pitchFamily="34"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309360" y="2852663"/>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7497053" y="2852663"/>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err="1">
                <a:solidFill>
                  <a:srgbClr val="333333"/>
                </a:solidFill>
                <a:latin typeface="Times New Roman" panose="02020603050405020304" pitchFamily="18" charset="0"/>
                <a:cs typeface="Times New Roman" panose="02020603050405020304" pitchFamily="18" charset="0"/>
              </a:rPr>
              <a:t>Rừng</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nhiệt</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đới</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ẩm</a:t>
            </a:r>
            <a:endParaRPr lang="en-US" sz="3200" dirty="0">
              <a:solidFill>
                <a:schemeClr val="tx1"/>
              </a:solidFill>
              <a:latin typeface="Arial" panose="020B0604020202020204" pitchFamily="34" charset="0"/>
              <a:cs typeface="Arial" panose="020B0604020202020204" pitchFamily="34" charset="0"/>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30936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497053" y="4539545"/>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err="1">
                <a:solidFill>
                  <a:srgbClr val="333333"/>
                </a:solidFill>
                <a:latin typeface="Times New Roman" panose="02020603050405020304" pitchFamily="18" charset="0"/>
                <a:cs typeface="Times New Roman" panose="02020603050405020304" pitchFamily="18" charset="0"/>
              </a:rPr>
              <a:t>Rừng</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cận</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nhiệt</a:t>
            </a:r>
            <a:endParaRPr lang="en-US" sz="2400" dirty="0">
              <a:solidFill>
                <a:schemeClr val="tx1"/>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77F01946-80BF-A542-31B9-845C622E76AF}"/>
              </a:ext>
            </a:extLst>
          </p:cNvPr>
          <p:cNvSpPr/>
          <p:nvPr/>
        </p:nvSpPr>
        <p:spPr>
          <a:xfrm>
            <a:off x="1028215" y="3083613"/>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67"/>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1430648"/>
          </a:xfrm>
          <a:prstGeom prst="rect">
            <a:avLst/>
          </a:prstGeom>
        </p:spPr>
        <p:txBody>
          <a:bodyPr wrap="square" lIns="0" tIns="0" rIns="0" bIns="0" rtlCol="0" anchor="t">
            <a:spAutoFit/>
          </a:bodyPr>
          <a:lstStyle/>
          <a:p>
            <a:pPr algn="ctr">
              <a:lnSpc>
                <a:spcPts val="5973"/>
              </a:lnSpc>
              <a:spcBef>
                <a:spcPct val="0"/>
              </a:spcBef>
            </a:pPr>
            <a:r>
              <a:rPr lang="en-US" sz="2800" b="1" dirty="0" err="1">
                <a:latin typeface="Arial" panose="020B0604020202020204" pitchFamily="34" charset="0"/>
                <a:cs typeface="Arial" panose="020B0604020202020204" pitchFamily="34" charset="0"/>
              </a:rPr>
              <a:t>Câu</a:t>
            </a:r>
            <a:r>
              <a:rPr lang="en-US" sz="2800" b="1" dirty="0">
                <a:latin typeface="Arial" panose="020B0604020202020204" pitchFamily="34" charset="0"/>
                <a:cs typeface="Arial" panose="020B0604020202020204" pitchFamily="34" charset="0"/>
              </a:rPr>
              <a:t> 2: </a:t>
            </a:r>
            <a:r>
              <a:rPr lang="en-US" sz="2800" b="1" i="1" dirty="0" err="1"/>
              <a:t>Nhận</a:t>
            </a:r>
            <a:r>
              <a:rPr lang="en-US" sz="2800" b="1" i="1" dirty="0"/>
              <a:t> </a:t>
            </a:r>
            <a:r>
              <a:rPr lang="en-US" sz="2800" b="1" i="1" dirty="0" err="1"/>
              <a:t>định</a:t>
            </a:r>
            <a:r>
              <a:rPr lang="en-US" sz="2800" b="1" i="1" dirty="0"/>
              <a:t> </a:t>
            </a:r>
            <a:r>
              <a:rPr lang="en-US" sz="2800" b="1" i="1" dirty="0" err="1"/>
              <a:t>nào</a:t>
            </a:r>
            <a:r>
              <a:rPr lang="en-US" sz="2800" b="1" i="1" dirty="0"/>
              <a:t> </a:t>
            </a:r>
            <a:r>
              <a:rPr lang="en-US" sz="2800" b="1" i="1" dirty="0" err="1"/>
              <a:t>sau</a:t>
            </a:r>
            <a:r>
              <a:rPr lang="en-US" sz="2800" b="1" i="1" dirty="0"/>
              <a:t> </a:t>
            </a:r>
            <a:r>
              <a:rPr lang="en-US" sz="2800" b="1" i="1" dirty="0" err="1"/>
              <a:t>đây</a:t>
            </a:r>
            <a:r>
              <a:rPr lang="en-US" sz="2800" b="1" i="1" dirty="0"/>
              <a:t> </a:t>
            </a:r>
            <a:r>
              <a:rPr lang="en-US" sz="2800" b="1" i="1" dirty="0" err="1"/>
              <a:t>đúng</a:t>
            </a:r>
            <a:r>
              <a:rPr lang="en-US" sz="2800" b="1" i="1" dirty="0"/>
              <a:t> </a:t>
            </a:r>
            <a:r>
              <a:rPr lang="en-US" sz="2800" b="1" i="1" dirty="0" err="1"/>
              <a:t>nhất</a:t>
            </a:r>
            <a:r>
              <a:rPr lang="en-US" sz="2800" b="1" i="1" dirty="0"/>
              <a:t> </a:t>
            </a:r>
            <a:r>
              <a:rPr lang="en-US" sz="2800" b="1" i="1" dirty="0" err="1"/>
              <a:t>với</a:t>
            </a:r>
            <a:r>
              <a:rPr lang="en-US" sz="2800" b="1" i="1" dirty="0"/>
              <a:t> </a:t>
            </a:r>
            <a:r>
              <a:rPr lang="en-US" sz="2800" b="1" i="1" dirty="0" err="1"/>
              <a:t>sinh</a:t>
            </a:r>
            <a:r>
              <a:rPr lang="en-US" sz="2800" b="1" i="1" dirty="0"/>
              <a:t> </a:t>
            </a:r>
            <a:r>
              <a:rPr lang="en-US" sz="2800" b="1" i="1" dirty="0" err="1"/>
              <a:t>quyển</a:t>
            </a:r>
            <a:r>
              <a:rPr lang="en-US" sz="2800" b="1" i="1" dirty="0"/>
              <a:t>?</a:t>
            </a:r>
            <a:endParaRPr lang="en-US" sz="2800" dirty="0"/>
          </a:p>
          <a:p>
            <a:pPr algn="ctr">
              <a:lnSpc>
                <a:spcPts val="5973"/>
              </a:lnSpc>
              <a:spcBef>
                <a:spcPct val="0"/>
              </a:spcBef>
            </a:pPr>
            <a:r>
              <a:rPr lang="en-US" sz="2800" b="1" i="1" kern="0" dirty="0">
                <a:solidFill>
                  <a:srgbClr val="000000"/>
                </a:solidFill>
                <a:latin typeface="Times New Roman" panose="02020603050405020304" pitchFamily="18" charset="0"/>
                <a:ea typeface="Calibri" panose="020F0502020204030204" pitchFamily="34" charset="0"/>
              </a:rPr>
              <a:t> </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152402" y="2581650"/>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1413267" y="2581650"/>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chemeClr val="tx1"/>
                </a:solidFill>
              </a:rPr>
              <a:t>Thực</a:t>
            </a:r>
            <a:r>
              <a:rPr lang="en-US" sz="2400" b="1" dirty="0">
                <a:solidFill>
                  <a:schemeClr val="tx1"/>
                </a:solidFill>
              </a:rPr>
              <a:t> </a:t>
            </a:r>
            <a:r>
              <a:rPr lang="en-US" sz="2400" b="1" dirty="0" err="1">
                <a:solidFill>
                  <a:schemeClr val="tx1"/>
                </a:solidFill>
              </a:rPr>
              <a:t>vật</a:t>
            </a:r>
            <a:r>
              <a:rPr lang="en-US" sz="2400" b="1" dirty="0">
                <a:solidFill>
                  <a:schemeClr val="tx1"/>
                </a:solidFill>
              </a:rPr>
              <a:t> </a:t>
            </a:r>
            <a:r>
              <a:rPr lang="en-US" sz="2400" b="1" dirty="0" err="1">
                <a:solidFill>
                  <a:schemeClr val="tx1"/>
                </a:solidFill>
              </a:rPr>
              <a:t>không</a:t>
            </a:r>
            <a:r>
              <a:rPr lang="en-US" sz="2400" b="1" dirty="0">
                <a:solidFill>
                  <a:schemeClr val="tx1"/>
                </a:solidFill>
              </a:rPr>
              <a:t> </a:t>
            </a:r>
            <a:r>
              <a:rPr lang="en-US" sz="2400" b="1" dirty="0" err="1">
                <a:solidFill>
                  <a:schemeClr val="tx1"/>
                </a:solidFill>
              </a:rPr>
              <a:t>phân</a:t>
            </a:r>
            <a:r>
              <a:rPr lang="en-US" sz="2400" b="1" dirty="0">
                <a:solidFill>
                  <a:schemeClr val="tx1"/>
                </a:solidFill>
              </a:rPr>
              <a:t> </a:t>
            </a:r>
            <a:r>
              <a:rPr lang="en-US" sz="2400" b="1" dirty="0" err="1">
                <a:solidFill>
                  <a:schemeClr val="tx1"/>
                </a:solidFill>
              </a:rPr>
              <a:t>bố</a:t>
            </a:r>
            <a:r>
              <a:rPr lang="en-US" sz="2400" b="1" dirty="0">
                <a:solidFill>
                  <a:schemeClr val="tx1"/>
                </a:solidFill>
              </a:rPr>
              <a:t> </a:t>
            </a:r>
            <a:r>
              <a:rPr lang="en-US" sz="2400" b="1" dirty="0" err="1">
                <a:solidFill>
                  <a:schemeClr val="tx1"/>
                </a:solidFill>
              </a:rPr>
              <a:t>đều</a:t>
            </a:r>
            <a:r>
              <a:rPr lang="en-US" sz="2400" b="1" dirty="0">
                <a:solidFill>
                  <a:schemeClr val="tx1"/>
                </a:solidFill>
              </a:rPr>
              <a:t> </a:t>
            </a:r>
            <a:r>
              <a:rPr lang="en-US" sz="2400" b="1" dirty="0" err="1">
                <a:solidFill>
                  <a:schemeClr val="tx1"/>
                </a:solidFill>
              </a:rPr>
              <a:t>trong</a:t>
            </a:r>
            <a:r>
              <a:rPr lang="en-US" sz="2400" b="1" dirty="0">
                <a:solidFill>
                  <a:schemeClr val="tx1"/>
                </a:solidFill>
              </a:rPr>
              <a:t> </a:t>
            </a:r>
            <a:r>
              <a:rPr lang="en-US" sz="2400" b="1" dirty="0" err="1">
                <a:solidFill>
                  <a:schemeClr val="tx1"/>
                </a:solidFill>
              </a:rPr>
              <a:t>toàn</a:t>
            </a:r>
            <a:r>
              <a:rPr lang="en-US" sz="2400" b="1" dirty="0">
                <a:solidFill>
                  <a:schemeClr val="tx1"/>
                </a:solidFill>
              </a:rPr>
              <a:t> </a:t>
            </a:r>
            <a:r>
              <a:rPr lang="en-US" sz="2400" b="1" dirty="0" err="1">
                <a:solidFill>
                  <a:schemeClr val="tx1"/>
                </a:solidFill>
              </a:rPr>
              <a:t>bộ</a:t>
            </a:r>
            <a:r>
              <a:rPr lang="en-US" sz="2400" b="1" dirty="0">
                <a:solidFill>
                  <a:schemeClr val="tx1"/>
                </a:solidFill>
              </a:rPr>
              <a:t> </a:t>
            </a:r>
            <a:r>
              <a:rPr lang="en-US" sz="2400" b="1" dirty="0" err="1">
                <a:solidFill>
                  <a:schemeClr val="tx1"/>
                </a:solidFill>
              </a:rPr>
              <a:t>chiều</a:t>
            </a:r>
            <a:r>
              <a:rPr lang="en-US" sz="2400" b="1" dirty="0">
                <a:solidFill>
                  <a:schemeClr val="tx1"/>
                </a:solidFill>
              </a:rPr>
              <a:t> </a:t>
            </a:r>
            <a:r>
              <a:rPr lang="en-US" sz="2400" b="1" dirty="0" err="1">
                <a:solidFill>
                  <a:schemeClr val="tx1"/>
                </a:solidFill>
              </a:rPr>
              <a:t>dày</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sinh</a:t>
            </a:r>
            <a:r>
              <a:rPr lang="en-US" sz="2400" b="1" dirty="0">
                <a:solidFill>
                  <a:schemeClr val="tx1"/>
                </a:solidFill>
              </a:rPr>
              <a:t> </a:t>
            </a:r>
            <a:r>
              <a:rPr lang="en-US" sz="2400" b="1" dirty="0" err="1">
                <a:solidFill>
                  <a:schemeClr val="tx1"/>
                </a:solidFill>
              </a:rPr>
              <a:t>quyển</a:t>
            </a:r>
            <a:r>
              <a:rPr lang="en-US" sz="2400" b="1" dirty="0">
                <a:solidFill>
                  <a:schemeClr val="tx1"/>
                </a:solidFill>
              </a:rPr>
              <a:t>.</a:t>
            </a:r>
            <a:endParaRPr lang="en-US" sz="2400" b="1" dirty="0">
              <a:solidFill>
                <a:schemeClr val="tx1"/>
              </a:solidFill>
              <a:latin typeface="Arial" panose="020B0604020202020204" pitchFamily="34" charset="0"/>
              <a:cs typeface="Arial" panose="020B0604020202020204" pitchFamily="34"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7484176" y="2768407"/>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chemeClr val="tx1"/>
                </a:solidFill>
                <a:latin typeface="Times New Roman" panose="02020603050405020304" pitchFamily="18" charset="0"/>
                <a:cs typeface="Times New Roman" panose="02020603050405020304" pitchFamily="18" charset="0"/>
              </a:rPr>
              <a:t>Động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vật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phân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bố</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đều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toàn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bộ</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chiều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dày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sinh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quyển</a:t>
            </a:r>
            <a:r>
              <a:rPr lang="en-US" b="1" dirty="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167632" y="2691498"/>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270002" y="4611755"/>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Sinh </a:t>
            </a:r>
            <a:r>
              <a:rPr lang="en-US" sz="2400" b="1" dirty="0" err="1">
                <a:solidFill>
                  <a:schemeClr val="tx1"/>
                </a:solidFill>
              </a:rPr>
              <a:t>vật</a:t>
            </a:r>
            <a:r>
              <a:rPr lang="en-US" sz="2400" b="1" dirty="0">
                <a:solidFill>
                  <a:schemeClr val="tx1"/>
                </a:solidFill>
              </a:rPr>
              <a:t> </a:t>
            </a:r>
            <a:r>
              <a:rPr lang="en-US" sz="2400" b="1" dirty="0" err="1">
                <a:solidFill>
                  <a:schemeClr val="tx1"/>
                </a:solidFill>
              </a:rPr>
              <a:t>không</a:t>
            </a:r>
            <a:r>
              <a:rPr lang="en-US" sz="2400" b="1" dirty="0">
                <a:solidFill>
                  <a:schemeClr val="tx1"/>
                </a:solidFill>
              </a:rPr>
              <a:t> </a:t>
            </a:r>
            <a:r>
              <a:rPr lang="en-US" sz="2400" b="1" dirty="0" err="1">
                <a:solidFill>
                  <a:schemeClr val="tx1"/>
                </a:solidFill>
              </a:rPr>
              <a:t>phân</a:t>
            </a:r>
            <a:r>
              <a:rPr lang="en-US" sz="2400" b="1" dirty="0">
                <a:solidFill>
                  <a:schemeClr val="tx1"/>
                </a:solidFill>
              </a:rPr>
              <a:t> </a:t>
            </a:r>
            <a:r>
              <a:rPr lang="en-US" sz="2400" b="1" dirty="0" err="1">
                <a:solidFill>
                  <a:schemeClr val="tx1"/>
                </a:solidFill>
              </a:rPr>
              <a:t>bố</a:t>
            </a:r>
            <a:r>
              <a:rPr lang="en-US" sz="2400" b="1" dirty="0">
                <a:solidFill>
                  <a:schemeClr val="tx1"/>
                </a:solidFill>
              </a:rPr>
              <a:t> </a:t>
            </a:r>
            <a:r>
              <a:rPr lang="en-US" sz="2400" b="1" dirty="0" err="1">
                <a:solidFill>
                  <a:schemeClr val="tx1"/>
                </a:solidFill>
              </a:rPr>
              <a:t>đều</a:t>
            </a:r>
            <a:r>
              <a:rPr lang="en-US" sz="2400" b="1" dirty="0">
                <a:solidFill>
                  <a:schemeClr val="tx1"/>
                </a:solidFill>
              </a:rPr>
              <a:t> </a:t>
            </a:r>
            <a:r>
              <a:rPr lang="en-US" sz="2400" b="1" dirty="0" err="1">
                <a:solidFill>
                  <a:schemeClr val="tx1"/>
                </a:solidFill>
              </a:rPr>
              <a:t>trong</a:t>
            </a:r>
            <a:r>
              <a:rPr lang="en-US" sz="2400" b="1" dirty="0">
                <a:solidFill>
                  <a:schemeClr val="tx1"/>
                </a:solidFill>
              </a:rPr>
              <a:t> </a:t>
            </a:r>
            <a:r>
              <a:rPr lang="en-US" sz="2400" b="1" dirty="0" err="1">
                <a:solidFill>
                  <a:schemeClr val="tx1"/>
                </a:solidFill>
              </a:rPr>
              <a:t>toàn</a:t>
            </a:r>
            <a:r>
              <a:rPr lang="en-US" sz="2400" b="1" dirty="0">
                <a:solidFill>
                  <a:schemeClr val="tx1"/>
                </a:solidFill>
              </a:rPr>
              <a:t> </a:t>
            </a:r>
            <a:r>
              <a:rPr lang="en-US" sz="2400" b="1" dirty="0" err="1">
                <a:solidFill>
                  <a:schemeClr val="tx1"/>
                </a:solidFill>
              </a:rPr>
              <a:t>bộ</a:t>
            </a:r>
            <a:r>
              <a:rPr lang="en-US" sz="2400" b="1" dirty="0">
                <a:solidFill>
                  <a:schemeClr val="tx1"/>
                </a:solidFill>
              </a:rPr>
              <a:t> </a:t>
            </a:r>
            <a:r>
              <a:rPr lang="en-US" sz="2400" b="1" dirty="0" err="1">
                <a:solidFill>
                  <a:schemeClr val="tx1"/>
                </a:solidFill>
              </a:rPr>
              <a:t>chiều</a:t>
            </a:r>
            <a:r>
              <a:rPr lang="en-US" sz="2400" b="1" dirty="0">
                <a:solidFill>
                  <a:schemeClr val="tx1"/>
                </a:solidFill>
              </a:rPr>
              <a:t> </a:t>
            </a:r>
            <a:r>
              <a:rPr lang="en-US" sz="2400" b="1" dirty="0" err="1">
                <a:solidFill>
                  <a:schemeClr val="tx1"/>
                </a:solidFill>
              </a:rPr>
              <a:t>dày</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sinh</a:t>
            </a:r>
            <a:r>
              <a:rPr lang="en-US" sz="2400" b="1" dirty="0">
                <a:solidFill>
                  <a:schemeClr val="tx1"/>
                </a:solidFill>
              </a:rPr>
              <a:t> </a:t>
            </a:r>
            <a:r>
              <a:rPr lang="en-US" sz="2400" b="1" dirty="0" err="1">
                <a:solidFill>
                  <a:schemeClr val="tx1"/>
                </a:solidFill>
              </a:rPr>
              <a:t>quyển</a:t>
            </a:r>
            <a:r>
              <a:rPr lang="en-US" sz="2400" b="1" dirty="0">
                <a:solidFill>
                  <a:schemeClr val="tx1"/>
                </a:solidFill>
              </a:rPr>
              <a:t>.</a:t>
            </a:r>
          </a:p>
        </p:txBody>
      </p:sp>
      <p:sp>
        <p:nvSpPr>
          <p:cNvPr id="20" name="Đáp án D">
            <a:extLst>
              <a:ext uri="{FF2B5EF4-FFF2-40B4-BE49-F238E27FC236}">
                <a16:creationId xmlns:a16="http://schemas.microsoft.com/office/drawing/2014/main" id="{29E08C4D-F78C-C2BF-E20F-604B8E4A0A86}"/>
              </a:ext>
            </a:extLst>
          </p:cNvPr>
          <p:cNvSpPr/>
          <p:nvPr/>
        </p:nvSpPr>
        <p:spPr>
          <a:xfrm flipH="1">
            <a:off x="630936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497053" y="4593162"/>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Vi </a:t>
            </a:r>
            <a:r>
              <a:rPr lang="en-US" sz="2400" b="1" dirty="0" err="1">
                <a:solidFill>
                  <a:schemeClr val="tx1"/>
                </a:solidFill>
              </a:rPr>
              <a:t>sinh</a:t>
            </a:r>
            <a:r>
              <a:rPr lang="en-US" sz="2400" b="1" dirty="0">
                <a:solidFill>
                  <a:schemeClr val="tx1"/>
                </a:solidFill>
              </a:rPr>
              <a:t> </a:t>
            </a:r>
            <a:r>
              <a:rPr lang="en-US" sz="2400" b="1" dirty="0" err="1">
                <a:solidFill>
                  <a:schemeClr val="tx1"/>
                </a:solidFill>
              </a:rPr>
              <a:t>vật</a:t>
            </a:r>
            <a:r>
              <a:rPr lang="en-US" sz="2400" b="1" dirty="0">
                <a:solidFill>
                  <a:schemeClr val="tx1"/>
                </a:solidFill>
              </a:rPr>
              <a:t> </a:t>
            </a:r>
            <a:r>
              <a:rPr lang="en-US" sz="2400" b="1" dirty="0" err="1">
                <a:solidFill>
                  <a:schemeClr val="tx1"/>
                </a:solidFill>
              </a:rPr>
              <a:t>không</a:t>
            </a:r>
            <a:r>
              <a:rPr lang="en-US" sz="2400" b="1" dirty="0">
                <a:solidFill>
                  <a:schemeClr val="tx1"/>
                </a:solidFill>
              </a:rPr>
              <a:t> </a:t>
            </a:r>
            <a:r>
              <a:rPr lang="en-US" sz="2400" b="1" dirty="0" err="1">
                <a:solidFill>
                  <a:schemeClr val="tx1"/>
                </a:solidFill>
              </a:rPr>
              <a:t>phân</a:t>
            </a:r>
            <a:r>
              <a:rPr lang="en-US" sz="2400" b="1" dirty="0">
                <a:solidFill>
                  <a:schemeClr val="tx1"/>
                </a:solidFill>
              </a:rPr>
              <a:t> </a:t>
            </a:r>
            <a:r>
              <a:rPr lang="en-US" sz="2400" b="1" dirty="0" err="1">
                <a:solidFill>
                  <a:schemeClr val="tx1"/>
                </a:solidFill>
              </a:rPr>
              <a:t>bố</a:t>
            </a:r>
            <a:r>
              <a:rPr lang="en-US" sz="2400" b="1" dirty="0">
                <a:solidFill>
                  <a:schemeClr val="tx1"/>
                </a:solidFill>
              </a:rPr>
              <a:t> </a:t>
            </a:r>
            <a:r>
              <a:rPr lang="en-US" sz="2400" b="1" dirty="0" err="1">
                <a:solidFill>
                  <a:schemeClr val="tx1"/>
                </a:solidFill>
              </a:rPr>
              <a:t>đều</a:t>
            </a:r>
            <a:r>
              <a:rPr lang="en-US" sz="2400" b="1" dirty="0">
                <a:solidFill>
                  <a:schemeClr val="tx1"/>
                </a:solidFill>
              </a:rPr>
              <a:t> </a:t>
            </a:r>
            <a:r>
              <a:rPr lang="en-US" sz="2400" b="1" dirty="0" err="1">
                <a:solidFill>
                  <a:schemeClr val="tx1"/>
                </a:solidFill>
              </a:rPr>
              <a:t>trong</a:t>
            </a:r>
            <a:r>
              <a:rPr lang="en-US" sz="2400" b="1" dirty="0">
                <a:solidFill>
                  <a:schemeClr val="tx1"/>
                </a:solidFill>
              </a:rPr>
              <a:t> </a:t>
            </a:r>
            <a:r>
              <a:rPr lang="en-US" sz="2400" b="1" dirty="0" err="1">
                <a:solidFill>
                  <a:schemeClr val="tx1"/>
                </a:solidFill>
              </a:rPr>
              <a:t>toàn</a:t>
            </a:r>
            <a:r>
              <a:rPr lang="en-US" sz="2400" b="1" dirty="0">
                <a:solidFill>
                  <a:schemeClr val="tx1"/>
                </a:solidFill>
              </a:rPr>
              <a:t> </a:t>
            </a:r>
            <a:r>
              <a:rPr lang="en-US" sz="2400" b="1" dirty="0" err="1">
                <a:solidFill>
                  <a:schemeClr val="tx1"/>
                </a:solidFill>
              </a:rPr>
              <a:t>bộ</a:t>
            </a:r>
            <a:r>
              <a:rPr lang="en-US" sz="2400" b="1" dirty="0">
                <a:solidFill>
                  <a:schemeClr val="tx1"/>
                </a:solidFill>
              </a:rPr>
              <a:t> </a:t>
            </a:r>
            <a:r>
              <a:rPr lang="en-US" sz="2400" b="1" dirty="0" err="1">
                <a:solidFill>
                  <a:schemeClr val="tx1"/>
                </a:solidFill>
              </a:rPr>
              <a:t>chiều</a:t>
            </a:r>
            <a:r>
              <a:rPr lang="en-US" sz="2400" b="1" dirty="0">
                <a:solidFill>
                  <a:schemeClr val="tx1"/>
                </a:solidFill>
              </a:rPr>
              <a:t> </a:t>
            </a:r>
            <a:r>
              <a:rPr lang="en-US" sz="2400" b="1" dirty="0" err="1">
                <a:solidFill>
                  <a:schemeClr val="tx1"/>
                </a:solidFill>
              </a:rPr>
              <a:t>dày</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sinh</a:t>
            </a:r>
            <a:r>
              <a:rPr lang="en-US" sz="2400" b="1" dirty="0">
                <a:solidFill>
                  <a:schemeClr val="tx1"/>
                </a:solidFill>
              </a:rPr>
              <a:t> </a:t>
            </a:r>
            <a:r>
              <a:rPr lang="en-US" sz="2400" b="1" dirty="0" err="1">
                <a:solidFill>
                  <a:schemeClr val="tx1"/>
                </a:solidFill>
              </a:rPr>
              <a:t>quyển</a:t>
            </a:r>
            <a:r>
              <a:rPr lang="en-US" sz="2400" b="1" dirty="0">
                <a:solidFill>
                  <a:schemeClr val="tx1"/>
                </a:solidFill>
              </a:rPr>
              <a:t>.</a:t>
            </a:r>
          </a:p>
        </p:txBody>
      </p:sp>
      <p:sp>
        <p:nvSpPr>
          <p:cNvPr id="5" name="Oval 4">
            <a:extLst>
              <a:ext uri="{FF2B5EF4-FFF2-40B4-BE49-F238E27FC236}">
                <a16:creationId xmlns:a16="http://schemas.microsoft.com/office/drawing/2014/main" id="{77F01946-80BF-A542-31B9-845C622E76AF}"/>
              </a:ext>
            </a:extLst>
          </p:cNvPr>
          <p:cNvSpPr/>
          <p:nvPr/>
        </p:nvSpPr>
        <p:spPr>
          <a:xfrm>
            <a:off x="139525" y="4807381"/>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67"/>
          </a:p>
        </p:txBody>
      </p:sp>
    </p:spTree>
    <p:extLst>
      <p:ext uri="{BB962C8B-B14F-4D97-AF65-F5344CB8AC3E}">
        <p14:creationId xmlns:p14="http://schemas.microsoft.com/office/powerpoint/2010/main" val="50850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1430200"/>
          </a:xfrm>
          <a:prstGeom prst="rect">
            <a:avLst/>
          </a:prstGeom>
        </p:spPr>
        <p:txBody>
          <a:bodyPr wrap="square" lIns="0" tIns="0" rIns="0" bIns="0" rtlCol="0" anchor="t">
            <a:spAutoFit/>
          </a:bodyPr>
          <a:lstStyle/>
          <a:p>
            <a:pPr algn="ctr">
              <a:lnSpc>
                <a:spcPts val="5973"/>
              </a:lnSpc>
              <a:spcBef>
                <a:spcPct val="0"/>
              </a:spcBef>
            </a:pPr>
            <a:r>
              <a:rPr lang="en-US" sz="2400" b="1" i="1" dirty="0" err="1"/>
              <a:t>Câu</a:t>
            </a:r>
            <a:r>
              <a:rPr lang="en-US" sz="2400" b="1" i="1" dirty="0"/>
              <a:t> 3: </a:t>
            </a:r>
            <a:r>
              <a:rPr lang="en-US" sz="2400" b="1" i="1" dirty="0" err="1"/>
              <a:t>Yếu</a:t>
            </a:r>
            <a:r>
              <a:rPr lang="en-US" sz="2400" b="1" i="1" dirty="0"/>
              <a:t> </a:t>
            </a:r>
            <a:r>
              <a:rPr lang="en-US" sz="2400" b="1" i="1" dirty="0" err="1"/>
              <a:t>tố</a:t>
            </a:r>
            <a:r>
              <a:rPr lang="en-US" sz="2400" b="1" i="1" dirty="0"/>
              <a:t> </a:t>
            </a:r>
            <a:r>
              <a:rPr lang="en-US" sz="2400" b="1" i="1" dirty="0" err="1"/>
              <a:t>khí</a:t>
            </a:r>
            <a:r>
              <a:rPr lang="en-US" sz="2400" b="1" i="1" dirty="0"/>
              <a:t> </a:t>
            </a:r>
            <a:r>
              <a:rPr lang="en-US" sz="2400" b="1" i="1" dirty="0" err="1"/>
              <a:t>hậu</a:t>
            </a:r>
            <a:r>
              <a:rPr lang="en-US" sz="2400" b="1" i="1" dirty="0"/>
              <a:t> </a:t>
            </a:r>
            <a:r>
              <a:rPr lang="en-US" sz="2400" b="1" i="1" dirty="0" err="1"/>
              <a:t>nào</a:t>
            </a:r>
            <a:r>
              <a:rPr lang="en-US" sz="2400" b="1" i="1" dirty="0"/>
              <a:t> </a:t>
            </a:r>
            <a:r>
              <a:rPr lang="en-US" sz="2400" b="1" i="1" dirty="0" err="1"/>
              <a:t>sau</a:t>
            </a:r>
            <a:r>
              <a:rPr lang="en-US" sz="2400" b="1" i="1" dirty="0"/>
              <a:t> </a:t>
            </a:r>
            <a:r>
              <a:rPr lang="en-US" sz="2400" b="1" i="1" dirty="0" err="1"/>
              <a:t>đây</a:t>
            </a:r>
            <a:r>
              <a:rPr lang="en-US" sz="2400" b="1" i="1" dirty="0"/>
              <a:t> </a:t>
            </a:r>
            <a:r>
              <a:rPr lang="en-US" sz="2400" b="1" i="1" dirty="0" err="1"/>
              <a:t>không</a:t>
            </a:r>
            <a:r>
              <a:rPr lang="en-US" sz="2400" b="1" i="1" dirty="0"/>
              <a:t> </a:t>
            </a:r>
            <a:r>
              <a:rPr lang="en-US" sz="2400" b="1" i="1" dirty="0" err="1"/>
              <a:t>ảnh</a:t>
            </a:r>
            <a:r>
              <a:rPr lang="en-US" sz="2400" b="1" i="1" dirty="0"/>
              <a:t> </a:t>
            </a:r>
            <a:r>
              <a:rPr lang="en-US" sz="2400" b="1" i="1" dirty="0" err="1"/>
              <a:t>hưởng</a:t>
            </a:r>
            <a:r>
              <a:rPr lang="en-US" sz="2400" b="1" i="1" dirty="0"/>
              <a:t> </a:t>
            </a:r>
            <a:r>
              <a:rPr lang="en-US" sz="2400" b="1" i="1" dirty="0" err="1"/>
              <a:t>trực</a:t>
            </a:r>
            <a:r>
              <a:rPr lang="en-US" sz="2400" b="1" i="1" dirty="0"/>
              <a:t> </a:t>
            </a:r>
            <a:r>
              <a:rPr lang="en-US" sz="2400" b="1" i="1" dirty="0" err="1"/>
              <a:t>tiếp</a:t>
            </a:r>
            <a:r>
              <a:rPr lang="en-US" sz="2400" b="1" i="1" dirty="0"/>
              <a:t> </a:t>
            </a:r>
            <a:r>
              <a:rPr lang="en-US" sz="2400" b="1" i="1" dirty="0" err="1"/>
              <a:t>tới</a:t>
            </a:r>
            <a:r>
              <a:rPr lang="en-US" sz="2400" b="1" i="1" dirty="0"/>
              <a:t> </a:t>
            </a:r>
            <a:r>
              <a:rPr lang="en-US" sz="2400" b="1" i="1" dirty="0" err="1"/>
              <a:t>sự</a:t>
            </a:r>
            <a:r>
              <a:rPr lang="en-US" sz="2400" b="1" i="1" dirty="0"/>
              <a:t> </a:t>
            </a:r>
            <a:r>
              <a:rPr lang="en-US" sz="2400" b="1" i="1" dirty="0" err="1"/>
              <a:t>phát</a:t>
            </a:r>
            <a:r>
              <a:rPr lang="en-US" sz="2400" b="1" i="1" dirty="0"/>
              <a:t> </a:t>
            </a:r>
            <a:r>
              <a:rPr lang="en-US" sz="2400" b="1" i="1" dirty="0" err="1"/>
              <a:t>triển</a:t>
            </a:r>
            <a:r>
              <a:rPr lang="en-US" sz="2400" b="1" i="1" dirty="0"/>
              <a:t> </a:t>
            </a:r>
            <a:r>
              <a:rPr lang="en-US" sz="2400" b="1" i="1" dirty="0" err="1"/>
              <a:t>và</a:t>
            </a:r>
            <a:r>
              <a:rPr lang="en-US" sz="2400" b="1" i="1" dirty="0"/>
              <a:t> </a:t>
            </a:r>
            <a:r>
              <a:rPr lang="en-US" sz="2400" b="1" i="1" dirty="0" err="1"/>
              <a:t>phân</a:t>
            </a:r>
            <a:r>
              <a:rPr lang="en-US" sz="2400" b="1" i="1" dirty="0"/>
              <a:t> </a:t>
            </a:r>
            <a:r>
              <a:rPr lang="en-US" sz="2400" b="1" i="1" dirty="0" err="1"/>
              <a:t>bố</a:t>
            </a:r>
            <a:r>
              <a:rPr lang="en-US" sz="2400" b="1" i="1" dirty="0"/>
              <a:t> </a:t>
            </a:r>
            <a:r>
              <a:rPr lang="en-US" sz="2400" b="1" i="1" dirty="0" err="1"/>
              <a:t>của</a:t>
            </a:r>
            <a:r>
              <a:rPr lang="en-US" sz="2400" b="1" i="1" dirty="0"/>
              <a:t> </a:t>
            </a:r>
            <a:r>
              <a:rPr lang="en-US" sz="2400" b="1" i="1" dirty="0" err="1"/>
              <a:t>sinh</a:t>
            </a:r>
            <a:r>
              <a:rPr lang="en-US" sz="2400" b="1" i="1" dirty="0"/>
              <a:t> </a:t>
            </a:r>
            <a:r>
              <a:rPr lang="en-US" sz="2400" b="1" i="1" dirty="0" err="1"/>
              <a:t>vật</a:t>
            </a:r>
            <a:r>
              <a:rPr lang="en-US" sz="2400" b="1" i="1" dirty="0"/>
              <a:t>?</a:t>
            </a:r>
            <a:r>
              <a:rPr lang="en-US" sz="2800" b="1" i="1" kern="0" dirty="0">
                <a:solidFill>
                  <a:srgbClr val="000000"/>
                </a:solidFill>
                <a:latin typeface="Times New Roman" panose="02020603050405020304" pitchFamily="18" charset="0"/>
                <a:ea typeface="Calibri" panose="020F0502020204030204" pitchFamily="34" charset="0"/>
              </a:rPr>
              <a:t> </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152402" y="2581650"/>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1426142" y="2581650"/>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chemeClr val="tx1"/>
                </a:solidFill>
                <a:latin typeface="Arial" panose="020B0604020202020204" pitchFamily="34" charset="0"/>
                <a:cs typeface="Arial" panose="020B0604020202020204" pitchFamily="34" charset="0"/>
              </a:rPr>
              <a:t>Nước</a:t>
            </a:r>
            <a:endParaRPr lang="en-US" sz="2400" b="1" dirty="0">
              <a:solidFill>
                <a:schemeClr val="tx1"/>
              </a:solidFill>
              <a:latin typeface="Arial" panose="020B0604020202020204" pitchFamily="34" charset="0"/>
              <a:cs typeface="Arial" panose="020B0604020202020204" pitchFamily="34"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235310" y="4684555"/>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7484176" y="2768407"/>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chemeClr val="tx1"/>
                </a:solidFill>
                <a:latin typeface="Times New Roman" panose="02020603050405020304" pitchFamily="18" charset="0"/>
                <a:cs typeface="Times New Roman" panose="02020603050405020304" pitchFamily="18" charset="0"/>
              </a:rPr>
              <a:t>Ánh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sáng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167632" y="2691498"/>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701287" y="4684171"/>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            </a:t>
            </a:r>
            <a:r>
              <a:rPr lang="en-US" sz="2400" b="1" dirty="0" err="1">
                <a:solidFill>
                  <a:schemeClr val="tx1"/>
                </a:solidFill>
              </a:rPr>
              <a:t>Độ</a:t>
            </a:r>
            <a:r>
              <a:rPr lang="en-US" sz="2400" b="1" dirty="0">
                <a:solidFill>
                  <a:schemeClr val="tx1"/>
                </a:solidFill>
              </a:rPr>
              <a:t> </a:t>
            </a:r>
            <a:r>
              <a:rPr lang="en-US" sz="2400" b="1" dirty="0" err="1">
                <a:solidFill>
                  <a:schemeClr val="tx1"/>
                </a:solidFill>
              </a:rPr>
              <a:t>ẩm</a:t>
            </a:r>
            <a:endParaRPr lang="en-US" sz="2400" b="1" dirty="0">
              <a:solidFill>
                <a:schemeClr val="tx1"/>
              </a:solidFill>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30936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497053" y="4593162"/>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               </a:t>
            </a:r>
            <a:r>
              <a:rPr lang="en-US" sz="2400" b="1" dirty="0" err="1">
                <a:solidFill>
                  <a:schemeClr val="tx1"/>
                </a:solidFill>
              </a:rPr>
              <a:t>Nhiệt</a:t>
            </a:r>
            <a:r>
              <a:rPr lang="en-US" sz="2400" b="1" dirty="0">
                <a:solidFill>
                  <a:schemeClr val="tx1"/>
                </a:solidFill>
              </a:rPr>
              <a:t> </a:t>
            </a:r>
            <a:r>
              <a:rPr lang="en-US" sz="2400" b="1" dirty="0" err="1">
                <a:solidFill>
                  <a:schemeClr val="tx1"/>
                </a:solidFill>
              </a:rPr>
              <a:t>độ</a:t>
            </a:r>
            <a:endParaRPr lang="en-US" sz="2400" b="1" dirty="0">
              <a:solidFill>
                <a:schemeClr val="tx1"/>
              </a:solidFill>
            </a:endParaRPr>
          </a:p>
        </p:txBody>
      </p:sp>
      <p:sp>
        <p:nvSpPr>
          <p:cNvPr id="5" name="Oval 4">
            <a:extLst>
              <a:ext uri="{FF2B5EF4-FFF2-40B4-BE49-F238E27FC236}">
                <a16:creationId xmlns:a16="http://schemas.microsoft.com/office/drawing/2014/main" id="{77F01946-80BF-A542-31B9-845C622E76AF}"/>
              </a:ext>
            </a:extLst>
          </p:cNvPr>
          <p:cNvSpPr/>
          <p:nvPr/>
        </p:nvSpPr>
        <p:spPr>
          <a:xfrm>
            <a:off x="425621" y="2962304"/>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67"/>
          </a:p>
        </p:txBody>
      </p:sp>
    </p:spTree>
    <p:extLst>
      <p:ext uri="{BB962C8B-B14F-4D97-AF65-F5344CB8AC3E}">
        <p14:creationId xmlns:p14="http://schemas.microsoft.com/office/powerpoint/2010/main" val="184829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1438535"/>
          </a:xfrm>
          <a:prstGeom prst="rect">
            <a:avLst/>
          </a:prstGeom>
        </p:spPr>
        <p:txBody>
          <a:bodyPr wrap="square" lIns="0" tIns="0" rIns="0" bIns="0" rtlCol="0" anchor="t">
            <a:spAutoFit/>
          </a:bodyPr>
          <a:lstStyle/>
          <a:p>
            <a:pPr algn="ctr">
              <a:lnSpc>
                <a:spcPts val="5973"/>
              </a:lnSpc>
              <a:spcBef>
                <a:spcPct val="0"/>
              </a:spcBef>
            </a:pPr>
            <a:r>
              <a:rPr lang="en-US" sz="2400" b="1" i="1" dirty="0" err="1"/>
              <a:t>Câu</a:t>
            </a:r>
            <a:r>
              <a:rPr lang="en-US" sz="2400" b="1" i="1" dirty="0"/>
              <a:t> 4: </a:t>
            </a:r>
            <a:r>
              <a:rPr lang="en-US" sz="2800" b="1" i="1" dirty="0" err="1"/>
              <a:t>Nhân</a:t>
            </a:r>
            <a:r>
              <a:rPr lang="en-US" sz="2800" b="1" i="1" dirty="0"/>
              <a:t> </a:t>
            </a:r>
            <a:r>
              <a:rPr lang="en-US" sz="2800" b="1" i="1" dirty="0" err="1"/>
              <a:t>tố</a:t>
            </a:r>
            <a:r>
              <a:rPr lang="en-US" sz="2800" b="1" i="1" dirty="0"/>
              <a:t> </a:t>
            </a:r>
            <a:r>
              <a:rPr lang="en-US" sz="2800" b="1" i="1" dirty="0" err="1"/>
              <a:t>sinh</a:t>
            </a:r>
            <a:r>
              <a:rPr lang="en-US" sz="2800" b="1" i="1" dirty="0"/>
              <a:t> </a:t>
            </a:r>
            <a:r>
              <a:rPr lang="en-US" sz="2800" b="1" i="1" dirty="0" err="1"/>
              <a:t>học</a:t>
            </a:r>
            <a:r>
              <a:rPr lang="en-US" sz="2800" b="1" i="1" dirty="0"/>
              <a:t> </a:t>
            </a:r>
            <a:r>
              <a:rPr lang="en-US" sz="2800" b="1" i="1" dirty="0" err="1"/>
              <a:t>quyết</a:t>
            </a:r>
            <a:r>
              <a:rPr lang="en-US" sz="2800" b="1" i="1" dirty="0"/>
              <a:t> </a:t>
            </a:r>
            <a:r>
              <a:rPr lang="en-US" sz="2800" b="1" i="1" dirty="0" err="1"/>
              <a:t>định</a:t>
            </a:r>
            <a:r>
              <a:rPr lang="en-US" sz="2800" b="1" i="1" dirty="0"/>
              <a:t> </a:t>
            </a:r>
            <a:r>
              <a:rPr lang="en-US" sz="2800" b="1" i="1" dirty="0" err="1"/>
              <a:t>đối</a:t>
            </a:r>
            <a:r>
              <a:rPr lang="en-US" sz="2800" b="1" i="1" dirty="0"/>
              <a:t> </a:t>
            </a:r>
            <a:r>
              <a:rPr lang="en-US" sz="2800" b="1" i="1" dirty="0" err="1"/>
              <a:t>với</a:t>
            </a:r>
            <a:r>
              <a:rPr lang="en-US" sz="2800" b="1" i="1" dirty="0"/>
              <a:t> </a:t>
            </a:r>
            <a:r>
              <a:rPr lang="en-US" sz="2800" b="1" i="1" dirty="0" err="1"/>
              <a:t>sự</a:t>
            </a:r>
            <a:r>
              <a:rPr lang="en-US" sz="2800" b="1" i="1" dirty="0"/>
              <a:t> </a:t>
            </a:r>
            <a:r>
              <a:rPr lang="en-US" sz="2800" b="1" i="1" dirty="0" err="1"/>
              <a:t>phát</a:t>
            </a:r>
            <a:r>
              <a:rPr lang="en-US" sz="2800" b="1" i="1" dirty="0"/>
              <a:t> </a:t>
            </a:r>
            <a:r>
              <a:rPr lang="en-US" sz="2800" b="1" i="1" dirty="0" err="1"/>
              <a:t>triển</a:t>
            </a:r>
            <a:r>
              <a:rPr lang="en-US" sz="2800" b="1" i="1" dirty="0"/>
              <a:t> </a:t>
            </a:r>
            <a:r>
              <a:rPr lang="en-US" sz="2800" b="1" i="1" dirty="0" err="1"/>
              <a:t>và</a:t>
            </a:r>
            <a:r>
              <a:rPr lang="en-US" sz="2800" b="1" i="1" dirty="0"/>
              <a:t> </a:t>
            </a:r>
            <a:r>
              <a:rPr lang="en-US" sz="2800" b="1" i="1" dirty="0" err="1"/>
              <a:t>phân</a:t>
            </a:r>
            <a:r>
              <a:rPr lang="en-US" sz="2800" b="1" i="1" dirty="0"/>
              <a:t> </a:t>
            </a:r>
            <a:r>
              <a:rPr lang="en-US" sz="2800" b="1" i="1" dirty="0" err="1"/>
              <a:t>bố</a:t>
            </a:r>
            <a:r>
              <a:rPr lang="en-US" sz="2800" b="1" i="1" dirty="0"/>
              <a:t> </a:t>
            </a:r>
            <a:r>
              <a:rPr lang="en-US" sz="2800" b="1" i="1" dirty="0" err="1"/>
              <a:t>của</a:t>
            </a:r>
            <a:r>
              <a:rPr lang="en-US" sz="2800" b="1" i="1" dirty="0"/>
              <a:t> </a:t>
            </a:r>
            <a:r>
              <a:rPr lang="en-US" sz="2800" b="1" i="1" dirty="0" err="1"/>
              <a:t>động</a:t>
            </a:r>
            <a:r>
              <a:rPr lang="en-US" sz="2800" b="1" i="1" dirty="0"/>
              <a:t> </a:t>
            </a:r>
            <a:r>
              <a:rPr lang="en-US" sz="2800" b="1" i="1" dirty="0" err="1"/>
              <a:t>vật</a:t>
            </a:r>
            <a:r>
              <a:rPr lang="en-US" sz="2800" b="1" i="1" dirty="0"/>
              <a:t> </a:t>
            </a:r>
            <a:r>
              <a:rPr lang="en-US" sz="2800" b="1" i="1" dirty="0" err="1"/>
              <a:t>là</a:t>
            </a:r>
            <a:r>
              <a:rPr lang="en-US" sz="2800" b="1" i="1" dirty="0"/>
              <a:t>:</a:t>
            </a:r>
            <a:endParaRPr lang="en-US" sz="2800"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152402" y="2581650"/>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7285232" y="2729952"/>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chemeClr val="tx1"/>
                </a:solidFill>
                <a:latin typeface="Arial" panose="020B0604020202020204" pitchFamily="34" charset="0"/>
                <a:cs typeface="Arial" panose="020B0604020202020204" pitchFamily="34" charset="0"/>
              </a:rPr>
              <a:t>Thức</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ăn</a:t>
            </a:r>
            <a:endParaRPr lang="en-US" sz="2400" b="1" dirty="0">
              <a:solidFill>
                <a:schemeClr val="tx1"/>
              </a:solidFill>
              <a:latin typeface="Arial" panose="020B0604020202020204" pitchFamily="34" charset="0"/>
              <a:cs typeface="Arial" panose="020B0604020202020204" pitchFamily="34"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235310" y="4684555"/>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1270002" y="2581650"/>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dirty="0" err="1">
                <a:solidFill>
                  <a:schemeClr val="tx1"/>
                </a:solidFill>
                <a:latin typeface="Times New Roman" panose="02020603050405020304" pitchFamily="18" charset="0"/>
                <a:cs typeface="Times New Roman" panose="02020603050405020304" pitchFamily="18" charset="0"/>
              </a:rPr>
              <a:t>Nơi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sống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167632" y="2691498"/>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701287" y="4684171"/>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            </a:t>
            </a:r>
            <a:r>
              <a:rPr lang="en-US" sz="2800" b="1" dirty="0" err="1">
                <a:solidFill>
                  <a:schemeClr val="tx1"/>
                </a:solidFill>
              </a:rPr>
              <a:t>Độ</a:t>
            </a:r>
            <a:r>
              <a:rPr lang="en-US" sz="2800" b="1" dirty="0">
                <a:solidFill>
                  <a:schemeClr val="tx1"/>
                </a:solidFill>
              </a:rPr>
              <a:t> </a:t>
            </a:r>
            <a:r>
              <a:rPr lang="en-US" sz="2800" b="1" dirty="0" err="1">
                <a:solidFill>
                  <a:schemeClr val="tx1"/>
                </a:solidFill>
              </a:rPr>
              <a:t>ẩm</a:t>
            </a:r>
            <a:endParaRPr lang="en-US" sz="2800" b="1" dirty="0">
              <a:solidFill>
                <a:schemeClr val="tx1"/>
              </a:solidFill>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30936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497053" y="4593162"/>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               </a:t>
            </a:r>
            <a:r>
              <a:rPr lang="en-US" sz="2800" b="1" dirty="0" err="1">
                <a:solidFill>
                  <a:schemeClr val="tx1"/>
                </a:solidFill>
              </a:rPr>
              <a:t>Nhiệt</a:t>
            </a:r>
            <a:r>
              <a:rPr lang="en-US" sz="2800" b="1" dirty="0">
                <a:solidFill>
                  <a:schemeClr val="tx1"/>
                </a:solidFill>
              </a:rPr>
              <a:t> </a:t>
            </a:r>
            <a:r>
              <a:rPr lang="en-US" sz="2800" b="1" dirty="0" err="1">
                <a:solidFill>
                  <a:schemeClr val="tx1"/>
                </a:solidFill>
              </a:rPr>
              <a:t>độ</a:t>
            </a:r>
            <a:endParaRPr lang="en-US" sz="2800" b="1" dirty="0">
              <a:solidFill>
                <a:schemeClr val="tx1"/>
              </a:solidFill>
            </a:endParaRPr>
          </a:p>
        </p:txBody>
      </p:sp>
      <p:sp>
        <p:nvSpPr>
          <p:cNvPr id="5" name="Oval 4">
            <a:extLst>
              <a:ext uri="{FF2B5EF4-FFF2-40B4-BE49-F238E27FC236}">
                <a16:creationId xmlns:a16="http://schemas.microsoft.com/office/drawing/2014/main" id="{77F01946-80BF-A542-31B9-845C622E76AF}"/>
              </a:ext>
            </a:extLst>
          </p:cNvPr>
          <p:cNvSpPr/>
          <p:nvPr/>
        </p:nvSpPr>
        <p:spPr>
          <a:xfrm>
            <a:off x="6244382" y="2964033"/>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67"/>
          </a:p>
        </p:txBody>
      </p:sp>
    </p:spTree>
    <p:extLst>
      <p:ext uri="{BB962C8B-B14F-4D97-AF65-F5344CB8AC3E}">
        <p14:creationId xmlns:p14="http://schemas.microsoft.com/office/powerpoint/2010/main" val="177428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1428276"/>
          </a:xfrm>
          <a:prstGeom prst="rect">
            <a:avLst/>
          </a:prstGeom>
        </p:spPr>
        <p:txBody>
          <a:bodyPr wrap="square" lIns="0" tIns="0" rIns="0" bIns="0" rtlCol="0" anchor="t">
            <a:spAutoFit/>
          </a:bodyPr>
          <a:lstStyle/>
          <a:p>
            <a:pPr algn="ctr">
              <a:lnSpc>
                <a:spcPts val="5973"/>
              </a:lnSpc>
              <a:spcBef>
                <a:spcPct val="0"/>
              </a:spcBef>
            </a:pPr>
            <a:r>
              <a:rPr lang="en-US" sz="2800" b="1" i="1" dirty="0" err="1"/>
              <a:t>Câu</a:t>
            </a:r>
            <a:r>
              <a:rPr lang="en-US" sz="2800" b="1" i="1" dirty="0"/>
              <a:t> 5:Phát </a:t>
            </a:r>
            <a:r>
              <a:rPr lang="en-US" sz="2800" b="1" i="1" dirty="0" err="1"/>
              <a:t>biểu</a:t>
            </a:r>
            <a:r>
              <a:rPr lang="en-US" sz="2800" b="1" i="1" dirty="0"/>
              <a:t> </a:t>
            </a:r>
            <a:r>
              <a:rPr lang="en-US" sz="2800" b="1" i="1" dirty="0" err="1"/>
              <a:t>nào</a:t>
            </a:r>
            <a:r>
              <a:rPr lang="en-US" sz="2800" b="1" i="1" dirty="0"/>
              <a:t> </a:t>
            </a:r>
            <a:r>
              <a:rPr lang="en-US" sz="2800" b="1" i="1" dirty="0" err="1"/>
              <a:t>sau</a:t>
            </a:r>
            <a:r>
              <a:rPr lang="en-US" sz="2800" b="1" i="1" dirty="0"/>
              <a:t> </a:t>
            </a:r>
            <a:r>
              <a:rPr lang="en-US" sz="2800" b="1" i="1" dirty="0" err="1"/>
              <a:t>đây</a:t>
            </a:r>
            <a:r>
              <a:rPr lang="en-US" sz="2800" b="1" i="1" dirty="0"/>
              <a:t> </a:t>
            </a:r>
            <a:r>
              <a:rPr lang="en-US" sz="2800" b="1" i="1" dirty="0" err="1"/>
              <a:t>không</a:t>
            </a:r>
            <a:r>
              <a:rPr lang="en-US" sz="2800" b="1" i="1" dirty="0"/>
              <a:t> </a:t>
            </a:r>
            <a:r>
              <a:rPr lang="en-US" sz="2800" b="1" i="1" dirty="0" err="1"/>
              <a:t>đúng</a:t>
            </a:r>
            <a:r>
              <a:rPr lang="en-US" sz="2800" b="1" i="1" dirty="0"/>
              <a:t> </a:t>
            </a:r>
            <a:r>
              <a:rPr lang="en-US" sz="2800" b="1" i="1" dirty="0" err="1"/>
              <a:t>với</a:t>
            </a:r>
            <a:r>
              <a:rPr lang="en-US" sz="2800" b="1" i="1" dirty="0"/>
              <a:t> </a:t>
            </a:r>
            <a:r>
              <a:rPr lang="en-US" sz="2800" b="1" i="1" dirty="0" err="1"/>
              <a:t>sinh</a:t>
            </a:r>
            <a:r>
              <a:rPr lang="en-US" sz="2800" b="1" i="1" dirty="0"/>
              <a:t> </a:t>
            </a:r>
            <a:r>
              <a:rPr lang="en-US" sz="2800" b="1" i="1" dirty="0" err="1"/>
              <a:t>quyển</a:t>
            </a:r>
            <a:r>
              <a:rPr lang="en-US" sz="2800" b="1" i="1" dirty="0"/>
              <a:t>?</a:t>
            </a:r>
            <a:endParaRPr lang="en-US" sz="2800" dirty="0"/>
          </a:p>
          <a:p>
            <a:pPr algn="ctr">
              <a:lnSpc>
                <a:spcPts val="5973"/>
              </a:lnSpc>
              <a:spcBef>
                <a:spcPct val="0"/>
              </a:spcBef>
            </a:pPr>
            <a:endParaRPr lang="en-US" sz="2800"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152402" y="2581650"/>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7285232" y="2729952"/>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dirty="0" err="1">
                <a:solidFill>
                  <a:schemeClr val="tx1"/>
                </a:solidFill>
              </a:rPr>
              <a:t>Ranh</a:t>
            </a:r>
            <a:r>
              <a:rPr lang="en-US" sz="2800" b="1" dirty="0">
                <a:solidFill>
                  <a:schemeClr val="tx1"/>
                </a:solidFill>
              </a:rPr>
              <a:t> </a:t>
            </a:r>
            <a:r>
              <a:rPr lang="en-US" sz="2800" b="1" dirty="0" err="1">
                <a:solidFill>
                  <a:schemeClr val="tx1"/>
                </a:solidFill>
              </a:rPr>
              <a:t>giới</a:t>
            </a:r>
            <a:r>
              <a:rPr lang="en-US" sz="2800" b="1" dirty="0">
                <a:solidFill>
                  <a:schemeClr val="tx1"/>
                </a:solidFill>
              </a:rPr>
              <a:t> </a:t>
            </a:r>
            <a:r>
              <a:rPr lang="en-US" sz="2800" b="1" dirty="0" err="1">
                <a:solidFill>
                  <a:schemeClr val="tx1"/>
                </a:solidFill>
              </a:rPr>
              <a:t>trùng</a:t>
            </a:r>
            <a:r>
              <a:rPr lang="en-US" sz="2800" b="1" dirty="0">
                <a:solidFill>
                  <a:schemeClr val="tx1"/>
                </a:solidFill>
              </a:rPr>
              <a:t> </a:t>
            </a:r>
            <a:r>
              <a:rPr lang="en-US" sz="2800" b="1" dirty="0" err="1">
                <a:solidFill>
                  <a:schemeClr val="tx1"/>
                </a:solidFill>
              </a:rPr>
              <a:t>hoàn</a:t>
            </a:r>
            <a:r>
              <a:rPr lang="en-US" sz="2800" b="1" dirty="0">
                <a:solidFill>
                  <a:schemeClr val="tx1"/>
                </a:solidFill>
              </a:rPr>
              <a:t> </a:t>
            </a:r>
            <a:r>
              <a:rPr lang="en-US" sz="2800" b="1" dirty="0" err="1">
                <a:solidFill>
                  <a:schemeClr val="tx1"/>
                </a:solidFill>
              </a:rPr>
              <a:t>toàn</a:t>
            </a:r>
            <a:r>
              <a:rPr lang="en-US" sz="2800" b="1" dirty="0">
                <a:solidFill>
                  <a:schemeClr val="tx1"/>
                </a:solidFill>
              </a:rPr>
              <a:t> </a:t>
            </a:r>
            <a:r>
              <a:rPr lang="en-US" sz="2800" b="1" dirty="0" err="1">
                <a:solidFill>
                  <a:schemeClr val="tx1"/>
                </a:solidFill>
              </a:rPr>
              <a:t>với</a:t>
            </a:r>
            <a:r>
              <a:rPr lang="en-US" sz="2800" b="1" dirty="0">
                <a:solidFill>
                  <a:schemeClr val="tx1"/>
                </a:solidFill>
              </a:rPr>
              <a:t> </a:t>
            </a:r>
            <a:r>
              <a:rPr lang="en-US" sz="2800" b="1" dirty="0" err="1">
                <a:solidFill>
                  <a:schemeClr val="tx1"/>
                </a:solidFill>
              </a:rPr>
              <a:t>lớp</a:t>
            </a:r>
            <a:r>
              <a:rPr lang="en-US" sz="2800" b="1" dirty="0">
                <a:solidFill>
                  <a:schemeClr val="tx1"/>
                </a:solidFill>
              </a:rPr>
              <a:t> </a:t>
            </a:r>
            <a:r>
              <a:rPr lang="en-US" sz="2800" b="1" dirty="0" err="1">
                <a:solidFill>
                  <a:schemeClr val="tx1"/>
                </a:solidFill>
              </a:rPr>
              <a:t>vỏ</a:t>
            </a:r>
            <a:r>
              <a:rPr lang="en-US" sz="2800" b="1" dirty="0">
                <a:solidFill>
                  <a:schemeClr val="tx1"/>
                </a:solidFill>
              </a:rPr>
              <a:t> </a:t>
            </a:r>
            <a:r>
              <a:rPr lang="en-US" sz="2800" b="1" dirty="0" err="1">
                <a:solidFill>
                  <a:schemeClr val="tx1"/>
                </a:solidFill>
              </a:rPr>
              <a:t>Trái</a:t>
            </a:r>
            <a:r>
              <a:rPr lang="en-US" sz="2800" b="1" dirty="0">
                <a:solidFill>
                  <a:schemeClr val="tx1"/>
                </a:solidFill>
              </a:rPr>
              <a:t> </a:t>
            </a:r>
            <a:r>
              <a:rPr lang="en-US" sz="2800" b="1" dirty="0" err="1">
                <a:solidFill>
                  <a:schemeClr val="tx1"/>
                </a:solidFill>
              </a:rPr>
              <a:t>Đất</a:t>
            </a:r>
            <a:r>
              <a:rPr lang="en-US" sz="2800" b="1" dirty="0">
                <a:solidFill>
                  <a:schemeClr val="tx1"/>
                </a:solidFill>
              </a:rPr>
              <a:t>.</a:t>
            </a:r>
            <a:endParaRPr lang="en-US" sz="2800" b="1" dirty="0">
              <a:solidFill>
                <a:schemeClr val="tx1"/>
              </a:solidFill>
              <a:latin typeface="Arial" panose="020B0604020202020204" pitchFamily="34" charset="0"/>
              <a:cs typeface="Arial" panose="020B0604020202020204" pitchFamily="34"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235310" y="4684555"/>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1270002" y="2581650"/>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rPr>
              <a:t>Giới</a:t>
            </a:r>
            <a:r>
              <a:rPr lang="en-US" sz="3200" b="1" dirty="0">
                <a:solidFill>
                  <a:schemeClr val="tx1"/>
                </a:solidFill>
              </a:rPr>
              <a:t> </a:t>
            </a:r>
            <a:r>
              <a:rPr lang="en-US" sz="3200" b="1" dirty="0" err="1">
                <a:solidFill>
                  <a:schemeClr val="tx1"/>
                </a:solidFill>
              </a:rPr>
              <a:t>hạn</a:t>
            </a:r>
            <a:r>
              <a:rPr lang="en-US" sz="3200" b="1" dirty="0">
                <a:solidFill>
                  <a:schemeClr val="tx1"/>
                </a:solidFill>
              </a:rPr>
              <a:t> </a:t>
            </a:r>
            <a:r>
              <a:rPr lang="en-US" sz="3200" b="1" dirty="0" err="1">
                <a:solidFill>
                  <a:schemeClr val="tx1"/>
                </a:solidFill>
              </a:rPr>
              <a:t>dưới</a:t>
            </a:r>
            <a:r>
              <a:rPr lang="en-US" sz="3200" b="1" dirty="0">
                <a:solidFill>
                  <a:schemeClr val="tx1"/>
                </a:solidFill>
              </a:rPr>
              <a:t> </a:t>
            </a:r>
            <a:r>
              <a:rPr lang="en-US" sz="3200" b="1" dirty="0" err="1">
                <a:solidFill>
                  <a:schemeClr val="tx1"/>
                </a:solidFill>
              </a:rPr>
              <a:t>của</a:t>
            </a:r>
            <a:r>
              <a:rPr lang="en-US" sz="3200" b="1" dirty="0">
                <a:solidFill>
                  <a:schemeClr val="tx1"/>
                </a:solidFill>
              </a:rPr>
              <a:t> </a:t>
            </a:r>
            <a:r>
              <a:rPr lang="en-US" sz="3200" b="1" dirty="0" err="1">
                <a:solidFill>
                  <a:schemeClr val="tx1"/>
                </a:solidFill>
              </a:rPr>
              <a:t>đại</a:t>
            </a:r>
            <a:r>
              <a:rPr lang="en-US" sz="3200" b="1" dirty="0">
                <a:solidFill>
                  <a:schemeClr val="tx1"/>
                </a:solidFill>
              </a:rPr>
              <a:t> </a:t>
            </a:r>
            <a:r>
              <a:rPr lang="en-US" sz="3200" b="1" dirty="0" err="1">
                <a:solidFill>
                  <a:schemeClr val="tx1"/>
                </a:solidFill>
              </a:rPr>
              <a:t>dương</a:t>
            </a:r>
            <a:r>
              <a:rPr lang="en-US" sz="3200" b="1" dirty="0">
                <a:solidFill>
                  <a:schemeClr val="tx1"/>
                </a:solidFill>
              </a:rPr>
              <a:t> </a:t>
            </a:r>
            <a:r>
              <a:rPr lang="en-US" sz="3200" b="1" dirty="0" err="1">
                <a:solidFill>
                  <a:schemeClr val="tx1"/>
                </a:solidFill>
              </a:rPr>
              <a:t>đến</a:t>
            </a:r>
            <a:r>
              <a:rPr lang="en-US" sz="3200" b="1" dirty="0">
                <a:solidFill>
                  <a:schemeClr val="tx1"/>
                </a:solidFill>
              </a:rPr>
              <a:t> </a:t>
            </a:r>
            <a:r>
              <a:rPr lang="en-US" sz="3200" b="1" dirty="0" err="1">
                <a:solidFill>
                  <a:schemeClr val="tx1"/>
                </a:solidFill>
              </a:rPr>
              <a:t>nơi</a:t>
            </a:r>
            <a:r>
              <a:rPr lang="en-US" sz="3200" b="1" dirty="0">
                <a:solidFill>
                  <a:schemeClr val="tx1"/>
                </a:solidFill>
              </a:rPr>
              <a:t> </a:t>
            </a:r>
            <a:r>
              <a:rPr lang="en-US" sz="3200" b="1" dirty="0" err="1">
                <a:solidFill>
                  <a:schemeClr val="tx1"/>
                </a:solidFill>
              </a:rPr>
              <a:t>sâu</a:t>
            </a:r>
            <a:r>
              <a:rPr lang="en-US" sz="3200" b="1" dirty="0">
                <a:solidFill>
                  <a:schemeClr val="tx1"/>
                </a:solidFill>
              </a:rPr>
              <a:t> </a:t>
            </a:r>
            <a:r>
              <a:rPr lang="en-US" sz="3200" b="1" dirty="0" err="1">
                <a:solidFill>
                  <a:schemeClr val="tx1"/>
                </a:solidFill>
              </a:rPr>
              <a:t>nhất</a:t>
            </a:r>
            <a:r>
              <a:rPr lang="en-US" sz="3200" dirty="0"/>
              <a:t>.</a:t>
            </a:r>
          </a:p>
        </p:txBody>
      </p:sp>
      <p:sp>
        <p:nvSpPr>
          <p:cNvPr id="18" name="Đáp án B">
            <a:extLst>
              <a:ext uri="{FF2B5EF4-FFF2-40B4-BE49-F238E27FC236}">
                <a16:creationId xmlns:a16="http://schemas.microsoft.com/office/drawing/2014/main" id="{3D24B7C9-3017-E63D-A52F-5E3D4BDA13A7}"/>
              </a:ext>
            </a:extLst>
          </p:cNvPr>
          <p:cNvSpPr/>
          <p:nvPr/>
        </p:nvSpPr>
        <p:spPr>
          <a:xfrm flipH="1">
            <a:off x="6167632" y="2691498"/>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701287" y="4684171"/>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rPr>
              <a:t>Ranh</a:t>
            </a:r>
            <a:r>
              <a:rPr lang="en-US" sz="2800" b="1" dirty="0">
                <a:solidFill>
                  <a:schemeClr val="tx1"/>
                </a:solidFill>
              </a:rPr>
              <a:t> </a:t>
            </a:r>
            <a:r>
              <a:rPr lang="en-US" sz="2800" b="1" dirty="0" err="1">
                <a:solidFill>
                  <a:schemeClr val="tx1"/>
                </a:solidFill>
              </a:rPr>
              <a:t>giới</a:t>
            </a:r>
            <a:r>
              <a:rPr lang="en-US" sz="2800" b="1" dirty="0">
                <a:solidFill>
                  <a:schemeClr val="tx1"/>
                </a:solidFill>
              </a:rPr>
              <a:t> </a:t>
            </a:r>
            <a:r>
              <a:rPr lang="en-US" sz="2800" b="1" dirty="0" err="1">
                <a:solidFill>
                  <a:schemeClr val="tx1"/>
                </a:solidFill>
              </a:rPr>
              <a:t>trùng</a:t>
            </a:r>
            <a:r>
              <a:rPr lang="en-US" sz="2800" b="1" dirty="0">
                <a:solidFill>
                  <a:schemeClr val="tx1"/>
                </a:solidFill>
              </a:rPr>
              <a:t> </a:t>
            </a:r>
            <a:r>
              <a:rPr lang="en-US" sz="2800" b="1" dirty="0" err="1">
                <a:solidFill>
                  <a:schemeClr val="tx1"/>
                </a:solidFill>
              </a:rPr>
              <a:t>hợp</a:t>
            </a:r>
            <a:r>
              <a:rPr lang="en-US" sz="2800" b="1" dirty="0">
                <a:solidFill>
                  <a:schemeClr val="tx1"/>
                </a:solidFill>
              </a:rPr>
              <a:t> </a:t>
            </a:r>
            <a:r>
              <a:rPr lang="en-US" sz="2800" b="1" dirty="0" err="1">
                <a:solidFill>
                  <a:schemeClr val="tx1"/>
                </a:solidFill>
              </a:rPr>
              <a:t>với</a:t>
            </a:r>
            <a:r>
              <a:rPr lang="en-US" sz="2800" b="1" dirty="0">
                <a:solidFill>
                  <a:schemeClr val="tx1"/>
                </a:solidFill>
              </a:rPr>
              <a:t> </a:t>
            </a:r>
            <a:r>
              <a:rPr lang="en-US" sz="2800" b="1" dirty="0" err="1">
                <a:solidFill>
                  <a:schemeClr val="tx1"/>
                </a:solidFill>
              </a:rPr>
              <a:t>toàn</a:t>
            </a:r>
            <a:r>
              <a:rPr lang="en-US" sz="2800" b="1" dirty="0">
                <a:solidFill>
                  <a:schemeClr val="tx1"/>
                </a:solidFill>
              </a:rPr>
              <a:t> </a:t>
            </a:r>
            <a:r>
              <a:rPr lang="en-US" sz="2800" b="1" dirty="0" err="1">
                <a:solidFill>
                  <a:schemeClr val="tx1"/>
                </a:solidFill>
              </a:rPr>
              <a:t>bộ</a:t>
            </a:r>
            <a:r>
              <a:rPr lang="en-US" sz="2800" b="1" dirty="0">
                <a:solidFill>
                  <a:schemeClr val="tx1"/>
                </a:solidFill>
              </a:rPr>
              <a:t> </a:t>
            </a:r>
            <a:r>
              <a:rPr lang="en-US" sz="2800" b="1" dirty="0" err="1">
                <a:solidFill>
                  <a:schemeClr val="tx1"/>
                </a:solidFill>
              </a:rPr>
              <a:t>lớp</a:t>
            </a:r>
            <a:r>
              <a:rPr lang="en-US" sz="2800" b="1" dirty="0">
                <a:solidFill>
                  <a:schemeClr val="tx1"/>
                </a:solidFill>
              </a:rPr>
              <a:t> </a:t>
            </a:r>
            <a:r>
              <a:rPr lang="en-US" sz="2800" b="1" dirty="0" err="1">
                <a:solidFill>
                  <a:schemeClr val="tx1"/>
                </a:solidFill>
              </a:rPr>
              <a:t>vỏ</a:t>
            </a:r>
            <a:r>
              <a:rPr lang="en-US" sz="2800" b="1" dirty="0">
                <a:solidFill>
                  <a:schemeClr val="tx1"/>
                </a:solidFill>
              </a:rPr>
              <a:t> </a:t>
            </a:r>
            <a:r>
              <a:rPr lang="en-US" sz="2800" b="1" dirty="0" err="1">
                <a:solidFill>
                  <a:schemeClr val="tx1"/>
                </a:solidFill>
              </a:rPr>
              <a:t>địa</a:t>
            </a:r>
            <a:r>
              <a:rPr lang="en-US" sz="2800" b="1" dirty="0">
                <a:solidFill>
                  <a:schemeClr val="tx1"/>
                </a:solidFill>
              </a:rPr>
              <a:t> </a:t>
            </a:r>
            <a:r>
              <a:rPr lang="en-US" sz="2800" b="1" dirty="0" err="1">
                <a:solidFill>
                  <a:schemeClr val="tx1"/>
                </a:solidFill>
              </a:rPr>
              <a:t>lí</a:t>
            </a:r>
            <a:r>
              <a:rPr lang="en-US" sz="2800" b="1" dirty="0">
                <a:solidFill>
                  <a:schemeClr val="tx1"/>
                </a:solidFill>
              </a:rPr>
              <a:t>.</a:t>
            </a:r>
          </a:p>
        </p:txBody>
      </p:sp>
      <p:sp>
        <p:nvSpPr>
          <p:cNvPr id="20" name="Đáp án D">
            <a:extLst>
              <a:ext uri="{FF2B5EF4-FFF2-40B4-BE49-F238E27FC236}">
                <a16:creationId xmlns:a16="http://schemas.microsoft.com/office/drawing/2014/main" id="{29E08C4D-F78C-C2BF-E20F-604B8E4A0A86}"/>
              </a:ext>
            </a:extLst>
          </p:cNvPr>
          <p:cNvSpPr/>
          <p:nvPr/>
        </p:nvSpPr>
        <p:spPr>
          <a:xfrm flipH="1">
            <a:off x="630936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497053" y="4593162"/>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rPr>
              <a:t>Giới</a:t>
            </a:r>
            <a:r>
              <a:rPr lang="en-US" sz="2800" b="1" dirty="0">
                <a:solidFill>
                  <a:schemeClr val="tx1"/>
                </a:solidFill>
              </a:rPr>
              <a:t> </a:t>
            </a:r>
            <a:r>
              <a:rPr lang="en-US" sz="2800" b="1" dirty="0" err="1">
                <a:solidFill>
                  <a:schemeClr val="tx1"/>
                </a:solidFill>
              </a:rPr>
              <a:t>hạn</a:t>
            </a:r>
            <a:r>
              <a:rPr lang="en-US" sz="2800" b="1" dirty="0">
                <a:solidFill>
                  <a:schemeClr val="tx1"/>
                </a:solidFill>
              </a:rPr>
              <a:t> ở </a:t>
            </a:r>
            <a:r>
              <a:rPr lang="en-US" sz="2800" b="1" dirty="0" err="1">
                <a:solidFill>
                  <a:schemeClr val="tx1"/>
                </a:solidFill>
              </a:rPr>
              <a:t>trên</a:t>
            </a:r>
            <a:r>
              <a:rPr lang="en-US" sz="2800" b="1" dirty="0">
                <a:solidFill>
                  <a:schemeClr val="tx1"/>
                </a:solidFill>
              </a:rPr>
              <a:t> </a:t>
            </a:r>
            <a:r>
              <a:rPr lang="en-US" sz="2800" b="1" dirty="0" err="1">
                <a:solidFill>
                  <a:schemeClr val="tx1"/>
                </a:solidFill>
              </a:rPr>
              <a:t>là</a:t>
            </a:r>
            <a:r>
              <a:rPr lang="en-US" sz="2800" b="1" dirty="0">
                <a:solidFill>
                  <a:schemeClr val="tx1"/>
                </a:solidFill>
              </a:rPr>
              <a:t> </a:t>
            </a:r>
            <a:r>
              <a:rPr lang="en-US" sz="2800" b="1" dirty="0" err="1">
                <a:solidFill>
                  <a:schemeClr val="tx1"/>
                </a:solidFill>
              </a:rPr>
              <a:t>nơi</a:t>
            </a:r>
            <a:r>
              <a:rPr lang="en-US" sz="2800" b="1" dirty="0">
                <a:solidFill>
                  <a:schemeClr val="tx1"/>
                </a:solidFill>
              </a:rPr>
              <a:t> </a:t>
            </a:r>
            <a:r>
              <a:rPr lang="en-US" sz="2800" b="1" dirty="0" err="1">
                <a:solidFill>
                  <a:schemeClr val="tx1"/>
                </a:solidFill>
              </a:rPr>
              <a:t>tiếp</a:t>
            </a:r>
            <a:r>
              <a:rPr lang="en-US" sz="2800" b="1" dirty="0">
                <a:solidFill>
                  <a:schemeClr val="tx1"/>
                </a:solidFill>
              </a:rPr>
              <a:t> </a:t>
            </a:r>
            <a:r>
              <a:rPr lang="en-US" sz="2800" b="1" dirty="0" err="1">
                <a:solidFill>
                  <a:schemeClr val="tx1"/>
                </a:solidFill>
              </a:rPr>
              <a:t>giáp</a:t>
            </a:r>
            <a:r>
              <a:rPr lang="en-US" sz="2800" b="1" dirty="0">
                <a:solidFill>
                  <a:schemeClr val="tx1"/>
                </a:solidFill>
              </a:rPr>
              <a:t> </a:t>
            </a:r>
            <a:r>
              <a:rPr lang="en-US" sz="2800" b="1" dirty="0" err="1">
                <a:solidFill>
                  <a:schemeClr val="tx1"/>
                </a:solidFill>
              </a:rPr>
              <a:t>với</a:t>
            </a:r>
            <a:r>
              <a:rPr lang="en-US" sz="2800" b="1" dirty="0">
                <a:solidFill>
                  <a:schemeClr val="tx1"/>
                </a:solidFill>
              </a:rPr>
              <a:t> </a:t>
            </a:r>
            <a:r>
              <a:rPr lang="en-US" sz="2800" b="1" dirty="0" err="1">
                <a:solidFill>
                  <a:schemeClr val="tx1"/>
                </a:solidFill>
              </a:rPr>
              <a:t>tầng</a:t>
            </a:r>
            <a:r>
              <a:rPr lang="en-US" sz="2800" b="1" dirty="0">
                <a:solidFill>
                  <a:schemeClr val="tx1"/>
                </a:solidFill>
              </a:rPr>
              <a:t> ô </a:t>
            </a:r>
            <a:r>
              <a:rPr lang="en-US" sz="2800" b="1" dirty="0" err="1">
                <a:solidFill>
                  <a:schemeClr val="tx1"/>
                </a:solidFill>
              </a:rPr>
              <a:t>dôn</a:t>
            </a:r>
            <a:endParaRPr lang="en-US" sz="2800" b="1" dirty="0">
              <a:solidFill>
                <a:schemeClr val="tx1"/>
              </a:solidFill>
            </a:endParaRPr>
          </a:p>
        </p:txBody>
      </p:sp>
      <p:sp>
        <p:nvSpPr>
          <p:cNvPr id="5" name="Oval 4">
            <a:extLst>
              <a:ext uri="{FF2B5EF4-FFF2-40B4-BE49-F238E27FC236}">
                <a16:creationId xmlns:a16="http://schemas.microsoft.com/office/drawing/2014/main" id="{77F01946-80BF-A542-31B9-845C622E76AF}"/>
              </a:ext>
            </a:extLst>
          </p:cNvPr>
          <p:cNvSpPr/>
          <p:nvPr/>
        </p:nvSpPr>
        <p:spPr>
          <a:xfrm>
            <a:off x="6244382" y="2964033"/>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67"/>
          </a:p>
        </p:txBody>
      </p:sp>
    </p:spTree>
    <p:extLst>
      <p:ext uri="{BB962C8B-B14F-4D97-AF65-F5344CB8AC3E}">
        <p14:creationId xmlns:p14="http://schemas.microsoft.com/office/powerpoint/2010/main" val="321242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1089722"/>
          </a:xfrm>
          <a:prstGeom prst="rect">
            <a:avLst/>
          </a:prstGeom>
        </p:spPr>
        <p:txBody>
          <a:bodyPr wrap="square" lIns="0" tIns="0" rIns="0" bIns="0" rtlCol="0" anchor="t">
            <a:spAutoFit/>
          </a:bodyPr>
          <a:lstStyle/>
          <a:p>
            <a:pPr marR="30480" algn="just"/>
            <a:r>
              <a:rPr lang="en-US" sz="2800" b="1" i="1" dirty="0" err="1"/>
              <a:t>Câu</a:t>
            </a:r>
            <a:r>
              <a:rPr lang="en-US" sz="2800" b="1" i="1" dirty="0"/>
              <a:t> 6: </a:t>
            </a:r>
            <a:r>
              <a:rPr lang="en-US" sz="2800" b="1" i="1" dirty="0">
                <a:solidFill>
                  <a:srgbClr val="000000"/>
                </a:solidFill>
                <a:latin typeface="Times New Roman" panose="02020603050405020304" pitchFamily="18" charset="0"/>
                <a:ea typeface="Times New Roman" panose="02020603050405020304" pitchFamily="18" charset="0"/>
              </a:rPr>
              <a:t>Sinh </a:t>
            </a:r>
            <a:r>
              <a:rPr lang="en-US" sz="2800" b="1" i="1" dirty="0" err="1">
                <a:solidFill>
                  <a:srgbClr val="000000"/>
                </a:solidFill>
                <a:latin typeface="Times New Roman" panose="02020603050405020304" pitchFamily="18" charset="0"/>
                <a:ea typeface="Times New Roman" panose="02020603050405020304" pitchFamily="18" charset="0"/>
              </a:rPr>
              <a:t>quyển</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là</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một</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quyển</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của</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Trái</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Đất</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có</a:t>
            </a:r>
            <a:endParaRPr lang="en-US" sz="2400" dirty="0">
              <a:latin typeface="Times New Roman" panose="02020603050405020304" pitchFamily="18" charset="0"/>
              <a:ea typeface="Times New Roman" panose="02020603050405020304" pitchFamily="18" charset="0"/>
            </a:endParaRPr>
          </a:p>
          <a:p>
            <a:pPr algn="ctr">
              <a:lnSpc>
                <a:spcPts val="5973"/>
              </a:lnSpc>
              <a:spcBef>
                <a:spcPct val="0"/>
              </a:spcBef>
            </a:pPr>
            <a:endParaRPr lang="en-US" sz="2800"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152402" y="2581650"/>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7285232" y="2729952"/>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tất cả sinh vật, thổ nhưỡng.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235310" y="4684555"/>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1270002" y="2581650"/>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kern="0" dirty="0">
                <a:solidFill>
                  <a:srgbClr val="000000"/>
                </a:solidFill>
                <a:latin typeface="Times New Roman" panose="02020603050405020304" pitchFamily="18" charset="0"/>
                <a:ea typeface="Times New Roman" panose="02020603050405020304" pitchFamily="18" charset="0"/>
              </a:rPr>
              <a:t> </a:t>
            </a:r>
            <a:r>
              <a:rPr lang="en-US" sz="3200" kern="0" dirty="0" err="1">
                <a:solidFill>
                  <a:srgbClr val="000000"/>
                </a:solidFill>
                <a:latin typeface="Times New Roman" panose="02020603050405020304" pitchFamily="18" charset="0"/>
                <a:ea typeface="Times New Roman" panose="02020603050405020304" pitchFamily="18" charset="0"/>
              </a:rPr>
              <a:t>toàn</a:t>
            </a:r>
            <a:r>
              <a:rPr lang="en-US" sz="3200" kern="0" dirty="0">
                <a:solidFill>
                  <a:srgbClr val="000000"/>
                </a:solidFill>
                <a:latin typeface="Times New Roman" panose="02020603050405020304" pitchFamily="18" charset="0"/>
                <a:ea typeface="Times New Roman" panose="02020603050405020304" pitchFamily="18" charset="0"/>
              </a:rPr>
              <a:t> </a:t>
            </a:r>
            <a:r>
              <a:rPr lang="en-US" sz="3200" kern="0" dirty="0" err="1">
                <a:solidFill>
                  <a:srgbClr val="000000"/>
                </a:solidFill>
                <a:latin typeface="Times New Roman" panose="02020603050405020304" pitchFamily="18" charset="0"/>
                <a:ea typeface="Times New Roman" panose="02020603050405020304" pitchFamily="18" charset="0"/>
              </a:rPr>
              <a:t>bộ</a:t>
            </a:r>
            <a:r>
              <a:rPr lang="en-US" sz="3200" kern="0" dirty="0">
                <a:solidFill>
                  <a:srgbClr val="000000"/>
                </a:solidFill>
                <a:latin typeface="Times New Roman" panose="02020603050405020304" pitchFamily="18" charset="0"/>
                <a:ea typeface="Times New Roman" panose="02020603050405020304" pitchFamily="18" charset="0"/>
              </a:rPr>
              <a:t> </a:t>
            </a:r>
            <a:r>
              <a:rPr lang="en-US" sz="3200" kern="0" dirty="0" err="1">
                <a:solidFill>
                  <a:srgbClr val="000000"/>
                </a:solidFill>
                <a:latin typeface="Times New Roman" panose="02020603050405020304" pitchFamily="18" charset="0"/>
                <a:ea typeface="Times New Roman" panose="02020603050405020304" pitchFamily="18" charset="0"/>
              </a:rPr>
              <a:t>thực</a:t>
            </a:r>
            <a:r>
              <a:rPr lang="en-US" sz="3200" kern="0" dirty="0">
                <a:solidFill>
                  <a:srgbClr val="000000"/>
                </a:solidFill>
                <a:latin typeface="Times New Roman" panose="02020603050405020304" pitchFamily="18" charset="0"/>
                <a:ea typeface="Times New Roman" panose="02020603050405020304" pitchFamily="18" charset="0"/>
              </a:rPr>
              <a:t> </a:t>
            </a:r>
            <a:r>
              <a:rPr lang="en-US" sz="3200" kern="0" dirty="0" err="1">
                <a:solidFill>
                  <a:srgbClr val="000000"/>
                </a:solidFill>
                <a:latin typeface="Times New Roman" panose="02020603050405020304" pitchFamily="18" charset="0"/>
                <a:ea typeface="Times New Roman" panose="02020603050405020304" pitchFamily="18" charset="0"/>
              </a:rPr>
              <a:t>vật</a:t>
            </a:r>
            <a:r>
              <a:rPr lang="en-US" sz="3200" kern="0" dirty="0">
                <a:solidFill>
                  <a:srgbClr val="000000"/>
                </a:solidFill>
                <a:latin typeface="Times New Roman" panose="02020603050405020304" pitchFamily="18" charset="0"/>
                <a:ea typeface="Times New Roman" panose="02020603050405020304" pitchFamily="18" charset="0"/>
              </a:rPr>
              <a:t> </a:t>
            </a:r>
            <a:r>
              <a:rPr lang="en-US" sz="3200" kern="0" dirty="0" err="1">
                <a:solidFill>
                  <a:srgbClr val="000000"/>
                </a:solidFill>
                <a:latin typeface="Times New Roman" panose="02020603050405020304" pitchFamily="18" charset="0"/>
                <a:ea typeface="Times New Roman" panose="02020603050405020304" pitchFamily="18" charset="0"/>
              </a:rPr>
              <a:t>sinh</a:t>
            </a:r>
            <a:r>
              <a:rPr lang="en-US" sz="3200" kern="0" dirty="0">
                <a:solidFill>
                  <a:srgbClr val="000000"/>
                </a:solidFill>
                <a:latin typeface="Times New Roman" panose="02020603050405020304" pitchFamily="18" charset="0"/>
                <a:ea typeface="Times New Roman" panose="02020603050405020304" pitchFamily="18" charset="0"/>
              </a:rPr>
              <a:t> </a:t>
            </a:r>
            <a:r>
              <a:rPr lang="en-US" sz="3200" kern="0" dirty="0" err="1">
                <a:solidFill>
                  <a:srgbClr val="000000"/>
                </a:solidFill>
                <a:latin typeface="Times New Roman" panose="02020603050405020304" pitchFamily="18" charset="0"/>
                <a:ea typeface="Times New Roman" panose="02020603050405020304" pitchFamily="18" charset="0"/>
              </a:rPr>
              <a:t>sống</a:t>
            </a:r>
            <a:r>
              <a:rPr lang="en-US" sz="3200" kern="0" dirty="0">
                <a:solidFill>
                  <a:srgbClr val="000000"/>
                </a:solidFill>
                <a:latin typeface="Times New Roman" panose="02020603050405020304" pitchFamily="18" charset="0"/>
                <a:ea typeface="Times New Roman" panose="02020603050405020304" pitchFamily="18" charset="0"/>
              </a:rPr>
              <a:t>.</a:t>
            </a:r>
            <a:endParaRPr lang="en-US" sz="3200" dirty="0"/>
          </a:p>
        </p:txBody>
      </p:sp>
      <p:sp>
        <p:nvSpPr>
          <p:cNvPr id="18" name="Đáp án B">
            <a:extLst>
              <a:ext uri="{FF2B5EF4-FFF2-40B4-BE49-F238E27FC236}">
                <a16:creationId xmlns:a16="http://schemas.microsoft.com/office/drawing/2014/main" id="{3D24B7C9-3017-E63D-A52F-5E3D4BDA13A7}"/>
              </a:ext>
            </a:extLst>
          </p:cNvPr>
          <p:cNvSpPr/>
          <p:nvPr/>
        </p:nvSpPr>
        <p:spPr>
          <a:xfrm flipH="1">
            <a:off x="6096000" y="2653044"/>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701287" y="4684171"/>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 bộ sinh vật sinh sống.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30936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497053" y="4593162"/>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 động vật; vi sinh vật.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77F01946-80BF-A542-31B9-845C622E76AF}"/>
              </a:ext>
            </a:extLst>
          </p:cNvPr>
          <p:cNvSpPr/>
          <p:nvPr/>
        </p:nvSpPr>
        <p:spPr>
          <a:xfrm>
            <a:off x="251718" y="4879796"/>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67"/>
          </a:p>
        </p:txBody>
      </p:sp>
    </p:spTree>
    <p:extLst>
      <p:ext uri="{BB962C8B-B14F-4D97-AF65-F5344CB8AC3E}">
        <p14:creationId xmlns:p14="http://schemas.microsoft.com/office/powerpoint/2010/main" val="33494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430887"/>
          </a:xfrm>
          <a:prstGeom prst="rect">
            <a:avLst/>
          </a:prstGeom>
        </p:spPr>
        <p:txBody>
          <a:bodyPr wrap="square" lIns="0" tIns="0" rIns="0" bIns="0" rtlCol="0" anchor="t">
            <a:spAutoFit/>
          </a:bodyPr>
          <a:lstStyle/>
          <a:p>
            <a:pPr marR="30480" algn="just"/>
            <a:r>
              <a:rPr lang="en-US" sz="2800" b="1" i="1" dirty="0" err="1"/>
              <a:t>Câu</a:t>
            </a:r>
            <a:r>
              <a:rPr lang="en-US" sz="2800" b="1" i="1" dirty="0"/>
              <a:t> 7:</a:t>
            </a:r>
            <a:r>
              <a:rPr lang="en-US" sz="2800" b="1" i="1" kern="0" dirty="0">
                <a:solidFill>
                  <a:srgbClr val="000000"/>
                </a:solidFill>
                <a:latin typeface="Times New Roman" panose="02020603050405020304" pitchFamily="18" charset="0"/>
                <a:ea typeface="Calibri" panose="020F0502020204030204" pitchFamily="34" charset="0"/>
              </a:rPr>
              <a:t>Nhận </a:t>
            </a:r>
            <a:r>
              <a:rPr lang="en-US" sz="2800" b="1" i="1" kern="0" dirty="0" err="1">
                <a:solidFill>
                  <a:srgbClr val="000000"/>
                </a:solidFill>
                <a:latin typeface="Times New Roman" panose="02020603050405020304" pitchFamily="18" charset="0"/>
                <a:ea typeface="Calibri" panose="020F0502020204030204" pitchFamily="34" charset="0"/>
              </a:rPr>
              <a:t>định</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nào</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sau</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đây</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không</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đúng</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về</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đặc</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điểm</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của</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sinh</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quyển</a:t>
            </a:r>
            <a:r>
              <a:rPr lang="en-US" sz="2800" b="1" i="1" kern="0" dirty="0">
                <a:solidFill>
                  <a:srgbClr val="000000"/>
                </a:solidFill>
                <a:latin typeface="Times New Roman" panose="02020603050405020304" pitchFamily="18" charset="0"/>
                <a:ea typeface="Calibri" panose="020F0502020204030204" pitchFamily="34" charset="0"/>
              </a:rPr>
              <a:t>?</a:t>
            </a:r>
            <a:endParaRPr lang="en-US" sz="2800"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77971" y="2440963"/>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7285232" y="2479417"/>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Giới hạn của sinh quyển bao gồm toàn bộ thuỷ quyển và khí quyển.</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146181" y="4684171"/>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1267203" y="2440963"/>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 vật phân bố không đều trong toàn bộ chiều dày của sinh quyển.</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096000" y="2440963"/>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322536" y="4683787"/>
            <a:ext cx="4375619"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Chiều dày của sinh quyển tuỳ thuộc vào giới hạn phân bố của sinh vật.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096000" y="4684171"/>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272356" y="4683787"/>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 vật tập trung vào nơi có thực vật mọc, dày khoảng vài chục mét.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77F01946-80BF-A542-31B9-845C622E76AF}"/>
              </a:ext>
            </a:extLst>
          </p:cNvPr>
          <p:cNvSpPr/>
          <p:nvPr/>
        </p:nvSpPr>
        <p:spPr>
          <a:xfrm>
            <a:off x="6328503" y="2691319"/>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667"/>
          </a:p>
        </p:txBody>
      </p:sp>
    </p:spTree>
    <p:extLst>
      <p:ext uri="{BB962C8B-B14F-4D97-AF65-F5344CB8AC3E}">
        <p14:creationId xmlns:p14="http://schemas.microsoft.com/office/powerpoint/2010/main" val="322306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887615"/>
          </a:xfrm>
          <a:prstGeom prst="rect">
            <a:avLst/>
          </a:prstGeom>
        </p:spPr>
        <p:txBody>
          <a:bodyPr wrap="square" lIns="0" tIns="0" rIns="0" bIns="0" rtlCol="0" anchor="t">
            <a:spAutoFit/>
          </a:bodyPr>
          <a:lstStyle/>
          <a:p>
            <a:pPr algn="just">
              <a:lnSpc>
                <a:spcPct val="106000"/>
              </a:lnSpc>
            </a:pPr>
            <a:r>
              <a:rPr kumimoji="0" lang="en-US" sz="2800" b="1" i="1" u="none" strike="noStrike" kern="1200" cap="none" spc="0" normalizeH="0" baseline="0" noProof="0" dirty="0" err="1">
                <a:ln>
                  <a:noFill/>
                </a:ln>
                <a:solidFill>
                  <a:srgbClr val="3F3F3F"/>
                </a:solidFill>
                <a:effectLst/>
                <a:uLnTx/>
                <a:uFillTx/>
                <a:latin typeface="A3.OpenSans-San"/>
                <a:ea typeface="+mn-ea"/>
                <a:cs typeface="+mn-cs"/>
              </a:rPr>
              <a:t>Câu</a:t>
            </a:r>
            <a:r>
              <a:rPr kumimoji="0" lang="en-US" sz="2800" b="1" i="1" u="none" strike="noStrike" kern="1200" cap="none" spc="0" normalizeH="0" baseline="0" noProof="0" dirty="0">
                <a:ln>
                  <a:noFill/>
                </a:ln>
                <a:solidFill>
                  <a:srgbClr val="3F3F3F"/>
                </a:solidFill>
                <a:effectLst/>
                <a:uLnTx/>
                <a:uFillTx/>
                <a:latin typeface="A3.OpenSans-San"/>
                <a:ea typeface="+mn-ea"/>
                <a:cs typeface="+mn-cs"/>
              </a:rPr>
              <a:t> </a:t>
            </a:r>
            <a:r>
              <a:rPr lang="en-US" sz="2800" b="1" i="1" dirty="0">
                <a:solidFill>
                  <a:srgbClr val="3F3F3F"/>
                </a:solidFill>
                <a:latin typeface="A3.OpenSans-San"/>
              </a:rPr>
              <a:t>8</a:t>
            </a:r>
            <a:r>
              <a:rPr kumimoji="0" lang="en-US" sz="2800" b="1" i="1" u="none" strike="noStrike" kern="1200" cap="none" spc="0" normalizeH="0" baseline="0" noProof="0" dirty="0">
                <a:ln>
                  <a:noFill/>
                </a:ln>
                <a:solidFill>
                  <a:srgbClr val="3F3F3F"/>
                </a:solidFill>
                <a:effectLst/>
                <a:uLnTx/>
                <a:uFillTx/>
                <a:latin typeface="A3.OpenSans-San"/>
                <a:ea typeface="+mn-ea"/>
                <a:cs typeface="+mn-cs"/>
              </a:rPr>
              <a:t>:</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Ý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3048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77971" y="2440963"/>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7285232" y="2479417"/>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 vật phân bố không đều trong toàn bộ bề dày của sinh quyển.</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146181" y="4684171"/>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1267203" y="2440963"/>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 vật tập trung với mật độ cao nhất ở nơi có thực vật sinh sống.</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096000" y="2440963"/>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322536" y="4683787"/>
            <a:ext cx="4375619"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Cấu trúc sinh quyển được xác định bởi hoạt động của cơ thể sống.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096000" y="4684171"/>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272356" y="4683787"/>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6000"/>
              </a:lnSpc>
            </a:pPr>
            <a:r>
              <a:rPr lang="en-US" sz="2800" kern="0">
                <a:solidFill>
                  <a:srgbClr val="000000"/>
                </a:solidFill>
                <a:latin typeface="Times New Roman" panose="02020603050405020304" pitchFamily="18" charset="0"/>
                <a:ea typeface="Times New Roman" panose="02020603050405020304" pitchFamily="18" charset="0"/>
              </a:rPr>
              <a:t>Khối lượng vật chất của sinh quyển nhiều hơn so với các quyển khác.</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77F01946-80BF-A542-31B9-845C622E76AF}"/>
              </a:ext>
            </a:extLst>
          </p:cNvPr>
          <p:cNvSpPr/>
          <p:nvPr/>
        </p:nvSpPr>
        <p:spPr>
          <a:xfrm>
            <a:off x="6182873" y="4879412"/>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667" b="0" i="0" u="none" strike="noStrike" kern="1200" cap="none" spc="0" normalizeH="0" baseline="0" noProof="0">
              <a:ln>
                <a:noFill/>
              </a:ln>
              <a:solidFill>
                <a:prstClr val="white"/>
              </a:solidFill>
              <a:effectLst/>
              <a:uLnTx/>
              <a:uFillTx/>
              <a:latin typeface="A3.OpenSans-San"/>
              <a:ea typeface="+mn-ea"/>
              <a:cs typeface="+mn-cs"/>
            </a:endParaRPr>
          </a:p>
        </p:txBody>
      </p:sp>
    </p:spTree>
    <p:extLst>
      <p:ext uri="{BB962C8B-B14F-4D97-AF65-F5344CB8AC3E}">
        <p14:creationId xmlns:p14="http://schemas.microsoft.com/office/powerpoint/2010/main" val="195583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861774"/>
          </a:xfrm>
          <a:prstGeom prst="rect">
            <a:avLst/>
          </a:prstGeom>
        </p:spPr>
        <p:txBody>
          <a:bodyPr wrap="square" lIns="0" tIns="0" rIns="0" bIns="0" rtlCol="0" anchor="t">
            <a:spAutoFit/>
          </a:bodyPr>
          <a:lstStyle/>
          <a:p>
            <a:pPr algn="just"/>
            <a:r>
              <a:rPr kumimoji="0" lang="en-US" sz="2800" b="1" i="1" u="none" strike="noStrike" kern="1200" cap="none" spc="0" normalizeH="0" baseline="0" noProof="0" dirty="0" err="1">
                <a:ln>
                  <a:noFill/>
                </a:ln>
                <a:solidFill>
                  <a:srgbClr val="3F3F3F"/>
                </a:solidFill>
                <a:effectLst/>
                <a:uLnTx/>
                <a:uFillTx/>
                <a:latin typeface="A3.OpenSans-San"/>
                <a:ea typeface="+mn-ea"/>
                <a:cs typeface="+mn-cs"/>
              </a:rPr>
              <a:t>Câu</a:t>
            </a:r>
            <a:r>
              <a:rPr lang="en-US" sz="2800" b="1" i="1">
                <a:solidFill>
                  <a:srgbClr val="3F3F3F"/>
                </a:solidFill>
                <a:latin typeface="A3.OpenSans-San"/>
              </a:rPr>
              <a:t>9</a:t>
            </a:r>
            <a:r>
              <a:rPr kumimoji="0" lang="en-US" sz="2800" b="1" i="1" u="none" strike="noStrike" kern="1200" cap="none" spc="0" normalizeH="0" baseline="0" noProof="0">
                <a:ln>
                  <a:noFill/>
                </a:ln>
                <a:solidFill>
                  <a:srgbClr val="3F3F3F"/>
                </a:solidFill>
                <a:effectLst/>
                <a:uLnTx/>
                <a:uFillTx/>
                <a:latin typeface="A3.OpenSans-San"/>
                <a:ea typeface="+mn-ea"/>
                <a:cs typeface="+mn-cs"/>
              </a:rPr>
              <a:t>:</a:t>
            </a:r>
            <a:r>
              <a:rPr lang="en-US" sz="2800" b="1" i="1" dirty="0" err="1">
                <a:solidFill>
                  <a:srgbClr val="000000"/>
                </a:solidFill>
                <a:latin typeface="Times New Roman" panose="02020603050405020304" pitchFamily="18" charset="0"/>
                <a:ea typeface="Times New Roman" panose="02020603050405020304" pitchFamily="18" charset="0"/>
              </a:rPr>
              <a:t>Các</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sông</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suối</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hồ</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đầm</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thuộc</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loại</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khí</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sinh</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học</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nào</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sau</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đây</a:t>
            </a:r>
            <a:r>
              <a:rPr lang="en-US" sz="2800" b="1" i="1"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0" marR="3048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77971" y="2440963"/>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7285232" y="2479417"/>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Times New Roman" panose="02020603050405020304" pitchFamily="18" charset="0"/>
                <a:ea typeface="Times New Roman" panose="02020603050405020304" pitchFamily="18" charset="0"/>
              </a:rPr>
              <a:t>khu sinh học nước ngọt</a:t>
            </a:r>
            <a:endParaRPr lang="en-US" sz="2400">
              <a:latin typeface="Times New Roman" panose="02020603050405020304" pitchFamily="18" charset="0"/>
              <a:ea typeface="Times New Roman" panose="02020603050405020304" pitchFamily="18"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146181" y="4684171"/>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1267203" y="2440963"/>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rgbClr val="000000"/>
                </a:solidFill>
                <a:latin typeface="Times New Roman" panose="02020603050405020304" pitchFamily="18" charset="0"/>
                <a:ea typeface="Times New Roman" panose="02020603050405020304" pitchFamily="18" charset="0"/>
              </a:rPr>
              <a:t>các khu sinh học trên cạn</a:t>
            </a:r>
            <a:endParaRPr lang="en-US" sz="2800">
              <a:latin typeface="Times New Roman" panose="02020603050405020304" pitchFamily="18" charset="0"/>
              <a:ea typeface="Times New Roman" panose="02020603050405020304" pitchFamily="18"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096000" y="2440963"/>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322536" y="4683787"/>
            <a:ext cx="4375619"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Times New Roman" panose="02020603050405020304" pitchFamily="18" charset="0"/>
                <a:ea typeface="Times New Roman" panose="02020603050405020304" pitchFamily="18" charset="0"/>
              </a:rPr>
              <a:t>khu sinh học nước mặn</a:t>
            </a:r>
            <a:endParaRPr lang="en-US" sz="2400">
              <a:latin typeface="Times New Roman" panose="02020603050405020304" pitchFamily="18" charset="0"/>
              <a:ea typeface="Times New Roman" panose="02020603050405020304" pitchFamily="18" charset="0"/>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096000" y="4684171"/>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272356" y="4683787"/>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Times New Roman" panose="02020603050405020304" pitchFamily="18" charset="0"/>
                <a:ea typeface="Times New Roman" panose="02020603050405020304" pitchFamily="18" charset="0"/>
              </a:rPr>
              <a:t>Thuộc thủy quyển và thạch quyển.</a:t>
            </a:r>
            <a:endParaRPr lang="en-US" sz="2400">
              <a:latin typeface="Times New Roman" panose="02020603050405020304" pitchFamily="18" charset="0"/>
              <a:ea typeface="Times New Roman" panose="02020603050405020304" pitchFamily="18" charset="0"/>
            </a:endParaRPr>
          </a:p>
        </p:txBody>
      </p:sp>
      <p:sp>
        <p:nvSpPr>
          <p:cNvPr id="5" name="Oval 4">
            <a:extLst>
              <a:ext uri="{FF2B5EF4-FFF2-40B4-BE49-F238E27FC236}">
                <a16:creationId xmlns:a16="http://schemas.microsoft.com/office/drawing/2014/main" id="{77F01946-80BF-A542-31B9-845C622E76AF}"/>
              </a:ext>
            </a:extLst>
          </p:cNvPr>
          <p:cNvSpPr/>
          <p:nvPr/>
        </p:nvSpPr>
        <p:spPr>
          <a:xfrm>
            <a:off x="6328503" y="2691319"/>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667" b="0" i="0" u="none" strike="noStrike" kern="1200" cap="none" spc="0" normalizeH="0" baseline="0" noProof="0">
              <a:ln>
                <a:noFill/>
              </a:ln>
              <a:solidFill>
                <a:prstClr val="white"/>
              </a:solidFill>
              <a:effectLst/>
              <a:uLnTx/>
              <a:uFillTx/>
              <a:latin typeface="A3.OpenSans-San"/>
              <a:ea typeface="+mn-ea"/>
              <a:cs typeface="+mn-cs"/>
            </a:endParaRPr>
          </a:p>
        </p:txBody>
      </p:sp>
    </p:spTree>
    <p:extLst>
      <p:ext uri="{BB962C8B-B14F-4D97-AF65-F5344CB8AC3E}">
        <p14:creationId xmlns:p14="http://schemas.microsoft.com/office/powerpoint/2010/main" val="213215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85EEBA-E0FC-F0F3-F54B-6031EF718A6A}"/>
              </a:ext>
            </a:extLst>
          </p:cNvPr>
          <p:cNvSpPr txBox="1"/>
          <p:nvPr/>
        </p:nvSpPr>
        <p:spPr>
          <a:xfrm>
            <a:off x="752776" y="734546"/>
            <a:ext cx="8468226" cy="523220"/>
          </a:xfrm>
          <a:prstGeom prst="rect">
            <a:avLst/>
          </a:prstGeom>
          <a:noFill/>
        </p:spPr>
        <p:txBody>
          <a:bodyPr wrap="square">
            <a:spAutoFit/>
          </a:bodyPr>
          <a:lstStyle/>
          <a:p>
            <a:r>
              <a:rPr lang="en-US" sz="2800" kern="0" dirty="0" err="1">
                <a:effectLst/>
                <a:latin typeface="Times New Roman" panose="02020603050405020304" pitchFamily="18" charset="0"/>
                <a:ea typeface="Calibri" panose="020F0502020204030204" pitchFamily="34" charset="0"/>
              </a:rPr>
              <a:t>Học</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sinh</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quan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sát</a:t>
            </a:r>
            <a:r>
              <a:rPr lang="en-US" sz="2800" kern="0" dirty="0">
                <a:effectLst/>
                <a:latin typeface="Times New Roman" panose="02020603050405020304" pitchFamily="18" charset="0"/>
                <a:ea typeface="Calibri" panose="020F0502020204030204" pitchFamily="34" charset="0"/>
              </a:rPr>
              <a:t> video </a:t>
            </a:r>
            <a:r>
              <a:rPr lang="en-US" sz="2800" kern="0" dirty="0" err="1">
                <a:effectLst/>
                <a:latin typeface="Times New Roman" panose="02020603050405020304" pitchFamily="18" charset="0"/>
                <a:ea typeface="Calibri" panose="020F0502020204030204" pitchFamily="34" charset="0"/>
              </a:rPr>
              <a:t>nhận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diện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các</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quyển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trên</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trái</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đất</a:t>
            </a:r>
            <a:endParaRPr lang="en-US" sz="2800" dirty="0"/>
          </a:p>
        </p:txBody>
      </p:sp>
      <p:sp>
        <p:nvSpPr>
          <p:cNvPr id="5" name="TextBox 4">
            <a:extLst>
              <a:ext uri="{FF2B5EF4-FFF2-40B4-BE49-F238E27FC236}">
                <a16:creationId xmlns:a16="http://schemas.microsoft.com/office/drawing/2014/main" id="{7624A2CA-B764-3D05-91EC-EA36861995D0}"/>
              </a:ext>
            </a:extLst>
          </p:cNvPr>
          <p:cNvSpPr txBox="1"/>
          <p:nvPr/>
        </p:nvSpPr>
        <p:spPr>
          <a:xfrm>
            <a:off x="752776" y="2426169"/>
            <a:ext cx="10686448" cy="1628779"/>
          </a:xfrm>
          <a:prstGeom prst="rect">
            <a:avLst/>
          </a:prstGeom>
          <a:noFill/>
        </p:spPr>
        <p:txBody>
          <a:bodyPr wrap="square">
            <a:spAutoFit/>
          </a:bodyPr>
          <a:lstStyle/>
          <a:p>
            <a:pPr marL="0" marR="0">
              <a:lnSpc>
                <a:spcPct val="106000"/>
              </a:lnSpc>
              <a:spcBef>
                <a:spcPts val="0"/>
              </a:spcBef>
              <a:spcAft>
                <a:spcPts val="0"/>
              </a:spcAft>
            </a:pP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HS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6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US" sz="3200" kern="0" dirty="0">
                <a:latin typeface="Times New Roman" panose="02020603050405020304" pitchFamily="18" charset="0"/>
                <a:ea typeface="Calibri" panose="020F0502020204030204" pitchFamily="34" charset="0"/>
              </a:rPr>
              <a:t>2.</a:t>
            </a:r>
            <a:r>
              <a:rPr lang="en-US" sz="3200" kern="0" dirty="0">
                <a:effectLst/>
                <a:latin typeface="Times New Roman" panose="02020603050405020304" pitchFamily="18" charset="0"/>
                <a:ea typeface="Calibri" panose="020F0502020204030204" pitchFamily="34" charset="0"/>
              </a:rPr>
              <a:t>Sự </a:t>
            </a:r>
            <a:r>
              <a:rPr lang="en-US" sz="3200" kern="0" dirty="0" err="1">
                <a:effectLst/>
                <a:latin typeface="Times New Roman" panose="02020603050405020304" pitchFamily="18" charset="0"/>
                <a:ea typeface="Calibri" panose="020F0502020204030204" pitchFamily="34" charset="0"/>
              </a:rPr>
              <a:t>khác</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nhau</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giữa</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địa</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quyển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và</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quyển</a:t>
            </a:r>
            <a:r>
              <a:rPr lang="en-US" sz="3200" kern="0" dirty="0">
                <a:effectLst/>
                <a:latin typeface="Times New Roman" panose="02020603050405020304" pitchFamily="18" charset="0"/>
                <a:ea typeface="Calibri" panose="020F0502020204030204" pitchFamily="34" charset="0"/>
              </a:rPr>
              <a:t>? </a:t>
            </a:r>
            <a:endParaRPr lang="en-US" sz="3200" dirty="0"/>
          </a:p>
        </p:txBody>
      </p:sp>
    </p:spTree>
    <p:extLst>
      <p:ext uri="{BB962C8B-B14F-4D97-AF65-F5344CB8AC3E}">
        <p14:creationId xmlns:p14="http://schemas.microsoft.com/office/powerpoint/2010/main" val="1329852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6 1 ý tưởng | hình nền, power points,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3"/>
            <a:ext cx="12192000" cy="696685"/>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u="sng" dirty="0">
                <a:solidFill>
                  <a:srgbClr val="FF0000"/>
                </a:solidFill>
                <a:latin typeface="Times New Roman" pitchFamily="18" charset="0"/>
                <a:cs typeface="Times New Roman" pitchFamily="18" charset="0"/>
              </a:rPr>
              <a:t>VẬN DỤNG:</a:t>
            </a:r>
            <a:endParaRPr lang="en-US" sz="3600" b="1" dirty="0">
              <a:solidFill>
                <a:srgbClr val="FF0000"/>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DF3AD46C-DD7D-F8B7-215D-4152D68B1F5D}"/>
              </a:ext>
            </a:extLst>
          </p:cNvPr>
          <p:cNvSpPr txBox="1"/>
          <p:nvPr/>
        </p:nvSpPr>
        <p:spPr>
          <a:xfrm>
            <a:off x="3645569" y="781394"/>
            <a:ext cx="6193856" cy="954107"/>
          </a:xfrm>
          <a:prstGeom prst="rect">
            <a:avLst/>
          </a:prstGeom>
          <a:noFill/>
        </p:spPr>
        <p:txBody>
          <a:bodyPr wrap="square">
            <a:spAutoFit/>
          </a:bodyPr>
          <a:lstStyle/>
          <a:p>
            <a:r>
              <a:rPr lang="en-US" sz="2800" kern="0" dirty="0" err="1">
                <a:solidFill>
                  <a:srgbClr val="0D0D0D"/>
                </a:solidFill>
                <a:latin typeface="Times New Roman" panose="02020603050405020304" pitchFamily="18" charset="0"/>
                <a:ea typeface="Calibri" panose="020F0502020204030204" pitchFamily="34" charset="0"/>
              </a:rPr>
              <a:t>H</a:t>
            </a:r>
            <a:r>
              <a:rPr lang="en-US" sz="2800" kern="0" dirty="0" err="1">
                <a:solidFill>
                  <a:srgbClr val="0D0D0D"/>
                </a:solidFill>
                <a:effectLst/>
                <a:latin typeface="Times New Roman" panose="02020603050405020304" pitchFamily="18" charset="0"/>
                <a:ea typeface="Calibri" panose="020F0502020204030204" pitchFamily="34" charset="0"/>
              </a:rPr>
              <a:t>ọc</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sinh</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thảo</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luận</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nhóm</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để</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hoàn</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thành</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bài</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tập</a:t>
            </a:r>
            <a:endParaRPr lang="en-US" sz="2800" dirty="0"/>
          </a:p>
        </p:txBody>
      </p:sp>
      <p:sp>
        <p:nvSpPr>
          <p:cNvPr id="7" name="TextBox 6">
            <a:extLst>
              <a:ext uri="{FF2B5EF4-FFF2-40B4-BE49-F238E27FC236}">
                <a16:creationId xmlns:a16="http://schemas.microsoft.com/office/drawing/2014/main" id="{F4666741-75EE-9DA5-27B8-71FD3CC5B8B5}"/>
              </a:ext>
            </a:extLst>
          </p:cNvPr>
          <p:cNvSpPr txBox="1"/>
          <p:nvPr/>
        </p:nvSpPr>
        <p:spPr>
          <a:xfrm>
            <a:off x="1395663" y="2134492"/>
            <a:ext cx="9942897" cy="3370410"/>
          </a:xfrm>
          <a:prstGeom prst="rect">
            <a:avLst/>
          </a:prstGeom>
          <a:noFill/>
        </p:spPr>
        <p:txBody>
          <a:bodyPr wrap="square">
            <a:spAutoFit/>
          </a:bodyPr>
          <a:lstStyle/>
          <a:p>
            <a:pPr marL="0" marR="0" algn="just">
              <a:lnSpc>
                <a:spcPct val="106000"/>
              </a:lnSpc>
              <a:spcBef>
                <a:spcPts val="0"/>
              </a:spcBef>
              <a:spcAft>
                <a:spcPts val="800"/>
              </a:spcAft>
            </a:pP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Quan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6000"/>
              </a:lnSpc>
              <a:spcBef>
                <a:spcPts val="0"/>
              </a:spcBef>
              <a:spcAft>
                <a:spcPts val="800"/>
              </a:spcAft>
            </a:pP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Thành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3200" b="1" kern="0" dirty="0" err="1">
                <a:solidFill>
                  <a:srgbClr val="0D0D0D"/>
                </a:solidFill>
                <a:effectLst/>
                <a:latin typeface="Times New Roman" panose="02020603050405020304" pitchFamily="18" charset="0"/>
                <a:ea typeface="Calibri" panose="020F0502020204030204" pitchFamily="34" charset="0"/>
              </a:rPr>
              <a:t>Câu</a:t>
            </a:r>
            <a:r>
              <a:rPr lang="en-US" sz="3200" b="1" kern="0" dirty="0">
                <a:solidFill>
                  <a:srgbClr val="0D0D0D"/>
                </a:solidFill>
                <a:effectLst/>
                <a:latin typeface="Times New Roman" panose="02020603050405020304" pitchFamily="18" charset="0"/>
                <a:ea typeface="Calibri" panose="020F0502020204030204" pitchFamily="34" charset="0"/>
              </a:rPr>
              <a:t> 3:</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Giải</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thích</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nhận</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định</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sau</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rừng</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được</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xem</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làm</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lá</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phổi</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xanh</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của</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trái</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đất</a:t>
            </a:r>
            <a:r>
              <a:rPr lang="en-US" sz="3200" kern="0" dirty="0">
                <a:solidFill>
                  <a:srgbClr val="0D0D0D"/>
                </a:solidFill>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3467468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7C852A-9362-E5D8-854C-96B4D361A487}"/>
              </a:ext>
            </a:extLst>
          </p:cNvPr>
          <p:cNvSpPr txBox="1"/>
          <p:nvPr/>
        </p:nvSpPr>
        <p:spPr>
          <a:xfrm>
            <a:off x="1168266" y="3279856"/>
            <a:ext cx="9704671" cy="2554545"/>
          </a:xfrm>
          <a:prstGeom prst="rect">
            <a:avLst/>
          </a:prstGeom>
          <a:noFill/>
        </p:spPr>
        <p:txBody>
          <a:bodyPr wrap="square">
            <a:spAutoFit/>
          </a:bodyPr>
          <a:lstStyle/>
          <a:p>
            <a:pPr marL="0" marR="0" algn="just">
              <a:spcBef>
                <a:spcPts val="0"/>
              </a:spcBef>
              <a:spcAft>
                <a:spcPts val="0"/>
              </a:spcAft>
            </a:pPr>
            <a:r>
              <a:rPr lang="en-US" sz="3200"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Thực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thành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viên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quan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trọng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quyển</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Thực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quang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hợp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tạo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ra</a:t>
            </a:r>
            <a:r>
              <a:rPr lang="en-US" sz="3200" dirty="0">
                <a:solidFill>
                  <a:srgbClr val="000000"/>
                </a:solidFill>
                <a:effectLst/>
                <a:latin typeface="Times New Roman" panose="02020603050405020304" pitchFamily="18" charset="0"/>
                <a:ea typeface="Times New Roman" panose="02020603050405020304" pitchFamily="18" charset="0"/>
              </a:rPr>
              <a:t> oxygen </a:t>
            </a:r>
            <a:r>
              <a:rPr lang="en-US" sz="3200" dirty="0" err="1">
                <a:solidFill>
                  <a:srgbClr val="000000"/>
                </a:solidFill>
                <a:effectLst/>
                <a:latin typeface="Times New Roman" panose="02020603050405020304" pitchFamily="18" charset="0"/>
                <a:ea typeface="Times New Roman" panose="02020603050405020304" pitchFamily="18" charset="0"/>
              </a:rPr>
              <a:t>cung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cấp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hô</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hấp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khác</a:t>
            </a:r>
            <a:endParaRPr lang="en-US" sz="3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Thực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thức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động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Mối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quan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hệ</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nào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thực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phú</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thì</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động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phú</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ngược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lại</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643CDAD0-C130-CEC0-5DC1-1B0291D55388}"/>
              </a:ext>
            </a:extLst>
          </p:cNvPr>
          <p:cNvSpPr txBox="1"/>
          <p:nvPr/>
        </p:nvSpPr>
        <p:spPr>
          <a:xfrm>
            <a:off x="1168266" y="1176199"/>
            <a:ext cx="6097604" cy="1432508"/>
          </a:xfrm>
          <a:prstGeom prst="rect">
            <a:avLst/>
          </a:prstGeom>
          <a:noFill/>
        </p:spPr>
        <p:txBody>
          <a:bodyPr wrap="square">
            <a:spAutoFit/>
          </a:bodyPr>
          <a:lstStyle/>
          <a:p>
            <a:pPr marL="0" marR="0" algn="just">
              <a:lnSpc>
                <a:spcPct val="106000"/>
              </a:lnSpc>
              <a:spcBef>
                <a:spcPts val="0"/>
              </a:spcBef>
              <a:spcAft>
                <a:spcPts val="800"/>
              </a:spcAft>
            </a:pP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Thành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733612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6DC7CB-7BFB-A0D7-511E-FCC687815022}"/>
              </a:ext>
            </a:extLst>
          </p:cNvPr>
          <p:cNvSpPr txBox="1"/>
          <p:nvPr/>
        </p:nvSpPr>
        <p:spPr>
          <a:xfrm>
            <a:off x="1008246" y="682674"/>
            <a:ext cx="6097604" cy="954107"/>
          </a:xfrm>
          <a:prstGeom prst="rect">
            <a:avLst/>
          </a:prstGeom>
          <a:noFill/>
        </p:spPr>
        <p:txBody>
          <a:bodyPr wrap="square">
            <a:spAutoFit/>
          </a:bodyPr>
          <a:lstStyle/>
          <a:p>
            <a:r>
              <a:rPr lang="en-US" sz="2800" b="1" kern="0" dirty="0" err="1">
                <a:solidFill>
                  <a:srgbClr val="FF0000"/>
                </a:solidFill>
                <a:effectLst/>
                <a:latin typeface="Times New Roman" panose="02020603050405020304" pitchFamily="18" charset="0"/>
                <a:ea typeface="Calibri" panose="020F0502020204030204" pitchFamily="34" charset="0"/>
              </a:rPr>
              <a:t>Câu</a:t>
            </a:r>
            <a:r>
              <a:rPr lang="en-US" sz="2800" b="1" kern="0" dirty="0">
                <a:solidFill>
                  <a:srgbClr val="FF0000"/>
                </a:solidFill>
                <a:effectLst/>
                <a:latin typeface="Times New Roman" panose="02020603050405020304" pitchFamily="18" charset="0"/>
                <a:ea typeface="Calibri" panose="020F0502020204030204" pitchFamily="34" charset="0"/>
              </a:rPr>
              <a:t> 3:</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Giải</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thích</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nhận</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định</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sau</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rừng</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được</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xem</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làm</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lá</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phổi</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xanh</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của</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trái</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đất</a:t>
            </a:r>
            <a:r>
              <a:rPr lang="en-US" sz="2800" kern="0" dirty="0">
                <a:solidFill>
                  <a:srgbClr val="FF0000"/>
                </a:solidFill>
                <a:effectLst/>
                <a:latin typeface="Times New Roman" panose="02020603050405020304" pitchFamily="18" charset="0"/>
                <a:ea typeface="Calibri" panose="020F0502020204030204" pitchFamily="34" charset="0"/>
              </a:rPr>
              <a:t>”</a:t>
            </a:r>
            <a:endParaRPr lang="en-US" sz="2800" dirty="0">
              <a:solidFill>
                <a:srgbClr val="FF0000"/>
              </a:solidFill>
            </a:endParaRPr>
          </a:p>
        </p:txBody>
      </p:sp>
      <p:sp>
        <p:nvSpPr>
          <p:cNvPr id="5" name="TextBox 4">
            <a:extLst>
              <a:ext uri="{FF2B5EF4-FFF2-40B4-BE49-F238E27FC236}">
                <a16:creationId xmlns:a16="http://schemas.microsoft.com/office/drawing/2014/main" id="{E7ACB822-F2CF-F00F-6028-A74518E42F75}"/>
              </a:ext>
            </a:extLst>
          </p:cNvPr>
          <p:cNvSpPr txBox="1"/>
          <p:nvPr/>
        </p:nvSpPr>
        <p:spPr>
          <a:xfrm>
            <a:off x="1402882" y="2161218"/>
            <a:ext cx="6097604" cy="2062103"/>
          </a:xfrm>
          <a:prstGeom prst="rect">
            <a:avLst/>
          </a:prstGeom>
          <a:noFill/>
        </p:spPr>
        <p:txBody>
          <a:bodyPr wrap="square">
            <a:spAutoFit/>
          </a:bodyPr>
          <a:lstStyle/>
          <a:p>
            <a:r>
              <a:rPr lang="en-US" sz="3200" kern="0" dirty="0" err="1">
                <a:solidFill>
                  <a:srgbClr val="000000"/>
                </a:solidFill>
                <a:effectLst/>
                <a:latin typeface="Times New Roman" panose="02020603050405020304" pitchFamily="18" charset="0"/>
                <a:ea typeface="Calibri" panose="020F0502020204030204" pitchFamily="34" charset="0"/>
              </a:rPr>
              <a:t>Rừng</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được</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coi</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là</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lá</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phổi</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của</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Trái</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Đất</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vì</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trong</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quá</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trình</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quang</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hợp</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thực</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vật</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hấp</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thụ</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khí</a:t>
            </a:r>
            <a:r>
              <a:rPr lang="en-US" sz="3200" kern="0" dirty="0">
                <a:solidFill>
                  <a:srgbClr val="000000"/>
                </a:solidFill>
                <a:effectLst/>
                <a:latin typeface="Times New Roman" panose="02020603050405020304" pitchFamily="18" charset="0"/>
                <a:ea typeface="Calibri" panose="020F0502020204030204" pitchFamily="34" charset="0"/>
              </a:rPr>
              <a:t> CO</a:t>
            </a:r>
            <a:r>
              <a:rPr lang="en-US" sz="3200" kern="0" baseline="-25000" dirty="0">
                <a:solidFill>
                  <a:srgbClr val="000000"/>
                </a:solidFill>
                <a:effectLst/>
                <a:latin typeface="Times New Roman" panose="02020603050405020304" pitchFamily="18" charset="0"/>
                <a:ea typeface="Calibri" panose="020F0502020204030204" pitchFamily="34" charset="0"/>
              </a:rPr>
              <a:t>2</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và</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thải</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ra</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khí</a:t>
            </a:r>
            <a:r>
              <a:rPr lang="en-US" sz="3200" kern="0" dirty="0">
                <a:solidFill>
                  <a:srgbClr val="000000"/>
                </a:solidFill>
                <a:effectLst/>
                <a:latin typeface="Times New Roman" panose="02020603050405020304" pitchFamily="18" charset="0"/>
                <a:ea typeface="Calibri" panose="020F0502020204030204" pitchFamily="34" charset="0"/>
              </a:rPr>
              <a:t> O</a:t>
            </a:r>
            <a:r>
              <a:rPr lang="en-US" sz="3200" kern="0" baseline="-25000" dirty="0">
                <a:solidFill>
                  <a:srgbClr val="000000"/>
                </a:solidFill>
                <a:effectLst/>
                <a:latin typeface="Times New Roman" panose="02020603050405020304" pitchFamily="18" charset="0"/>
                <a:ea typeface="Calibri" panose="020F0502020204030204" pitchFamily="34" charset="0"/>
              </a:rPr>
              <a:t>2</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giúp</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điều</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hòa</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không</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khí</a:t>
            </a:r>
            <a:r>
              <a:rPr lang="en-US" sz="3200" kern="0" dirty="0">
                <a:solidFill>
                  <a:srgbClr val="000000"/>
                </a:solidFill>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3825014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 y="0"/>
            <a:ext cx="12191675" cy="68580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7142" y="0"/>
            <a:ext cx="2262867" cy="843090"/>
          </a:xfrm>
          <a:prstGeom prst="rect">
            <a:avLst/>
          </a:prstGeom>
        </p:spPr>
      </p:pic>
      <p:sp>
        <p:nvSpPr>
          <p:cNvPr id="15" name="矩形 14"/>
          <p:cNvSpPr/>
          <p:nvPr/>
        </p:nvSpPr>
        <p:spPr>
          <a:xfrm>
            <a:off x="1585789" y="2227443"/>
            <a:ext cx="9020419" cy="923330"/>
          </a:xfrm>
          <a:prstGeom prst="rect">
            <a:avLst/>
          </a:prstGeom>
        </p:spPr>
        <p:txBody>
          <a:bodyPr wrap="none">
            <a:spAutoFit/>
          </a:bodyPr>
          <a:lstStyle/>
          <a:p>
            <a:pPr algn="ctr"/>
            <a:r>
              <a:rPr lang="en-US" altLang="zh-CN" sz="5400" b="1" kern="100" dirty="0">
                <a:solidFill>
                  <a:srgbClr val="39B4C5"/>
                </a:solidFill>
                <a:latin typeface="000 DanPanosian TB" pitchFamily="2" charset="0"/>
                <a:ea typeface="微软雅黑" panose="020B0503020204020204" pitchFamily="34" charset="-122"/>
              </a:rPr>
              <a:t>CÁM ƠN CÁC EM ĐÃ LẮNG NGHE</a:t>
            </a:r>
            <a:endParaRPr lang="zh-CN" altLang="en-US" sz="5400" b="1" kern="100" dirty="0">
              <a:solidFill>
                <a:srgbClr val="39B4C5"/>
              </a:solidFill>
              <a:latin typeface="000 DanPanosian TB" pitchFamily="2" charset="0"/>
              <a:ea typeface="微软雅黑" panose="020B0503020204020204" pitchFamily="34" charset="-122"/>
            </a:endParaRPr>
          </a:p>
        </p:txBody>
      </p:sp>
    </p:spTree>
    <p:extLst>
      <p:ext uri="{BB962C8B-B14F-4D97-AF65-F5344CB8AC3E}">
        <p14:creationId xmlns:p14="http://schemas.microsoft.com/office/powerpoint/2010/main" val="136404737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4F94E-BC1E-897C-C5BC-7352DC54B269}"/>
              </a:ext>
            </a:extLst>
          </p:cNvPr>
          <p:cNvSpPr txBox="1"/>
          <p:nvPr/>
        </p:nvSpPr>
        <p:spPr>
          <a:xfrm>
            <a:off x="1316252" y="1147520"/>
            <a:ext cx="9704673" cy="1102033"/>
          </a:xfrm>
          <a:prstGeom prst="rect">
            <a:avLst/>
          </a:prstGeom>
          <a:noFill/>
        </p:spPr>
        <p:txBody>
          <a:bodyPr wrap="square">
            <a:spAutoFit/>
          </a:bodyPr>
          <a:lstStyle/>
          <a:p>
            <a:pPr marL="0" marR="0">
              <a:lnSpc>
                <a:spcPct val="106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thủy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id="{C93B7BC5-698E-A81A-CB8D-CD3FBFE9669C}"/>
              </a:ext>
            </a:extLst>
          </p:cNvPr>
          <p:cNvSpPr txBox="1"/>
          <p:nvPr/>
        </p:nvSpPr>
        <p:spPr>
          <a:xfrm>
            <a:off x="777238" y="351876"/>
            <a:ext cx="8443763" cy="519053"/>
          </a:xfrm>
          <a:prstGeom prst="rect">
            <a:avLst/>
          </a:prstGeom>
          <a:noFill/>
        </p:spPr>
        <p:txBody>
          <a:bodyPr wrap="square">
            <a:spAutoFit/>
          </a:bodyPr>
          <a:lstStyle/>
          <a:p>
            <a:pPr marL="0" marR="0">
              <a:lnSpc>
                <a:spcPct val="106000"/>
              </a:lnSpc>
              <a:spcBef>
                <a:spcPts val="0"/>
              </a:spcBef>
              <a:spcAft>
                <a:spcPts val="0"/>
              </a:spcAft>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TextBox 6">
            <a:extLst>
              <a:ext uri="{FF2B5EF4-FFF2-40B4-BE49-F238E27FC236}">
                <a16:creationId xmlns:a16="http://schemas.microsoft.com/office/drawing/2014/main" id="{321F945C-37A1-55B8-D332-0584158BEB17}"/>
              </a:ext>
            </a:extLst>
          </p:cNvPr>
          <p:cNvSpPr txBox="1"/>
          <p:nvPr/>
        </p:nvSpPr>
        <p:spPr>
          <a:xfrm>
            <a:off x="969744" y="2784728"/>
            <a:ext cx="6097604" cy="954107"/>
          </a:xfrm>
          <a:prstGeom prst="rect">
            <a:avLst/>
          </a:prstGeom>
          <a:noFill/>
        </p:spPr>
        <p:txBody>
          <a:bodyPr wrap="square">
            <a:spAutoFit/>
          </a:bodyPr>
          <a:lstStyle/>
          <a:p>
            <a:r>
              <a:rPr lang="en-US" sz="2800" kern="0" dirty="0">
                <a:solidFill>
                  <a:srgbClr val="FF0000"/>
                </a:solidFill>
                <a:latin typeface="Times New Roman" panose="02020603050405020304" pitchFamily="18" charset="0"/>
                <a:ea typeface="Calibri" panose="020F0502020204030204" pitchFamily="34" charset="0"/>
              </a:rPr>
              <a:t>2.</a:t>
            </a:r>
            <a:r>
              <a:rPr lang="en-US" sz="2800" kern="0" dirty="0">
                <a:solidFill>
                  <a:srgbClr val="FF0000"/>
                </a:solidFill>
                <a:effectLst/>
                <a:latin typeface="Times New Roman" panose="02020603050405020304" pitchFamily="18" charset="0"/>
                <a:ea typeface="Calibri" panose="020F0502020204030204" pitchFamily="34" charset="0"/>
              </a:rPr>
              <a:t>Sự </a:t>
            </a:r>
            <a:r>
              <a:rPr lang="en-US" sz="2800" kern="0" dirty="0" err="1">
                <a:solidFill>
                  <a:srgbClr val="FF0000"/>
                </a:solidFill>
                <a:effectLst/>
                <a:latin typeface="Times New Roman" panose="02020603050405020304" pitchFamily="18" charset="0"/>
                <a:ea typeface="Calibri" panose="020F0502020204030204" pitchFamily="34" charset="0"/>
              </a:rPr>
              <a:t>khác</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nhau</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giữa</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địa</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quyển</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và</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sinh</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quyển</a:t>
            </a:r>
            <a:r>
              <a:rPr lang="en-US" sz="2800" kern="0" dirty="0">
                <a:solidFill>
                  <a:srgbClr val="FF0000"/>
                </a:solidFill>
                <a:effectLst/>
                <a:latin typeface="Times New Roman" panose="02020603050405020304" pitchFamily="18" charset="0"/>
                <a:ea typeface="Calibri" panose="020F0502020204030204" pitchFamily="34" charset="0"/>
              </a:rPr>
              <a:t>? </a:t>
            </a:r>
            <a:endParaRPr lang="en-US" sz="2800" dirty="0">
              <a:solidFill>
                <a:srgbClr val="FF0000"/>
              </a:solidFill>
            </a:endParaRPr>
          </a:p>
        </p:txBody>
      </p:sp>
      <p:sp>
        <p:nvSpPr>
          <p:cNvPr id="9" name="TextBox 8">
            <a:extLst>
              <a:ext uri="{FF2B5EF4-FFF2-40B4-BE49-F238E27FC236}">
                <a16:creationId xmlns:a16="http://schemas.microsoft.com/office/drawing/2014/main" id="{9478F278-EA45-5FD2-F715-7D372F34179A}"/>
              </a:ext>
            </a:extLst>
          </p:cNvPr>
          <p:cNvSpPr txBox="1"/>
          <p:nvPr/>
        </p:nvSpPr>
        <p:spPr>
          <a:xfrm>
            <a:off x="1316252" y="3868427"/>
            <a:ext cx="9281159" cy="2121222"/>
          </a:xfrm>
          <a:prstGeom prst="rect">
            <a:avLst/>
          </a:prstGeom>
          <a:noFill/>
        </p:spPr>
        <p:txBody>
          <a:bodyPr wrap="square">
            <a:spAutoFit/>
          </a:bodyPr>
          <a:lstStyle/>
          <a:p>
            <a:pPr marL="0" marR="0">
              <a:lnSpc>
                <a:spcPct val="106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khoáng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US" sz="3200" kern="0" dirty="0">
                <a:effectLst/>
                <a:latin typeface="Times New Roman" panose="02020603050405020304" pitchFamily="18" charset="0"/>
                <a:ea typeface="Calibri" panose="020F0502020204030204" pitchFamily="34" charset="0"/>
              </a:rPr>
              <a:t>+ Sinh </a:t>
            </a:r>
            <a:r>
              <a:rPr lang="en-US" sz="3200" kern="0" dirty="0" err="1">
                <a:effectLst/>
                <a:latin typeface="Times New Roman" panose="02020603050405020304" pitchFamily="18" charset="0"/>
                <a:ea typeface="Calibri" panose="020F0502020204030204" pitchFamily="34" charset="0"/>
              </a:rPr>
              <a:t>quyển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toàn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bộ</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thế</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giới</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và</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các</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yếu</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tố</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môi</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trường</a:t>
            </a:r>
            <a:r>
              <a:rPr lang="en-US" sz="3200" kern="0" dirty="0">
                <a:effectLst/>
                <a:latin typeface="Times New Roman" panose="02020603050405020304" pitchFamily="18" charset="0"/>
                <a:ea typeface="Calibri" panose="020F0502020204030204" pitchFamily="34" charset="0"/>
              </a:rPr>
              <a:t> bao </a:t>
            </a:r>
            <a:r>
              <a:rPr lang="en-US" sz="3200" kern="0" dirty="0" err="1">
                <a:effectLst/>
                <a:latin typeface="Times New Roman" panose="02020603050405020304" pitchFamily="18" charset="0"/>
                <a:ea typeface="Calibri" panose="020F0502020204030204" pitchFamily="34" charset="0"/>
              </a:rPr>
              <a:t>quanh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 </a:t>
            </a:r>
            <a:endParaRPr lang="en-US" sz="3200" dirty="0"/>
          </a:p>
        </p:txBody>
      </p:sp>
    </p:spTree>
    <p:extLst>
      <p:ext uri="{BB962C8B-B14F-4D97-AF65-F5344CB8AC3E}">
        <p14:creationId xmlns:p14="http://schemas.microsoft.com/office/powerpoint/2010/main" val="87641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33"/>
          <p:cNvSpPr txBox="1">
            <a:spLocks noGrp="1"/>
          </p:cNvSpPr>
          <p:nvPr>
            <p:ph type="title"/>
          </p:nvPr>
        </p:nvSpPr>
        <p:spPr>
          <a:xfrm>
            <a:off x="960000" y="353085"/>
            <a:ext cx="10256000" cy="1003882"/>
          </a:xfrm>
          <a:prstGeom prst="rect">
            <a:avLst/>
          </a:prstGeom>
        </p:spPr>
        <p:txBody>
          <a:bodyPr spcFirstLastPara="1" wrap="square" lIns="121900" tIns="121900" rIns="121900" bIns="121900" anchor="t" anchorCtr="0">
            <a:noAutofit/>
          </a:bodyPr>
          <a:lstStyle/>
          <a:p>
            <a:r>
              <a:rPr lang="en" sz="5400" dirty="0">
                <a:latin typeface="#9Slide03 FS Neusa Bold" panose="00000800000000000000" pitchFamily="2" charset="0"/>
              </a:rPr>
              <a:t>NỘI DUNG BÀI</a:t>
            </a:r>
            <a:endParaRPr sz="5400" dirty="0">
              <a:latin typeface="#9Slide03 FS Neusa Bold" panose="00000800000000000000" pitchFamily="2" charset="0"/>
            </a:endParaRPr>
          </a:p>
        </p:txBody>
      </p:sp>
      <p:grpSp>
        <p:nvGrpSpPr>
          <p:cNvPr id="785" name="Google Shape;785;p33"/>
          <p:cNvGrpSpPr/>
          <p:nvPr/>
        </p:nvGrpSpPr>
        <p:grpSpPr>
          <a:xfrm>
            <a:off x="-16" y="5997762"/>
            <a:ext cx="5987600" cy="369300"/>
            <a:chOff x="646450" y="4378600"/>
            <a:chExt cx="4490700" cy="276975"/>
          </a:xfrm>
        </p:grpSpPr>
        <p:cxnSp>
          <p:nvCxnSpPr>
            <p:cNvPr id="786" name="Google Shape;786;p33"/>
            <p:cNvCxnSpPr/>
            <p:nvPr/>
          </p:nvCxnSpPr>
          <p:spPr>
            <a:xfrm>
              <a:off x="646450" y="4378600"/>
              <a:ext cx="4490700" cy="0"/>
            </a:xfrm>
            <a:prstGeom prst="straightConnector1">
              <a:avLst/>
            </a:prstGeom>
            <a:noFill/>
            <a:ln w="19050" cap="flat" cmpd="sng">
              <a:solidFill>
                <a:srgbClr val="332533"/>
              </a:solidFill>
              <a:prstDash val="solid"/>
              <a:round/>
              <a:headEnd type="none" w="med" len="med"/>
              <a:tailEnd type="none" w="med" len="med"/>
            </a:ln>
          </p:spPr>
        </p:cxnSp>
        <p:cxnSp>
          <p:nvCxnSpPr>
            <p:cNvPr id="787" name="Google Shape;787;p33"/>
            <p:cNvCxnSpPr/>
            <p:nvPr/>
          </p:nvCxnSpPr>
          <p:spPr>
            <a:xfrm>
              <a:off x="943200" y="4497300"/>
              <a:ext cx="1839900" cy="0"/>
            </a:xfrm>
            <a:prstGeom prst="straightConnector1">
              <a:avLst/>
            </a:prstGeom>
            <a:noFill/>
            <a:ln w="19050" cap="flat" cmpd="sng">
              <a:solidFill>
                <a:srgbClr val="332533"/>
              </a:solidFill>
              <a:prstDash val="solid"/>
              <a:round/>
              <a:headEnd type="none" w="med" len="med"/>
              <a:tailEnd type="none" w="med" len="med"/>
            </a:ln>
          </p:spPr>
        </p:cxnSp>
        <p:cxnSp>
          <p:nvCxnSpPr>
            <p:cNvPr id="788" name="Google Shape;788;p33"/>
            <p:cNvCxnSpPr/>
            <p:nvPr/>
          </p:nvCxnSpPr>
          <p:spPr>
            <a:xfrm>
              <a:off x="4972250" y="4497300"/>
              <a:ext cx="112200" cy="0"/>
            </a:xfrm>
            <a:prstGeom prst="straightConnector1">
              <a:avLst/>
            </a:prstGeom>
            <a:noFill/>
            <a:ln w="19050" cap="flat" cmpd="sng">
              <a:solidFill>
                <a:srgbClr val="332533"/>
              </a:solidFill>
              <a:prstDash val="solid"/>
              <a:round/>
              <a:headEnd type="none" w="med" len="med"/>
              <a:tailEnd type="none" w="med" len="med"/>
            </a:ln>
          </p:spPr>
        </p:cxnSp>
        <p:cxnSp>
          <p:nvCxnSpPr>
            <p:cNvPr id="789" name="Google Shape;789;p33"/>
            <p:cNvCxnSpPr/>
            <p:nvPr/>
          </p:nvCxnSpPr>
          <p:spPr>
            <a:xfrm>
              <a:off x="3758900" y="4497300"/>
              <a:ext cx="712200" cy="0"/>
            </a:xfrm>
            <a:prstGeom prst="straightConnector1">
              <a:avLst/>
            </a:prstGeom>
            <a:noFill/>
            <a:ln w="19050" cap="flat" cmpd="sng">
              <a:solidFill>
                <a:srgbClr val="332533"/>
              </a:solidFill>
              <a:prstDash val="solid"/>
              <a:round/>
              <a:headEnd type="none" w="med" len="med"/>
              <a:tailEnd type="none" w="med" len="med"/>
            </a:ln>
          </p:spPr>
        </p:cxnSp>
        <p:cxnSp>
          <p:nvCxnSpPr>
            <p:cNvPr id="790" name="Google Shape;790;p33"/>
            <p:cNvCxnSpPr/>
            <p:nvPr/>
          </p:nvCxnSpPr>
          <p:spPr>
            <a:xfrm>
              <a:off x="1886125" y="4655575"/>
              <a:ext cx="712200" cy="0"/>
            </a:xfrm>
            <a:prstGeom prst="straightConnector1">
              <a:avLst/>
            </a:prstGeom>
            <a:noFill/>
            <a:ln w="19050" cap="flat" cmpd="sng">
              <a:solidFill>
                <a:srgbClr val="332533"/>
              </a:solidFill>
              <a:prstDash val="solid"/>
              <a:round/>
              <a:headEnd type="none" w="med" len="med"/>
              <a:tailEnd type="none" w="med" len="med"/>
            </a:ln>
          </p:spPr>
        </p:cxnSp>
      </p:grpSp>
      <p:grpSp>
        <p:nvGrpSpPr>
          <p:cNvPr id="791" name="Google Shape;791;p33"/>
          <p:cNvGrpSpPr/>
          <p:nvPr/>
        </p:nvGrpSpPr>
        <p:grpSpPr>
          <a:xfrm>
            <a:off x="2597249" y="1943948"/>
            <a:ext cx="4014800" cy="2875600"/>
            <a:chOff x="2598662" y="1457961"/>
            <a:chExt cx="3011100" cy="2156700"/>
          </a:xfrm>
        </p:grpSpPr>
        <p:cxnSp>
          <p:nvCxnSpPr>
            <p:cNvPr id="792" name="Google Shape;792;p33"/>
            <p:cNvCxnSpPr/>
            <p:nvPr/>
          </p:nvCxnSpPr>
          <p:spPr>
            <a:xfrm>
              <a:off x="2598662" y="2536311"/>
              <a:ext cx="3011100" cy="0"/>
            </a:xfrm>
            <a:prstGeom prst="straightConnector1">
              <a:avLst/>
            </a:prstGeom>
            <a:noFill/>
            <a:ln w="19050" cap="flat" cmpd="sng">
              <a:solidFill>
                <a:schemeClr val="lt1"/>
              </a:solidFill>
              <a:prstDash val="solid"/>
              <a:round/>
              <a:headEnd type="none" w="med" len="med"/>
              <a:tailEnd type="none" w="med" len="med"/>
            </a:ln>
          </p:spPr>
        </p:cxnSp>
        <p:cxnSp>
          <p:nvCxnSpPr>
            <p:cNvPr id="793" name="Google Shape;793;p33"/>
            <p:cNvCxnSpPr/>
            <p:nvPr/>
          </p:nvCxnSpPr>
          <p:spPr>
            <a:xfrm>
              <a:off x="5609762" y="1457961"/>
              <a:ext cx="0" cy="2156700"/>
            </a:xfrm>
            <a:prstGeom prst="straightConnector1">
              <a:avLst/>
            </a:prstGeom>
            <a:noFill/>
            <a:ln w="19050" cap="flat" cmpd="sng">
              <a:solidFill>
                <a:schemeClr val="lt1"/>
              </a:solidFill>
              <a:prstDash val="solid"/>
              <a:round/>
              <a:headEnd type="none" w="med" len="med"/>
              <a:tailEnd type="none" w="med" len="med"/>
            </a:ln>
          </p:spPr>
        </p:cxnSp>
      </p:grpSp>
      <p:sp>
        <p:nvSpPr>
          <p:cNvPr id="794" name="Google Shape;794;p33"/>
          <p:cNvSpPr txBox="1">
            <a:spLocks noGrp="1"/>
          </p:cNvSpPr>
          <p:nvPr>
            <p:ph type="subTitle" idx="4294967295"/>
          </p:nvPr>
        </p:nvSpPr>
        <p:spPr>
          <a:xfrm>
            <a:off x="6825267" y="1943948"/>
            <a:ext cx="4402400" cy="648016"/>
          </a:xfrm>
          <a:prstGeom prst="rect">
            <a:avLst/>
          </a:prstGeom>
          <a:solidFill>
            <a:schemeClr val="accent4">
              <a:lumMod val="75000"/>
            </a:schemeClr>
          </a:solidFill>
          <a:ln>
            <a:noFill/>
          </a:ln>
        </p:spPr>
        <p:txBody>
          <a:bodyPr spcFirstLastPara="1" wrap="square" lIns="121900" tIns="456000" rIns="121900" bIns="121900" anchor="ctr" anchorCtr="0">
            <a:noAutofit/>
          </a:bodyPr>
          <a:lstStyle/>
          <a:p>
            <a:pPr marL="0" indent="0" algn="ctr">
              <a:lnSpc>
                <a:spcPct val="100000"/>
              </a:lnSpc>
              <a:spcAft>
                <a:spcPts val="2133"/>
              </a:spcAft>
              <a:buNone/>
            </a:pPr>
            <a:r>
              <a:rPr lang="en-US" sz="2400" b="1" dirty="0">
                <a:solidFill>
                  <a:srgbClr val="FF0000"/>
                </a:solidFill>
                <a:latin typeface="Roboto Condensed"/>
                <a:ea typeface="Roboto Condensed"/>
                <a:sym typeface="Roboto Condensed"/>
              </a:rPr>
              <a:t>I. KHÁI NIỆM SINH </a:t>
            </a:r>
            <a:r>
              <a:rPr lang="en-US" sz="2400" b="1" dirty="0" err="1">
                <a:solidFill>
                  <a:srgbClr val="FF0000"/>
                </a:solidFill>
                <a:latin typeface="Roboto Condensed"/>
                <a:ea typeface="Roboto Condensed"/>
                <a:sym typeface="Roboto Condensed"/>
              </a:rPr>
              <a:t>SINH</a:t>
            </a:r>
            <a:r>
              <a:rPr lang="en-US" sz="2400" b="1" dirty="0">
                <a:solidFill>
                  <a:srgbClr val="FF0000"/>
                </a:solidFill>
                <a:latin typeface="Roboto Condensed"/>
                <a:ea typeface="Roboto Condensed"/>
                <a:sym typeface="Roboto Condensed"/>
              </a:rPr>
              <a:t> QUYỂN</a:t>
            </a:r>
            <a:endParaRPr lang="en-US" sz="2400" dirty="0">
              <a:solidFill>
                <a:srgbClr val="FF0000"/>
              </a:solidFill>
            </a:endParaRPr>
          </a:p>
        </p:txBody>
      </p:sp>
      <p:sp>
        <p:nvSpPr>
          <p:cNvPr id="2" name="AutoShape 2" descr="Tập tin:Biological cell vacuole.svg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Google Shape;794;p33"/>
          <p:cNvSpPr txBox="1">
            <a:spLocks/>
          </p:cNvSpPr>
          <p:nvPr/>
        </p:nvSpPr>
        <p:spPr>
          <a:xfrm>
            <a:off x="6841104" y="3188570"/>
            <a:ext cx="4402400" cy="648016"/>
          </a:xfrm>
          <a:prstGeom prst="rect">
            <a:avLst/>
          </a:prstGeom>
          <a:solidFill>
            <a:srgbClr val="C00000"/>
          </a:solidFill>
          <a:ln>
            <a:noFill/>
          </a:ln>
        </p:spPr>
        <p:txBody>
          <a:bodyPr spcFirstLastPara="1" wrap="square" lIns="121900" tIns="456000" rIns="121900" bIns="121900" anchor="ctr"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1pPr>
            <a:lvl2pPr marL="914400" marR="0" lvl="1"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2pPr>
            <a:lvl3pPr marL="1371600" marR="0" lvl="2"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3pPr>
            <a:lvl4pPr marL="1828800" marR="0" lvl="3"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4pPr>
            <a:lvl5pPr marL="2286000" marR="0" lvl="4"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5pPr>
            <a:lvl6pPr marL="2743200" marR="0" lvl="5"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6pPr>
            <a:lvl7pPr marL="3200400" marR="0" lvl="6"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7pPr>
            <a:lvl8pPr marL="3657600" marR="0" lvl="7"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8pPr>
            <a:lvl9pPr marL="4114800" marR="0" lvl="8" indent="-304800" algn="l" rtl="0">
              <a:lnSpc>
                <a:spcPct val="115000"/>
              </a:lnSpc>
              <a:spcBef>
                <a:spcPts val="1600"/>
              </a:spcBef>
              <a:spcAft>
                <a:spcPts val="160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9pPr>
          </a:lstStyle>
          <a:p>
            <a:pPr marL="0" indent="0" algn="ctr">
              <a:lnSpc>
                <a:spcPct val="100000"/>
              </a:lnSpc>
              <a:spcAft>
                <a:spcPts val="2133"/>
              </a:spcAft>
              <a:buNone/>
            </a:pPr>
            <a:r>
              <a:rPr lang="en-US" sz="2400" b="1" kern="0" dirty="0">
                <a:solidFill>
                  <a:schemeClr val="accent4">
                    <a:lumMod val="75000"/>
                  </a:schemeClr>
                </a:solidFill>
                <a:latin typeface="Roboto Condensed"/>
                <a:ea typeface="Roboto Condensed"/>
                <a:cs typeface="Roboto Condensed"/>
                <a:sym typeface="Roboto Condensed"/>
              </a:rPr>
              <a:t>II. CÁC KHU SINH HỌC CHỦ YẾU CỦA SINH QUYỂN</a:t>
            </a:r>
            <a:endParaRPr lang="en-US" sz="2400" kern="0" dirty="0">
              <a:solidFill>
                <a:schemeClr val="accent4">
                  <a:lumMod val="75000"/>
                </a:schemeClr>
              </a:solidFill>
            </a:endParaRPr>
          </a:p>
        </p:txBody>
      </p:sp>
      <p:pic>
        <p:nvPicPr>
          <p:cNvPr id="19" name="Picture 2" descr="Quần thể hươu cao cổ phục hồi ngoạn mục khắp châu Phi - ThienNhien.Net |  Con người và Thiên nhiên">
            <a:extLst>
              <a:ext uri="{FF2B5EF4-FFF2-40B4-BE49-F238E27FC236}">
                <a16:creationId xmlns:a16="http://schemas.microsoft.com/office/drawing/2014/main" id="{1AE5467B-08EC-D48A-2CB9-49A73B954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490748"/>
            <a:ext cx="6227419" cy="393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8692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94">
                                            <p:bg/>
                                          </p:spTgt>
                                        </p:tgtEl>
                                        <p:attrNameLst>
                                          <p:attrName>style.visibility</p:attrName>
                                        </p:attrNameLst>
                                      </p:cBhvr>
                                      <p:to>
                                        <p:strVal val="visible"/>
                                      </p:to>
                                    </p:set>
                                    <p:anim calcmode="lin" valueType="num">
                                      <p:cBhvr>
                                        <p:cTn id="7" dur="500" fill="hold"/>
                                        <p:tgtEl>
                                          <p:spTgt spid="794">
                                            <p:bg/>
                                          </p:spTgt>
                                        </p:tgtEl>
                                        <p:attrNameLst>
                                          <p:attrName>ppt_w</p:attrName>
                                        </p:attrNameLst>
                                      </p:cBhvr>
                                      <p:tavLst>
                                        <p:tav tm="0">
                                          <p:val>
                                            <p:fltVal val="0"/>
                                          </p:val>
                                        </p:tav>
                                        <p:tav tm="100000">
                                          <p:val>
                                            <p:strVal val="#ppt_w"/>
                                          </p:val>
                                        </p:tav>
                                      </p:tavLst>
                                    </p:anim>
                                    <p:anim calcmode="lin" valueType="num">
                                      <p:cBhvr>
                                        <p:cTn id="8" dur="500" fill="hold"/>
                                        <p:tgtEl>
                                          <p:spTgt spid="794">
                                            <p:bg/>
                                          </p:spTgt>
                                        </p:tgtEl>
                                        <p:attrNameLst>
                                          <p:attrName>ppt_h</p:attrName>
                                        </p:attrNameLst>
                                      </p:cBhvr>
                                      <p:tavLst>
                                        <p:tav tm="0">
                                          <p:val>
                                            <p:fltVal val="0"/>
                                          </p:val>
                                        </p:tav>
                                        <p:tav tm="100000">
                                          <p:val>
                                            <p:strVal val="#ppt_h"/>
                                          </p:val>
                                        </p:tav>
                                      </p:tavLst>
                                    </p:anim>
                                    <p:animEffect transition="in" filter="fade">
                                      <p:cBhvr>
                                        <p:cTn id="9" dur="500"/>
                                        <p:tgtEl>
                                          <p:spTgt spid="79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94">
                                            <p:txEl>
                                              <p:pRg st="0" end="0"/>
                                            </p:txEl>
                                          </p:spTgt>
                                        </p:tgtEl>
                                        <p:attrNameLst>
                                          <p:attrName>style.visibility</p:attrName>
                                        </p:attrNameLst>
                                      </p:cBhvr>
                                      <p:to>
                                        <p:strVal val="visible"/>
                                      </p:to>
                                    </p:set>
                                    <p:anim calcmode="lin" valueType="num">
                                      <p:cBhvr>
                                        <p:cTn id="14" dur="500" fill="hold"/>
                                        <p:tgtEl>
                                          <p:spTgt spid="79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9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9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ircle(in)">
                                      <p:cBhvr>
                                        <p:cTn id="2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 grpId="0" build="p"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9"/>
          <p:cNvSpPr txBox="1">
            <a:spLocks noGrp="1"/>
          </p:cNvSpPr>
          <p:nvPr>
            <p:ph type="title"/>
          </p:nvPr>
        </p:nvSpPr>
        <p:spPr>
          <a:xfrm>
            <a:off x="-885832" y="2723165"/>
            <a:ext cx="8333075" cy="1007600"/>
          </a:xfrm>
          <a:prstGeom prst="rect">
            <a:avLst/>
          </a:prstGeom>
        </p:spPr>
        <p:txBody>
          <a:bodyPr spcFirstLastPara="1" wrap="square" lIns="121900" tIns="121900" rIns="121900" bIns="121900" anchor="b" anchorCtr="0">
            <a:noAutofit/>
          </a:bodyPr>
          <a:lstStyle/>
          <a:p>
            <a:r>
              <a:rPr lang="en" dirty="0">
                <a:solidFill>
                  <a:schemeClr val="tx1"/>
                </a:solidFill>
                <a:latin typeface="#9Slide03 FS Neusa Bold" panose="00000800000000000000" pitchFamily="2" charset="0"/>
              </a:rPr>
              <a:t>I: KHÁI NIỆM VỀ SINH </a:t>
            </a:r>
            <a:r>
              <a:rPr lang="en" dirty="0">
                <a:latin typeface="#9Slide03 FS Neusa Bold" panose="00000800000000000000" pitchFamily="2" charset="0"/>
              </a:rPr>
              <a:t>QUYỂN</a:t>
            </a:r>
            <a:endParaRPr dirty="0">
              <a:solidFill>
                <a:schemeClr val="tx1"/>
              </a:solidFill>
              <a:latin typeface="#9Slide03 FS Neusa Bold" panose="00000800000000000000" pitchFamily="2" charset="0"/>
            </a:endParaRPr>
          </a:p>
        </p:txBody>
      </p:sp>
      <p:grpSp>
        <p:nvGrpSpPr>
          <p:cNvPr id="444" name="Google Shape;444;p29"/>
          <p:cNvGrpSpPr/>
          <p:nvPr/>
        </p:nvGrpSpPr>
        <p:grpSpPr>
          <a:xfrm>
            <a:off x="5232633" y="5767795"/>
            <a:ext cx="5987600" cy="369300"/>
            <a:chOff x="646450" y="4378600"/>
            <a:chExt cx="4490700" cy="276975"/>
          </a:xfrm>
        </p:grpSpPr>
        <p:cxnSp>
          <p:nvCxnSpPr>
            <p:cNvPr id="445" name="Google Shape;445;p29"/>
            <p:cNvCxnSpPr/>
            <p:nvPr/>
          </p:nvCxnSpPr>
          <p:spPr>
            <a:xfrm>
              <a:off x="646450" y="4378600"/>
              <a:ext cx="4490700" cy="0"/>
            </a:xfrm>
            <a:prstGeom prst="straightConnector1">
              <a:avLst/>
            </a:prstGeom>
            <a:noFill/>
            <a:ln w="19050" cap="flat" cmpd="sng">
              <a:solidFill>
                <a:srgbClr val="332533"/>
              </a:solidFill>
              <a:prstDash val="solid"/>
              <a:round/>
              <a:headEnd type="none" w="med" len="med"/>
              <a:tailEnd type="none" w="med" len="med"/>
            </a:ln>
          </p:spPr>
        </p:cxnSp>
        <p:cxnSp>
          <p:nvCxnSpPr>
            <p:cNvPr id="446" name="Google Shape;446;p29"/>
            <p:cNvCxnSpPr/>
            <p:nvPr/>
          </p:nvCxnSpPr>
          <p:spPr>
            <a:xfrm>
              <a:off x="943200" y="4497300"/>
              <a:ext cx="1839900" cy="0"/>
            </a:xfrm>
            <a:prstGeom prst="straightConnector1">
              <a:avLst/>
            </a:prstGeom>
            <a:noFill/>
            <a:ln w="19050" cap="flat" cmpd="sng">
              <a:solidFill>
                <a:srgbClr val="332533"/>
              </a:solidFill>
              <a:prstDash val="solid"/>
              <a:round/>
              <a:headEnd type="none" w="med" len="med"/>
              <a:tailEnd type="none" w="med" len="med"/>
            </a:ln>
          </p:spPr>
        </p:cxnSp>
        <p:cxnSp>
          <p:nvCxnSpPr>
            <p:cNvPr id="447" name="Google Shape;447;p29"/>
            <p:cNvCxnSpPr/>
            <p:nvPr/>
          </p:nvCxnSpPr>
          <p:spPr>
            <a:xfrm>
              <a:off x="4972250" y="4497300"/>
              <a:ext cx="112200" cy="0"/>
            </a:xfrm>
            <a:prstGeom prst="straightConnector1">
              <a:avLst/>
            </a:prstGeom>
            <a:noFill/>
            <a:ln w="19050" cap="flat" cmpd="sng">
              <a:solidFill>
                <a:srgbClr val="332533"/>
              </a:solidFill>
              <a:prstDash val="solid"/>
              <a:round/>
              <a:headEnd type="none" w="med" len="med"/>
              <a:tailEnd type="none" w="med" len="med"/>
            </a:ln>
          </p:spPr>
        </p:cxnSp>
        <p:cxnSp>
          <p:nvCxnSpPr>
            <p:cNvPr id="448" name="Google Shape;448;p29"/>
            <p:cNvCxnSpPr/>
            <p:nvPr/>
          </p:nvCxnSpPr>
          <p:spPr>
            <a:xfrm>
              <a:off x="3758900" y="4497300"/>
              <a:ext cx="712200" cy="0"/>
            </a:xfrm>
            <a:prstGeom prst="straightConnector1">
              <a:avLst/>
            </a:prstGeom>
            <a:noFill/>
            <a:ln w="19050" cap="flat" cmpd="sng">
              <a:solidFill>
                <a:srgbClr val="332533"/>
              </a:solidFill>
              <a:prstDash val="solid"/>
              <a:round/>
              <a:headEnd type="none" w="med" len="med"/>
              <a:tailEnd type="none" w="med" len="med"/>
            </a:ln>
          </p:spPr>
        </p:cxnSp>
        <p:cxnSp>
          <p:nvCxnSpPr>
            <p:cNvPr id="449" name="Google Shape;449;p29"/>
            <p:cNvCxnSpPr/>
            <p:nvPr/>
          </p:nvCxnSpPr>
          <p:spPr>
            <a:xfrm>
              <a:off x="1886125" y="4655575"/>
              <a:ext cx="712200" cy="0"/>
            </a:xfrm>
            <a:prstGeom prst="straightConnector1">
              <a:avLst/>
            </a:prstGeom>
            <a:noFill/>
            <a:ln w="19050" cap="flat" cmpd="sng">
              <a:solidFill>
                <a:srgbClr val="332533"/>
              </a:solidFill>
              <a:prstDash val="solid"/>
              <a:round/>
              <a:headEnd type="none" w="med" len="med"/>
              <a:tailEnd type="none" w="med" len="med"/>
            </a:ln>
          </p:spPr>
        </p:cxnSp>
      </p:grpSp>
      <p:grpSp>
        <p:nvGrpSpPr>
          <p:cNvPr id="450" name="Google Shape;450;p29"/>
          <p:cNvGrpSpPr/>
          <p:nvPr/>
        </p:nvGrpSpPr>
        <p:grpSpPr>
          <a:xfrm>
            <a:off x="1421436" y="506545"/>
            <a:ext cx="10110011" cy="5726136"/>
            <a:chOff x="1066077" y="379909"/>
            <a:chExt cx="7582508" cy="4294602"/>
          </a:xfrm>
        </p:grpSpPr>
        <p:grpSp>
          <p:nvGrpSpPr>
            <p:cNvPr id="451" name="Google Shape;451;p29"/>
            <p:cNvGrpSpPr/>
            <p:nvPr/>
          </p:nvGrpSpPr>
          <p:grpSpPr>
            <a:xfrm>
              <a:off x="6618039" y="379909"/>
              <a:ext cx="2030545" cy="596756"/>
              <a:chOff x="6783571" y="438153"/>
              <a:chExt cx="1810562" cy="589447"/>
            </a:xfrm>
          </p:grpSpPr>
          <p:sp>
            <p:nvSpPr>
              <p:cNvPr id="452" name="Google Shape;452;p29"/>
              <p:cNvSpPr/>
              <p:nvPr/>
            </p:nvSpPr>
            <p:spPr>
              <a:xfrm>
                <a:off x="6966457" y="768560"/>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sp>
            <p:nvSpPr>
              <p:cNvPr id="453" name="Google Shape;453;p29"/>
              <p:cNvSpPr/>
              <p:nvPr/>
            </p:nvSpPr>
            <p:spPr>
              <a:xfrm>
                <a:off x="6783571" y="770545"/>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sp>
            <p:nvSpPr>
              <p:cNvPr id="454" name="Google Shape;454;p29"/>
              <p:cNvSpPr/>
              <p:nvPr/>
            </p:nvSpPr>
            <p:spPr>
              <a:xfrm>
                <a:off x="6956764" y="438153"/>
                <a:ext cx="940271" cy="185262"/>
              </a:xfrm>
              <a:custGeom>
                <a:avLst/>
                <a:gdLst/>
                <a:ahLst/>
                <a:cxnLst/>
                <a:rect l="l" t="t" r="r" b="b"/>
                <a:pathLst>
                  <a:path w="28422" h="5600" extrusionOk="0">
                    <a:moveTo>
                      <a:pt x="25624" y="714"/>
                    </a:moveTo>
                    <a:cubicBezTo>
                      <a:pt x="26773" y="714"/>
                      <a:pt x="27709" y="1650"/>
                      <a:pt x="27709" y="2798"/>
                    </a:cubicBezTo>
                    <a:cubicBezTo>
                      <a:pt x="27709" y="3950"/>
                      <a:pt x="26773" y="4886"/>
                      <a:pt x="25624" y="4886"/>
                    </a:cubicBezTo>
                    <a:lnTo>
                      <a:pt x="2801" y="4886"/>
                    </a:lnTo>
                    <a:cubicBezTo>
                      <a:pt x="1648" y="4886"/>
                      <a:pt x="713" y="3950"/>
                      <a:pt x="713" y="2798"/>
                    </a:cubicBezTo>
                    <a:cubicBezTo>
                      <a:pt x="713" y="1650"/>
                      <a:pt x="1648" y="714"/>
                      <a:pt x="2801" y="714"/>
                    </a:cubicBezTo>
                    <a:close/>
                    <a:moveTo>
                      <a:pt x="2801" y="1"/>
                    </a:moveTo>
                    <a:cubicBezTo>
                      <a:pt x="1256" y="1"/>
                      <a:pt x="1" y="1256"/>
                      <a:pt x="1" y="2798"/>
                    </a:cubicBezTo>
                    <a:cubicBezTo>
                      <a:pt x="1" y="4344"/>
                      <a:pt x="1256" y="5599"/>
                      <a:pt x="2801" y="5599"/>
                    </a:cubicBezTo>
                    <a:lnTo>
                      <a:pt x="25624" y="5599"/>
                    </a:lnTo>
                    <a:cubicBezTo>
                      <a:pt x="27166" y="5599"/>
                      <a:pt x="28421" y="4344"/>
                      <a:pt x="28421" y="2798"/>
                    </a:cubicBezTo>
                    <a:cubicBezTo>
                      <a:pt x="28421" y="1256"/>
                      <a:pt x="27166" y="1"/>
                      <a:pt x="25624" y="1"/>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sp>
            <p:nvSpPr>
              <p:cNvPr id="455" name="Google Shape;455;p29"/>
              <p:cNvSpPr/>
              <p:nvPr/>
            </p:nvSpPr>
            <p:spPr>
              <a:xfrm>
                <a:off x="7897052" y="890176"/>
                <a:ext cx="697081" cy="137425"/>
              </a:xfrm>
              <a:custGeom>
                <a:avLst/>
                <a:gdLst/>
                <a:ahLst/>
                <a:cxnLst/>
                <a:rect l="l" t="t" r="r" b="b"/>
                <a:pathLst>
                  <a:path w="21071" h="4154" extrusionOk="0">
                    <a:moveTo>
                      <a:pt x="18995" y="531"/>
                    </a:moveTo>
                    <a:cubicBezTo>
                      <a:pt x="19848" y="531"/>
                      <a:pt x="20540" y="1227"/>
                      <a:pt x="20540" y="2079"/>
                    </a:cubicBezTo>
                    <a:cubicBezTo>
                      <a:pt x="20540" y="2931"/>
                      <a:pt x="19848" y="3624"/>
                      <a:pt x="18995" y="3624"/>
                    </a:cubicBezTo>
                    <a:lnTo>
                      <a:pt x="2076" y="3624"/>
                    </a:lnTo>
                    <a:cubicBezTo>
                      <a:pt x="1224" y="3624"/>
                      <a:pt x="528" y="2931"/>
                      <a:pt x="528" y="2079"/>
                    </a:cubicBezTo>
                    <a:cubicBezTo>
                      <a:pt x="528" y="1227"/>
                      <a:pt x="1224" y="531"/>
                      <a:pt x="2076" y="531"/>
                    </a:cubicBezTo>
                    <a:close/>
                    <a:moveTo>
                      <a:pt x="2076" y="1"/>
                    </a:moveTo>
                    <a:cubicBezTo>
                      <a:pt x="930" y="1"/>
                      <a:pt x="1" y="933"/>
                      <a:pt x="1" y="2079"/>
                    </a:cubicBezTo>
                    <a:cubicBezTo>
                      <a:pt x="1" y="3221"/>
                      <a:pt x="930" y="4153"/>
                      <a:pt x="2076" y="4153"/>
                    </a:cubicBezTo>
                    <a:lnTo>
                      <a:pt x="18995" y="4153"/>
                    </a:lnTo>
                    <a:cubicBezTo>
                      <a:pt x="20137" y="4153"/>
                      <a:pt x="21070" y="3221"/>
                      <a:pt x="21070" y="2079"/>
                    </a:cubicBezTo>
                    <a:cubicBezTo>
                      <a:pt x="21070" y="933"/>
                      <a:pt x="20137" y="1"/>
                      <a:pt x="18995" y="1"/>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grpSp>
        <p:grpSp>
          <p:nvGrpSpPr>
            <p:cNvPr id="456" name="Google Shape;456;p29"/>
            <p:cNvGrpSpPr/>
            <p:nvPr/>
          </p:nvGrpSpPr>
          <p:grpSpPr>
            <a:xfrm>
              <a:off x="6894652" y="4648588"/>
              <a:ext cx="490421" cy="25923"/>
              <a:chOff x="5612829" y="1068195"/>
              <a:chExt cx="437291" cy="25606"/>
            </a:xfrm>
          </p:grpSpPr>
          <p:sp>
            <p:nvSpPr>
              <p:cNvPr id="457" name="Google Shape;457;p29"/>
              <p:cNvSpPr/>
              <p:nvPr/>
            </p:nvSpPr>
            <p:spPr>
              <a:xfrm>
                <a:off x="5795715" y="1068195"/>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sp>
            <p:nvSpPr>
              <p:cNvPr id="458" name="Google Shape;458;p29"/>
              <p:cNvSpPr/>
              <p:nvPr/>
            </p:nvSpPr>
            <p:spPr>
              <a:xfrm>
                <a:off x="5612829" y="1070180"/>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grpSp>
        <p:grpSp>
          <p:nvGrpSpPr>
            <p:cNvPr id="459" name="Google Shape;459;p29"/>
            <p:cNvGrpSpPr/>
            <p:nvPr/>
          </p:nvGrpSpPr>
          <p:grpSpPr>
            <a:xfrm>
              <a:off x="1066077" y="482938"/>
              <a:ext cx="490421" cy="25923"/>
              <a:chOff x="5612829" y="768560"/>
              <a:chExt cx="437291" cy="25606"/>
            </a:xfrm>
          </p:grpSpPr>
          <p:sp>
            <p:nvSpPr>
              <p:cNvPr id="460" name="Google Shape;460;p29"/>
              <p:cNvSpPr/>
              <p:nvPr/>
            </p:nvSpPr>
            <p:spPr>
              <a:xfrm>
                <a:off x="5795715" y="768560"/>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sp>
            <p:nvSpPr>
              <p:cNvPr id="461" name="Google Shape;461;p29"/>
              <p:cNvSpPr/>
              <p:nvPr/>
            </p:nvSpPr>
            <p:spPr>
              <a:xfrm>
                <a:off x="5612829" y="770545"/>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grpSp>
      </p:grpSp>
      <p:grpSp>
        <p:nvGrpSpPr>
          <p:cNvPr id="462" name="Google Shape;462;p29"/>
          <p:cNvGrpSpPr/>
          <p:nvPr/>
        </p:nvGrpSpPr>
        <p:grpSpPr>
          <a:xfrm>
            <a:off x="6862590" y="1115953"/>
            <a:ext cx="2727692" cy="4721772"/>
            <a:chOff x="5146942" y="836964"/>
            <a:chExt cx="2045769" cy="3541329"/>
          </a:xfrm>
        </p:grpSpPr>
        <p:grpSp>
          <p:nvGrpSpPr>
            <p:cNvPr id="463" name="Google Shape;463;p29"/>
            <p:cNvGrpSpPr/>
            <p:nvPr/>
          </p:nvGrpSpPr>
          <p:grpSpPr>
            <a:xfrm flipH="1">
              <a:off x="5146942" y="836964"/>
              <a:ext cx="2045769" cy="3541329"/>
              <a:chOff x="1762750" y="439550"/>
              <a:chExt cx="2352270" cy="4071897"/>
            </a:xfrm>
          </p:grpSpPr>
          <p:sp>
            <p:nvSpPr>
              <p:cNvPr id="464" name="Google Shape;464;p29"/>
              <p:cNvSpPr/>
              <p:nvPr/>
            </p:nvSpPr>
            <p:spPr>
              <a:xfrm flipH="1">
                <a:off x="2830652" y="1330694"/>
                <a:ext cx="613432" cy="939965"/>
              </a:xfrm>
              <a:custGeom>
                <a:avLst/>
                <a:gdLst/>
                <a:ahLst/>
                <a:cxnLst/>
                <a:rect l="l" t="t" r="r" b="b"/>
                <a:pathLst>
                  <a:path w="8683" h="13305" extrusionOk="0">
                    <a:moveTo>
                      <a:pt x="6103" y="0"/>
                    </a:moveTo>
                    <a:cubicBezTo>
                      <a:pt x="5891" y="0"/>
                      <a:pt x="5680" y="27"/>
                      <a:pt x="5476" y="76"/>
                    </a:cubicBezTo>
                    <a:cubicBezTo>
                      <a:pt x="5473" y="80"/>
                      <a:pt x="5466" y="80"/>
                      <a:pt x="5463" y="80"/>
                    </a:cubicBezTo>
                    <a:cubicBezTo>
                      <a:pt x="4700" y="277"/>
                      <a:pt x="4038" y="819"/>
                      <a:pt x="3732" y="1600"/>
                    </a:cubicBezTo>
                    <a:lnTo>
                      <a:pt x="506" y="9858"/>
                    </a:lnTo>
                    <a:cubicBezTo>
                      <a:pt x="0" y="11151"/>
                      <a:pt x="655" y="12623"/>
                      <a:pt x="1955" y="13132"/>
                    </a:cubicBezTo>
                    <a:cubicBezTo>
                      <a:pt x="2257" y="13249"/>
                      <a:pt x="2568" y="13305"/>
                      <a:pt x="2875" y="13305"/>
                    </a:cubicBezTo>
                    <a:cubicBezTo>
                      <a:pt x="3890" y="13305"/>
                      <a:pt x="4850" y="12696"/>
                      <a:pt x="5239" y="11704"/>
                    </a:cubicBezTo>
                    <a:lnTo>
                      <a:pt x="8466" y="3445"/>
                    </a:lnTo>
                    <a:cubicBezTo>
                      <a:pt x="8662" y="2943"/>
                      <a:pt x="8682" y="2414"/>
                      <a:pt x="8560" y="1926"/>
                    </a:cubicBezTo>
                    <a:cubicBezTo>
                      <a:pt x="8524" y="1783"/>
                      <a:pt x="8475" y="1647"/>
                      <a:pt x="8418" y="1514"/>
                    </a:cubicBezTo>
                    <a:cubicBezTo>
                      <a:pt x="8157" y="921"/>
                      <a:pt x="7668" y="426"/>
                      <a:pt x="7017" y="171"/>
                    </a:cubicBezTo>
                    <a:cubicBezTo>
                      <a:pt x="6936" y="141"/>
                      <a:pt x="6854" y="114"/>
                      <a:pt x="6773" y="89"/>
                    </a:cubicBezTo>
                    <a:lnTo>
                      <a:pt x="6769" y="89"/>
                    </a:lnTo>
                    <a:cubicBezTo>
                      <a:pt x="6549" y="29"/>
                      <a:pt x="6325" y="0"/>
                      <a:pt x="6103" y="0"/>
                    </a:cubicBezTo>
                    <a:close/>
                  </a:path>
                </a:pathLst>
              </a:custGeom>
              <a:solidFill>
                <a:srgbClr val="DE937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 name="Google Shape;465;p29"/>
              <p:cNvSpPr/>
              <p:nvPr/>
            </p:nvSpPr>
            <p:spPr>
              <a:xfrm flipH="1">
                <a:off x="2278617" y="2116786"/>
                <a:ext cx="437520" cy="100743"/>
              </a:xfrm>
              <a:custGeom>
                <a:avLst/>
                <a:gdLst/>
                <a:ahLst/>
                <a:cxnLst/>
                <a:rect l="l" t="t" r="r" b="b"/>
                <a:pathLst>
                  <a:path w="6193" h="1426" extrusionOk="0">
                    <a:moveTo>
                      <a:pt x="6023" y="0"/>
                    </a:moveTo>
                    <a:cubicBezTo>
                      <a:pt x="6023" y="41"/>
                      <a:pt x="5996" y="85"/>
                      <a:pt x="5942" y="85"/>
                    </a:cubicBezTo>
                    <a:lnTo>
                      <a:pt x="0" y="85"/>
                    </a:lnTo>
                    <a:cubicBezTo>
                      <a:pt x="38" y="397"/>
                      <a:pt x="72" y="733"/>
                      <a:pt x="102" y="1075"/>
                    </a:cubicBezTo>
                    <a:cubicBezTo>
                      <a:pt x="113" y="1191"/>
                      <a:pt x="123" y="1306"/>
                      <a:pt x="129" y="1425"/>
                    </a:cubicBezTo>
                    <a:lnTo>
                      <a:pt x="6098" y="1425"/>
                    </a:lnTo>
                    <a:cubicBezTo>
                      <a:pt x="6101" y="1313"/>
                      <a:pt x="6108" y="1201"/>
                      <a:pt x="6111" y="1092"/>
                    </a:cubicBezTo>
                    <a:cubicBezTo>
                      <a:pt x="6125" y="824"/>
                      <a:pt x="6139" y="563"/>
                      <a:pt x="6162" y="312"/>
                    </a:cubicBezTo>
                    <a:cubicBezTo>
                      <a:pt x="6169" y="204"/>
                      <a:pt x="6183" y="102"/>
                      <a:pt x="6192" y="0"/>
                    </a:cubicBezTo>
                    <a:close/>
                  </a:path>
                </a:pathLst>
              </a:custGeom>
              <a:solidFill>
                <a:srgbClr val="BEBEA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66" name="Google Shape;466;p29"/>
              <p:cNvGrpSpPr/>
              <p:nvPr/>
            </p:nvGrpSpPr>
            <p:grpSpPr>
              <a:xfrm>
                <a:off x="2251317" y="1881601"/>
                <a:ext cx="734568" cy="2629845"/>
                <a:chOff x="2251317" y="1881601"/>
                <a:chExt cx="734568" cy="2629845"/>
              </a:xfrm>
            </p:grpSpPr>
            <p:sp>
              <p:nvSpPr>
                <p:cNvPr id="467" name="Google Shape;467;p29"/>
                <p:cNvSpPr/>
                <p:nvPr/>
              </p:nvSpPr>
              <p:spPr>
                <a:xfrm flipH="1">
                  <a:off x="2293737" y="2373660"/>
                  <a:ext cx="148148" cy="1190693"/>
                </a:xfrm>
                <a:custGeom>
                  <a:avLst/>
                  <a:gdLst/>
                  <a:ahLst/>
                  <a:cxnLst/>
                  <a:rect l="l" t="t" r="r" b="b"/>
                  <a:pathLst>
                    <a:path w="2097" h="16854" extrusionOk="0">
                      <a:moveTo>
                        <a:pt x="268" y="1"/>
                      </a:moveTo>
                      <a:cubicBezTo>
                        <a:pt x="237" y="1"/>
                        <a:pt x="214" y="25"/>
                        <a:pt x="210" y="55"/>
                      </a:cubicBezTo>
                      <a:lnTo>
                        <a:pt x="0" y="16776"/>
                      </a:lnTo>
                      <a:cubicBezTo>
                        <a:pt x="0" y="16807"/>
                        <a:pt x="24" y="16830"/>
                        <a:pt x="51" y="16830"/>
                      </a:cubicBezTo>
                      <a:lnTo>
                        <a:pt x="1829" y="16854"/>
                      </a:lnTo>
                      <a:cubicBezTo>
                        <a:pt x="1856" y="16854"/>
                        <a:pt x="1883" y="16830"/>
                        <a:pt x="1883" y="16799"/>
                      </a:cubicBezTo>
                      <a:lnTo>
                        <a:pt x="2097" y="79"/>
                      </a:lnTo>
                      <a:cubicBezTo>
                        <a:pt x="2097" y="52"/>
                        <a:pt x="2073" y="25"/>
                        <a:pt x="2042" y="25"/>
                      </a:cubicBezTo>
                      <a:lnTo>
                        <a:pt x="268" y="1"/>
                      </a:ln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 name="Google Shape;468;p29"/>
                <p:cNvSpPr/>
                <p:nvPr/>
              </p:nvSpPr>
              <p:spPr>
                <a:xfrm flipH="1">
                  <a:off x="2289144" y="1881601"/>
                  <a:ext cx="417880" cy="792948"/>
                </a:xfrm>
                <a:custGeom>
                  <a:avLst/>
                  <a:gdLst/>
                  <a:ahLst/>
                  <a:cxnLst/>
                  <a:rect l="l" t="t" r="r" b="b"/>
                  <a:pathLst>
                    <a:path w="5915" h="11224" extrusionOk="0">
                      <a:moveTo>
                        <a:pt x="2959" y="0"/>
                      </a:moveTo>
                      <a:cubicBezTo>
                        <a:pt x="1334" y="0"/>
                        <a:pt x="0" y="1330"/>
                        <a:pt x="0" y="2955"/>
                      </a:cubicBezTo>
                      <a:lnTo>
                        <a:pt x="0" y="8266"/>
                      </a:lnTo>
                      <a:cubicBezTo>
                        <a:pt x="0" y="9891"/>
                        <a:pt x="1334" y="11224"/>
                        <a:pt x="2959" y="11224"/>
                      </a:cubicBezTo>
                      <a:cubicBezTo>
                        <a:pt x="4585" y="11224"/>
                        <a:pt x="5914" y="9891"/>
                        <a:pt x="5914" y="8266"/>
                      </a:cubicBezTo>
                      <a:lnTo>
                        <a:pt x="5914" y="2955"/>
                      </a:lnTo>
                      <a:cubicBezTo>
                        <a:pt x="5914" y="1330"/>
                        <a:pt x="4585" y="0"/>
                        <a:pt x="2959"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29"/>
                <p:cNvSpPr/>
                <p:nvPr/>
              </p:nvSpPr>
              <p:spPr>
                <a:xfrm flipH="1">
                  <a:off x="2562196" y="2452078"/>
                  <a:ext cx="133382" cy="1188997"/>
                </a:xfrm>
                <a:custGeom>
                  <a:avLst/>
                  <a:gdLst/>
                  <a:ahLst/>
                  <a:cxnLst/>
                  <a:rect l="l" t="t" r="r" b="b"/>
                  <a:pathLst>
                    <a:path w="1888" h="16830" extrusionOk="0">
                      <a:moveTo>
                        <a:pt x="55" y="1"/>
                      </a:moveTo>
                      <a:cubicBezTo>
                        <a:pt x="29" y="1"/>
                        <a:pt x="1" y="24"/>
                        <a:pt x="1" y="55"/>
                      </a:cubicBezTo>
                      <a:lnTo>
                        <a:pt x="1" y="16775"/>
                      </a:lnTo>
                      <a:cubicBezTo>
                        <a:pt x="1" y="16806"/>
                        <a:pt x="29" y="16829"/>
                        <a:pt x="55" y="16829"/>
                      </a:cubicBezTo>
                      <a:lnTo>
                        <a:pt x="1833" y="16829"/>
                      </a:lnTo>
                      <a:cubicBezTo>
                        <a:pt x="1861" y="16829"/>
                        <a:pt x="1888" y="16806"/>
                        <a:pt x="1888" y="16775"/>
                      </a:cubicBezTo>
                      <a:lnTo>
                        <a:pt x="1888" y="55"/>
                      </a:lnTo>
                      <a:cubicBezTo>
                        <a:pt x="1888" y="24"/>
                        <a:pt x="1861" y="1"/>
                        <a:pt x="1833" y="1"/>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29"/>
                <p:cNvSpPr/>
                <p:nvPr/>
              </p:nvSpPr>
              <p:spPr>
                <a:xfrm flipH="1">
                  <a:off x="2566011" y="3330859"/>
                  <a:ext cx="207421" cy="1046360"/>
                </a:xfrm>
                <a:custGeom>
                  <a:avLst/>
                  <a:gdLst/>
                  <a:ahLst/>
                  <a:cxnLst/>
                  <a:rect l="l" t="t" r="r" b="b"/>
                  <a:pathLst>
                    <a:path w="2936" h="14811" extrusionOk="0">
                      <a:moveTo>
                        <a:pt x="2935" y="0"/>
                      </a:moveTo>
                      <a:lnTo>
                        <a:pt x="614" y="2840"/>
                      </a:lnTo>
                      <a:cubicBezTo>
                        <a:pt x="194" y="3356"/>
                        <a:pt x="0" y="4031"/>
                        <a:pt x="85" y="4703"/>
                      </a:cubicBezTo>
                      <a:lnTo>
                        <a:pt x="1344" y="14810"/>
                      </a:lnTo>
                      <a:lnTo>
                        <a:pt x="2240" y="14810"/>
                      </a:lnTo>
                      <a:lnTo>
                        <a:pt x="2935" y="0"/>
                      </a:ln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 name="Google Shape;471;p29"/>
                <p:cNvSpPr/>
                <p:nvPr/>
              </p:nvSpPr>
              <p:spPr>
                <a:xfrm flipH="1">
                  <a:off x="2251317" y="3517085"/>
                  <a:ext cx="650805" cy="779595"/>
                </a:xfrm>
                <a:custGeom>
                  <a:avLst/>
                  <a:gdLst/>
                  <a:ahLst/>
                  <a:cxnLst/>
                  <a:rect l="l" t="t" r="r" b="b"/>
                  <a:pathLst>
                    <a:path w="9212" h="11035" extrusionOk="0">
                      <a:moveTo>
                        <a:pt x="9212" y="0"/>
                      </a:moveTo>
                      <a:lnTo>
                        <a:pt x="6138" y="516"/>
                      </a:lnTo>
                      <a:cubicBezTo>
                        <a:pt x="5582" y="608"/>
                        <a:pt x="5090" y="933"/>
                        <a:pt x="4785" y="1408"/>
                      </a:cubicBezTo>
                      <a:lnTo>
                        <a:pt x="1" y="8896"/>
                      </a:lnTo>
                      <a:lnTo>
                        <a:pt x="1" y="11034"/>
                      </a:lnTo>
                      <a:lnTo>
                        <a:pt x="9212" y="0"/>
                      </a:ln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 name="Google Shape;472;p29"/>
                <p:cNvSpPr/>
                <p:nvPr/>
              </p:nvSpPr>
              <p:spPr>
                <a:xfrm flipH="1">
                  <a:off x="2895457" y="4089045"/>
                  <a:ext cx="90429" cy="422401"/>
                </a:xfrm>
                <a:custGeom>
                  <a:avLst/>
                  <a:gdLst/>
                  <a:ahLst/>
                  <a:cxnLst/>
                  <a:rect l="l" t="t" r="r" b="b"/>
                  <a:pathLst>
                    <a:path w="1280" h="5979" extrusionOk="0">
                      <a:moveTo>
                        <a:pt x="642" y="0"/>
                      </a:moveTo>
                      <a:cubicBezTo>
                        <a:pt x="289" y="0"/>
                        <a:pt x="0" y="288"/>
                        <a:pt x="0" y="641"/>
                      </a:cubicBezTo>
                      <a:lnTo>
                        <a:pt x="0" y="5337"/>
                      </a:lnTo>
                      <a:cubicBezTo>
                        <a:pt x="0" y="5690"/>
                        <a:pt x="289" y="5979"/>
                        <a:pt x="642" y="5979"/>
                      </a:cubicBezTo>
                      <a:cubicBezTo>
                        <a:pt x="991" y="5979"/>
                        <a:pt x="1280" y="5690"/>
                        <a:pt x="1280" y="5337"/>
                      </a:cubicBezTo>
                      <a:lnTo>
                        <a:pt x="1280" y="641"/>
                      </a:lnTo>
                      <a:cubicBezTo>
                        <a:pt x="1280" y="288"/>
                        <a:pt x="991" y="0"/>
                        <a:pt x="642"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 name="Google Shape;473;p29"/>
                <p:cNvSpPr/>
                <p:nvPr/>
              </p:nvSpPr>
              <p:spPr>
                <a:xfrm flipH="1">
                  <a:off x="2354845" y="4370551"/>
                  <a:ext cx="422401" cy="90429"/>
                </a:xfrm>
                <a:custGeom>
                  <a:avLst/>
                  <a:gdLst/>
                  <a:ahLst/>
                  <a:cxnLst/>
                  <a:rect l="l" t="t" r="r" b="b"/>
                  <a:pathLst>
                    <a:path w="5979" h="1280" extrusionOk="0">
                      <a:moveTo>
                        <a:pt x="641" y="0"/>
                      </a:moveTo>
                      <a:cubicBezTo>
                        <a:pt x="289" y="0"/>
                        <a:pt x="1" y="288"/>
                        <a:pt x="1" y="638"/>
                      </a:cubicBezTo>
                      <a:cubicBezTo>
                        <a:pt x="1" y="991"/>
                        <a:pt x="289" y="1279"/>
                        <a:pt x="641" y="1279"/>
                      </a:cubicBezTo>
                      <a:lnTo>
                        <a:pt x="5338" y="1279"/>
                      </a:lnTo>
                      <a:cubicBezTo>
                        <a:pt x="5690" y="1279"/>
                        <a:pt x="5978" y="991"/>
                        <a:pt x="5978" y="638"/>
                      </a:cubicBezTo>
                      <a:cubicBezTo>
                        <a:pt x="5978" y="288"/>
                        <a:pt x="5690" y="0"/>
                        <a:pt x="5338"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74" name="Google Shape;474;p29"/>
              <p:cNvGrpSpPr/>
              <p:nvPr/>
            </p:nvGrpSpPr>
            <p:grpSpPr>
              <a:xfrm>
                <a:off x="1837563" y="439550"/>
                <a:ext cx="1229266" cy="1777984"/>
                <a:chOff x="1837563" y="439550"/>
                <a:chExt cx="1229266" cy="1777984"/>
              </a:xfrm>
            </p:grpSpPr>
            <p:sp>
              <p:nvSpPr>
                <p:cNvPr id="475" name="Google Shape;475;p29"/>
                <p:cNvSpPr/>
                <p:nvPr/>
              </p:nvSpPr>
              <p:spPr>
                <a:xfrm flipH="1">
                  <a:off x="1837563" y="903137"/>
                  <a:ext cx="1229266" cy="1314397"/>
                </a:xfrm>
                <a:custGeom>
                  <a:avLst/>
                  <a:gdLst/>
                  <a:ahLst/>
                  <a:cxnLst/>
                  <a:rect l="l" t="t" r="r" b="b"/>
                  <a:pathLst>
                    <a:path w="17400" h="18605" extrusionOk="0">
                      <a:moveTo>
                        <a:pt x="6820" y="1"/>
                      </a:moveTo>
                      <a:cubicBezTo>
                        <a:pt x="6817" y="275"/>
                        <a:pt x="6823" y="530"/>
                        <a:pt x="6820" y="716"/>
                      </a:cubicBezTo>
                      <a:cubicBezTo>
                        <a:pt x="6800" y="1839"/>
                        <a:pt x="6176" y="2813"/>
                        <a:pt x="5362" y="3590"/>
                      </a:cubicBezTo>
                      <a:cubicBezTo>
                        <a:pt x="4377" y="4533"/>
                        <a:pt x="3118" y="5192"/>
                        <a:pt x="2321" y="5480"/>
                      </a:cubicBezTo>
                      <a:cubicBezTo>
                        <a:pt x="2100" y="5490"/>
                        <a:pt x="1812" y="5510"/>
                        <a:pt x="1497" y="5544"/>
                      </a:cubicBezTo>
                      <a:cubicBezTo>
                        <a:pt x="1215" y="5568"/>
                        <a:pt x="913" y="5605"/>
                        <a:pt x="618" y="5646"/>
                      </a:cubicBezTo>
                      <a:cubicBezTo>
                        <a:pt x="61" y="6728"/>
                        <a:pt x="0" y="7960"/>
                        <a:pt x="296" y="9165"/>
                      </a:cubicBezTo>
                      <a:cubicBezTo>
                        <a:pt x="631" y="10546"/>
                        <a:pt x="1480" y="11350"/>
                        <a:pt x="2406" y="12354"/>
                      </a:cubicBezTo>
                      <a:cubicBezTo>
                        <a:pt x="2593" y="12558"/>
                        <a:pt x="2759" y="12768"/>
                        <a:pt x="2908" y="12981"/>
                      </a:cubicBezTo>
                      <a:cubicBezTo>
                        <a:pt x="3733" y="13857"/>
                        <a:pt x="4405" y="14858"/>
                        <a:pt x="4734" y="16008"/>
                      </a:cubicBezTo>
                      <a:cubicBezTo>
                        <a:pt x="4754" y="16076"/>
                        <a:pt x="4775" y="16151"/>
                        <a:pt x="4792" y="16232"/>
                      </a:cubicBezTo>
                      <a:cubicBezTo>
                        <a:pt x="4798" y="16259"/>
                        <a:pt x="4805" y="16287"/>
                        <a:pt x="4812" y="16317"/>
                      </a:cubicBezTo>
                      <a:cubicBezTo>
                        <a:pt x="4815" y="16345"/>
                        <a:pt x="4822" y="16371"/>
                        <a:pt x="4828" y="16402"/>
                      </a:cubicBezTo>
                      <a:cubicBezTo>
                        <a:pt x="4839" y="16459"/>
                        <a:pt x="4853" y="16520"/>
                        <a:pt x="4863" y="16585"/>
                      </a:cubicBezTo>
                      <a:cubicBezTo>
                        <a:pt x="4947" y="17057"/>
                        <a:pt x="5016" y="17643"/>
                        <a:pt x="5066" y="18254"/>
                      </a:cubicBezTo>
                      <a:cubicBezTo>
                        <a:pt x="5077" y="18370"/>
                        <a:pt x="5087" y="18485"/>
                        <a:pt x="5093" y="18604"/>
                      </a:cubicBezTo>
                      <a:lnTo>
                        <a:pt x="11062" y="18604"/>
                      </a:lnTo>
                      <a:cubicBezTo>
                        <a:pt x="11065" y="18492"/>
                        <a:pt x="11072" y="18380"/>
                        <a:pt x="11075" y="18271"/>
                      </a:cubicBezTo>
                      <a:cubicBezTo>
                        <a:pt x="11089" y="18003"/>
                        <a:pt x="11103" y="17742"/>
                        <a:pt x="11126" y="17491"/>
                      </a:cubicBezTo>
                      <a:cubicBezTo>
                        <a:pt x="11136" y="17335"/>
                        <a:pt x="11153" y="17182"/>
                        <a:pt x="11170" y="17033"/>
                      </a:cubicBezTo>
                      <a:cubicBezTo>
                        <a:pt x="11177" y="16979"/>
                        <a:pt x="11184" y="16924"/>
                        <a:pt x="11194" y="16874"/>
                      </a:cubicBezTo>
                      <a:cubicBezTo>
                        <a:pt x="11204" y="16785"/>
                        <a:pt x="11217" y="16700"/>
                        <a:pt x="11231" y="16619"/>
                      </a:cubicBezTo>
                      <a:cubicBezTo>
                        <a:pt x="11238" y="16561"/>
                        <a:pt x="11248" y="16507"/>
                        <a:pt x="11258" y="16456"/>
                      </a:cubicBezTo>
                      <a:cubicBezTo>
                        <a:pt x="11269" y="16402"/>
                        <a:pt x="11278" y="16351"/>
                        <a:pt x="11292" y="16300"/>
                      </a:cubicBezTo>
                      <a:cubicBezTo>
                        <a:pt x="11302" y="16249"/>
                        <a:pt x="11316" y="16198"/>
                        <a:pt x="11327" y="16147"/>
                      </a:cubicBezTo>
                      <a:cubicBezTo>
                        <a:pt x="11340" y="16100"/>
                        <a:pt x="11350" y="16052"/>
                        <a:pt x="11363" y="16008"/>
                      </a:cubicBezTo>
                      <a:cubicBezTo>
                        <a:pt x="11656" y="14997"/>
                        <a:pt x="12208" y="14098"/>
                        <a:pt x="12901" y="13301"/>
                      </a:cubicBezTo>
                      <a:cubicBezTo>
                        <a:pt x="13304" y="12832"/>
                        <a:pt x="13756" y="12402"/>
                        <a:pt x="14227" y="12001"/>
                      </a:cubicBezTo>
                      <a:cubicBezTo>
                        <a:pt x="14498" y="11638"/>
                        <a:pt x="14773" y="11275"/>
                        <a:pt x="15041" y="10902"/>
                      </a:cubicBezTo>
                      <a:cubicBezTo>
                        <a:pt x="15971" y="9613"/>
                        <a:pt x="17400" y="7807"/>
                        <a:pt x="17104" y="6105"/>
                      </a:cubicBezTo>
                      <a:cubicBezTo>
                        <a:pt x="16975" y="6033"/>
                        <a:pt x="16836" y="5972"/>
                        <a:pt x="16694" y="5921"/>
                      </a:cubicBezTo>
                      <a:cubicBezTo>
                        <a:pt x="16646" y="5904"/>
                        <a:pt x="16595" y="5887"/>
                        <a:pt x="16541" y="5870"/>
                      </a:cubicBezTo>
                      <a:cubicBezTo>
                        <a:pt x="16541" y="5870"/>
                        <a:pt x="16541" y="5867"/>
                        <a:pt x="16538" y="5867"/>
                      </a:cubicBezTo>
                      <a:cubicBezTo>
                        <a:pt x="16310" y="5792"/>
                        <a:pt x="16039" y="5711"/>
                        <a:pt x="15754" y="5640"/>
                      </a:cubicBezTo>
                      <a:cubicBezTo>
                        <a:pt x="15194" y="5494"/>
                        <a:pt x="14580" y="5372"/>
                        <a:pt x="14122" y="5358"/>
                      </a:cubicBezTo>
                      <a:cubicBezTo>
                        <a:pt x="14023" y="5355"/>
                        <a:pt x="13790" y="5280"/>
                        <a:pt x="13521" y="5184"/>
                      </a:cubicBezTo>
                      <a:cubicBezTo>
                        <a:pt x="13063" y="5022"/>
                        <a:pt x="12511" y="4794"/>
                        <a:pt x="12368" y="4720"/>
                      </a:cubicBezTo>
                      <a:cubicBezTo>
                        <a:pt x="11822" y="4421"/>
                        <a:pt x="11374" y="4065"/>
                        <a:pt x="11014" y="3689"/>
                      </a:cubicBezTo>
                      <a:cubicBezTo>
                        <a:pt x="10101" y="2738"/>
                        <a:pt x="9742" y="1670"/>
                        <a:pt x="9742" y="1178"/>
                      </a:cubicBezTo>
                      <a:cubicBezTo>
                        <a:pt x="9739" y="893"/>
                        <a:pt x="9711" y="466"/>
                        <a:pt x="9637" y="1"/>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 name="Google Shape;476;p29"/>
                <p:cNvSpPr/>
                <p:nvPr/>
              </p:nvSpPr>
              <p:spPr>
                <a:xfrm flipH="1">
                  <a:off x="2288720" y="903137"/>
                  <a:ext cx="399370" cy="337554"/>
                </a:xfrm>
                <a:custGeom>
                  <a:avLst/>
                  <a:gdLst/>
                  <a:ahLst/>
                  <a:cxnLst/>
                  <a:rect l="l" t="t" r="r" b="b"/>
                  <a:pathLst>
                    <a:path w="5653" h="4778" extrusionOk="0">
                      <a:moveTo>
                        <a:pt x="1459" y="1"/>
                      </a:moveTo>
                      <a:cubicBezTo>
                        <a:pt x="1456" y="275"/>
                        <a:pt x="1462" y="530"/>
                        <a:pt x="1459" y="716"/>
                      </a:cubicBezTo>
                      <a:cubicBezTo>
                        <a:pt x="1439" y="1839"/>
                        <a:pt x="815" y="2813"/>
                        <a:pt x="1" y="3590"/>
                      </a:cubicBezTo>
                      <a:cubicBezTo>
                        <a:pt x="679" y="4316"/>
                        <a:pt x="1714" y="4777"/>
                        <a:pt x="2874" y="4777"/>
                      </a:cubicBezTo>
                      <a:cubicBezTo>
                        <a:pt x="3984" y="4777"/>
                        <a:pt x="4978" y="4357"/>
                        <a:pt x="5653" y="3689"/>
                      </a:cubicBezTo>
                      <a:cubicBezTo>
                        <a:pt x="4740" y="2738"/>
                        <a:pt x="4381" y="1670"/>
                        <a:pt x="4381" y="1178"/>
                      </a:cubicBezTo>
                      <a:cubicBezTo>
                        <a:pt x="4378" y="893"/>
                        <a:pt x="4350" y="466"/>
                        <a:pt x="4276" y="1"/>
                      </a:cubicBezTo>
                      <a:close/>
                    </a:path>
                  </a:pathLst>
                </a:custGeom>
                <a:solidFill>
                  <a:srgbClr val="DE937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 name="Google Shape;477;p29"/>
                <p:cNvSpPr/>
                <p:nvPr/>
              </p:nvSpPr>
              <p:spPr>
                <a:xfrm flipH="1">
                  <a:off x="2324116" y="807481"/>
                  <a:ext cx="62664" cy="108938"/>
                </a:xfrm>
                <a:custGeom>
                  <a:avLst/>
                  <a:gdLst/>
                  <a:ahLst/>
                  <a:cxnLst/>
                  <a:rect l="l" t="t" r="r" b="b"/>
                  <a:pathLst>
                    <a:path w="887" h="1542" extrusionOk="0">
                      <a:moveTo>
                        <a:pt x="21" y="0"/>
                      </a:moveTo>
                      <a:cubicBezTo>
                        <a:pt x="11" y="0"/>
                        <a:pt x="0" y="11"/>
                        <a:pt x="0" y="24"/>
                      </a:cubicBezTo>
                      <a:lnTo>
                        <a:pt x="0" y="1517"/>
                      </a:lnTo>
                      <a:cubicBezTo>
                        <a:pt x="0" y="1531"/>
                        <a:pt x="11" y="1541"/>
                        <a:pt x="21" y="1541"/>
                      </a:cubicBezTo>
                      <a:lnTo>
                        <a:pt x="866" y="1541"/>
                      </a:lnTo>
                      <a:cubicBezTo>
                        <a:pt x="876" y="1541"/>
                        <a:pt x="886" y="1531"/>
                        <a:pt x="886" y="1517"/>
                      </a:cubicBezTo>
                      <a:lnTo>
                        <a:pt x="886" y="24"/>
                      </a:lnTo>
                      <a:cubicBezTo>
                        <a:pt x="886" y="11"/>
                        <a:pt x="876" y="0"/>
                        <a:pt x="866" y="0"/>
                      </a:cubicBezTo>
                      <a:close/>
                    </a:path>
                  </a:pathLst>
                </a:custGeom>
                <a:solidFill>
                  <a:srgbClr val="DE937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 name="Google Shape;478;p29"/>
                <p:cNvSpPr/>
                <p:nvPr/>
              </p:nvSpPr>
              <p:spPr>
                <a:xfrm flipH="1">
                  <a:off x="2582119" y="807481"/>
                  <a:ext cx="62806" cy="108938"/>
                </a:xfrm>
                <a:custGeom>
                  <a:avLst/>
                  <a:gdLst/>
                  <a:ahLst/>
                  <a:cxnLst/>
                  <a:rect l="l" t="t" r="r" b="b"/>
                  <a:pathLst>
                    <a:path w="889" h="1542" extrusionOk="0">
                      <a:moveTo>
                        <a:pt x="24" y="0"/>
                      </a:moveTo>
                      <a:cubicBezTo>
                        <a:pt x="10" y="0"/>
                        <a:pt x="0" y="11"/>
                        <a:pt x="0" y="24"/>
                      </a:cubicBezTo>
                      <a:lnTo>
                        <a:pt x="0" y="1517"/>
                      </a:lnTo>
                      <a:cubicBezTo>
                        <a:pt x="0" y="1531"/>
                        <a:pt x="10" y="1541"/>
                        <a:pt x="24" y="1541"/>
                      </a:cubicBezTo>
                      <a:lnTo>
                        <a:pt x="865" y="1541"/>
                      </a:lnTo>
                      <a:cubicBezTo>
                        <a:pt x="876" y="1541"/>
                        <a:pt x="889" y="1531"/>
                        <a:pt x="889" y="1517"/>
                      </a:cubicBezTo>
                      <a:lnTo>
                        <a:pt x="889" y="24"/>
                      </a:lnTo>
                      <a:cubicBezTo>
                        <a:pt x="889" y="11"/>
                        <a:pt x="876" y="0"/>
                        <a:pt x="865" y="0"/>
                      </a:cubicBezTo>
                      <a:close/>
                    </a:path>
                  </a:pathLst>
                </a:custGeom>
                <a:solidFill>
                  <a:srgbClr val="DE937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9" name="Google Shape;479;p29"/>
                <p:cNvSpPr/>
                <p:nvPr/>
              </p:nvSpPr>
              <p:spPr>
                <a:xfrm flipH="1">
                  <a:off x="2377877" y="611646"/>
                  <a:ext cx="218442" cy="439710"/>
                </a:xfrm>
                <a:custGeom>
                  <a:avLst/>
                  <a:gdLst/>
                  <a:ahLst/>
                  <a:cxnLst/>
                  <a:rect l="l" t="t" r="r" b="b"/>
                  <a:pathLst>
                    <a:path w="3092" h="6224" extrusionOk="0">
                      <a:moveTo>
                        <a:pt x="1548" y="1"/>
                      </a:moveTo>
                      <a:cubicBezTo>
                        <a:pt x="697" y="1"/>
                        <a:pt x="1" y="689"/>
                        <a:pt x="1" y="1534"/>
                      </a:cubicBezTo>
                      <a:lnTo>
                        <a:pt x="1" y="4689"/>
                      </a:lnTo>
                      <a:cubicBezTo>
                        <a:pt x="1" y="5531"/>
                        <a:pt x="697" y="6223"/>
                        <a:pt x="1548" y="6223"/>
                      </a:cubicBezTo>
                      <a:cubicBezTo>
                        <a:pt x="2396" y="6223"/>
                        <a:pt x="3092" y="5531"/>
                        <a:pt x="3092" y="4689"/>
                      </a:cubicBezTo>
                      <a:lnTo>
                        <a:pt x="3092" y="1534"/>
                      </a:lnTo>
                      <a:cubicBezTo>
                        <a:pt x="3092" y="689"/>
                        <a:pt x="2396" y="1"/>
                        <a:pt x="1548" y="1"/>
                      </a:cubicBezTo>
                      <a:close/>
                    </a:path>
                  </a:pathLst>
                </a:custGeom>
                <a:solidFill>
                  <a:srgbClr val="EDC29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0" name="Google Shape;480;p29"/>
                <p:cNvSpPr/>
                <p:nvPr/>
              </p:nvSpPr>
              <p:spPr>
                <a:xfrm flipH="1">
                  <a:off x="2467742" y="961350"/>
                  <a:ext cx="34123" cy="37443"/>
                </a:xfrm>
                <a:custGeom>
                  <a:avLst/>
                  <a:gdLst/>
                  <a:ahLst/>
                  <a:cxnLst/>
                  <a:rect l="l" t="t" r="r" b="b"/>
                  <a:pathLst>
                    <a:path w="483" h="530" extrusionOk="0">
                      <a:moveTo>
                        <a:pt x="242" y="1"/>
                      </a:moveTo>
                      <a:cubicBezTo>
                        <a:pt x="109" y="1"/>
                        <a:pt x="1" y="120"/>
                        <a:pt x="1" y="265"/>
                      </a:cubicBezTo>
                      <a:cubicBezTo>
                        <a:pt x="1" y="411"/>
                        <a:pt x="109" y="530"/>
                        <a:pt x="242" y="530"/>
                      </a:cubicBezTo>
                      <a:cubicBezTo>
                        <a:pt x="374" y="530"/>
                        <a:pt x="483" y="411"/>
                        <a:pt x="483" y="265"/>
                      </a:cubicBezTo>
                      <a:cubicBezTo>
                        <a:pt x="483" y="120"/>
                        <a:pt x="374" y="1"/>
                        <a:pt x="242" y="1"/>
                      </a:cubicBezTo>
                      <a:close/>
                    </a:path>
                  </a:pathLst>
                </a:custGeom>
                <a:solidFill>
                  <a:srgbClr val="EBC09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 name="Google Shape;481;p29"/>
                <p:cNvSpPr/>
                <p:nvPr/>
              </p:nvSpPr>
              <p:spPr>
                <a:xfrm flipH="1">
                  <a:off x="2351737" y="439550"/>
                  <a:ext cx="449742" cy="383121"/>
                </a:xfrm>
                <a:custGeom>
                  <a:avLst/>
                  <a:gdLst/>
                  <a:ahLst/>
                  <a:cxnLst/>
                  <a:rect l="l" t="t" r="r" b="b"/>
                  <a:pathLst>
                    <a:path w="6366" h="5423" extrusionOk="0">
                      <a:moveTo>
                        <a:pt x="1261" y="0"/>
                      </a:moveTo>
                      <a:cubicBezTo>
                        <a:pt x="1257" y="0"/>
                        <a:pt x="1253" y="0"/>
                        <a:pt x="1249" y="0"/>
                      </a:cubicBezTo>
                      <a:cubicBezTo>
                        <a:pt x="910" y="7"/>
                        <a:pt x="608" y="235"/>
                        <a:pt x="414" y="513"/>
                      </a:cubicBezTo>
                      <a:cubicBezTo>
                        <a:pt x="1" y="1107"/>
                        <a:pt x="7" y="1931"/>
                        <a:pt x="313" y="2590"/>
                      </a:cubicBezTo>
                      <a:cubicBezTo>
                        <a:pt x="621" y="3251"/>
                        <a:pt x="1188" y="3757"/>
                        <a:pt x="1819" y="4120"/>
                      </a:cubicBezTo>
                      <a:cubicBezTo>
                        <a:pt x="2179" y="4327"/>
                        <a:pt x="2563" y="4496"/>
                        <a:pt x="2973" y="4571"/>
                      </a:cubicBezTo>
                      <a:cubicBezTo>
                        <a:pt x="3213" y="4615"/>
                        <a:pt x="3460" y="4626"/>
                        <a:pt x="3707" y="4626"/>
                      </a:cubicBezTo>
                      <a:cubicBezTo>
                        <a:pt x="3819" y="4626"/>
                        <a:pt x="3930" y="4624"/>
                        <a:pt x="4041" y="4621"/>
                      </a:cubicBezTo>
                      <a:cubicBezTo>
                        <a:pt x="4343" y="4618"/>
                        <a:pt x="4649" y="4612"/>
                        <a:pt x="4934" y="4510"/>
                      </a:cubicBezTo>
                      <a:cubicBezTo>
                        <a:pt x="5216" y="4411"/>
                        <a:pt x="5480" y="4201"/>
                        <a:pt x="5558" y="3909"/>
                      </a:cubicBezTo>
                      <a:lnTo>
                        <a:pt x="5558" y="3909"/>
                      </a:lnTo>
                      <a:cubicBezTo>
                        <a:pt x="5548" y="4140"/>
                        <a:pt x="5663" y="5423"/>
                        <a:pt x="5996" y="5423"/>
                      </a:cubicBezTo>
                      <a:cubicBezTo>
                        <a:pt x="5996" y="5423"/>
                        <a:pt x="6342" y="4160"/>
                        <a:pt x="6352" y="3943"/>
                      </a:cubicBezTo>
                      <a:cubicBezTo>
                        <a:pt x="6365" y="3733"/>
                        <a:pt x="6359" y="3512"/>
                        <a:pt x="6257" y="3329"/>
                      </a:cubicBezTo>
                      <a:cubicBezTo>
                        <a:pt x="6171" y="3174"/>
                        <a:pt x="6000" y="3055"/>
                        <a:pt x="5828" y="3055"/>
                      </a:cubicBezTo>
                      <a:cubicBezTo>
                        <a:pt x="5797" y="3055"/>
                        <a:pt x="5765" y="3059"/>
                        <a:pt x="5734" y="3068"/>
                      </a:cubicBezTo>
                      <a:cubicBezTo>
                        <a:pt x="5789" y="2745"/>
                        <a:pt x="5501" y="2450"/>
                        <a:pt x="5185" y="2369"/>
                      </a:cubicBezTo>
                      <a:cubicBezTo>
                        <a:pt x="5076" y="2341"/>
                        <a:pt x="4967" y="2331"/>
                        <a:pt x="4856" y="2331"/>
                      </a:cubicBezTo>
                      <a:cubicBezTo>
                        <a:pt x="4643" y="2331"/>
                        <a:pt x="4426" y="2370"/>
                        <a:pt x="4212" y="2399"/>
                      </a:cubicBezTo>
                      <a:cubicBezTo>
                        <a:pt x="4099" y="2413"/>
                        <a:pt x="3982" y="2424"/>
                        <a:pt x="3867" y="2424"/>
                      </a:cubicBezTo>
                      <a:cubicBezTo>
                        <a:pt x="3652" y="2424"/>
                        <a:pt x="3441" y="2387"/>
                        <a:pt x="3264" y="2270"/>
                      </a:cubicBezTo>
                      <a:cubicBezTo>
                        <a:pt x="2979" y="2084"/>
                        <a:pt x="2854" y="1744"/>
                        <a:pt x="2712" y="1439"/>
                      </a:cubicBezTo>
                      <a:cubicBezTo>
                        <a:pt x="2596" y="1191"/>
                        <a:pt x="2461" y="950"/>
                        <a:pt x="2304" y="723"/>
                      </a:cubicBezTo>
                      <a:cubicBezTo>
                        <a:pt x="2056" y="360"/>
                        <a:pt x="1700" y="0"/>
                        <a:pt x="1261"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 name="Google Shape;482;p29"/>
                <p:cNvSpPr/>
                <p:nvPr/>
              </p:nvSpPr>
              <p:spPr>
                <a:xfrm flipH="1">
                  <a:off x="2376394" y="895436"/>
                  <a:ext cx="219926" cy="176548"/>
                </a:xfrm>
                <a:custGeom>
                  <a:avLst/>
                  <a:gdLst/>
                  <a:ahLst/>
                  <a:cxnLst/>
                  <a:rect l="l" t="t" r="r" b="b"/>
                  <a:pathLst>
                    <a:path w="3113" h="2499" extrusionOk="0">
                      <a:moveTo>
                        <a:pt x="3112" y="1"/>
                      </a:moveTo>
                      <a:lnTo>
                        <a:pt x="3112" y="1"/>
                      </a:lnTo>
                      <a:cubicBezTo>
                        <a:pt x="2763" y="184"/>
                        <a:pt x="2474" y="503"/>
                        <a:pt x="2315" y="886"/>
                      </a:cubicBezTo>
                      <a:cubicBezTo>
                        <a:pt x="2166" y="601"/>
                        <a:pt x="1809" y="378"/>
                        <a:pt x="1511" y="357"/>
                      </a:cubicBezTo>
                      <a:cubicBezTo>
                        <a:pt x="1496" y="356"/>
                        <a:pt x="1481" y="356"/>
                        <a:pt x="1466" y="356"/>
                      </a:cubicBezTo>
                      <a:cubicBezTo>
                        <a:pt x="1182" y="356"/>
                        <a:pt x="901" y="510"/>
                        <a:pt x="730" y="761"/>
                      </a:cubicBezTo>
                      <a:cubicBezTo>
                        <a:pt x="636" y="401"/>
                        <a:pt x="317" y="160"/>
                        <a:pt x="1" y="11"/>
                      </a:cubicBezTo>
                      <a:lnTo>
                        <a:pt x="1" y="11"/>
                      </a:lnTo>
                      <a:cubicBezTo>
                        <a:pt x="1" y="269"/>
                        <a:pt x="8" y="598"/>
                        <a:pt x="28" y="852"/>
                      </a:cubicBezTo>
                      <a:cubicBezTo>
                        <a:pt x="102" y="1939"/>
                        <a:pt x="469" y="2498"/>
                        <a:pt x="1596" y="2498"/>
                      </a:cubicBezTo>
                      <a:cubicBezTo>
                        <a:pt x="1603" y="2498"/>
                        <a:pt x="1610" y="2498"/>
                        <a:pt x="1616" y="2498"/>
                      </a:cubicBezTo>
                      <a:cubicBezTo>
                        <a:pt x="2149" y="2495"/>
                        <a:pt x="2661" y="2105"/>
                        <a:pt x="2902" y="1623"/>
                      </a:cubicBezTo>
                      <a:cubicBezTo>
                        <a:pt x="3021" y="1389"/>
                        <a:pt x="3058" y="1263"/>
                        <a:pt x="3082" y="998"/>
                      </a:cubicBezTo>
                      <a:cubicBezTo>
                        <a:pt x="3088" y="904"/>
                        <a:pt x="3112" y="1"/>
                        <a:pt x="3112" y="1"/>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83" name="Google Shape;483;p29"/>
              <p:cNvGrpSpPr/>
              <p:nvPr/>
            </p:nvGrpSpPr>
            <p:grpSpPr>
              <a:xfrm>
                <a:off x="1762750" y="1301517"/>
                <a:ext cx="2352270" cy="1091925"/>
                <a:chOff x="1762750" y="1301517"/>
                <a:chExt cx="2352270" cy="1091925"/>
              </a:xfrm>
            </p:grpSpPr>
            <p:sp>
              <p:nvSpPr>
                <p:cNvPr id="484" name="Google Shape;484;p29"/>
                <p:cNvSpPr/>
                <p:nvPr/>
              </p:nvSpPr>
              <p:spPr>
                <a:xfrm flipH="1">
                  <a:off x="1777871" y="1301517"/>
                  <a:ext cx="358889" cy="998179"/>
                </a:xfrm>
                <a:custGeom>
                  <a:avLst/>
                  <a:gdLst/>
                  <a:ahLst/>
                  <a:cxnLst/>
                  <a:rect l="l" t="t" r="r" b="b"/>
                  <a:pathLst>
                    <a:path w="5080" h="14129" extrusionOk="0">
                      <a:moveTo>
                        <a:pt x="2542" y="1"/>
                      </a:moveTo>
                      <a:cubicBezTo>
                        <a:pt x="1143" y="1"/>
                        <a:pt x="0" y="1154"/>
                        <a:pt x="0" y="2562"/>
                      </a:cubicBezTo>
                      <a:lnTo>
                        <a:pt x="0" y="11567"/>
                      </a:lnTo>
                      <a:cubicBezTo>
                        <a:pt x="0" y="12978"/>
                        <a:pt x="1143" y="14129"/>
                        <a:pt x="2542" y="14129"/>
                      </a:cubicBezTo>
                      <a:cubicBezTo>
                        <a:pt x="3936" y="14129"/>
                        <a:pt x="5079" y="12978"/>
                        <a:pt x="5079" y="11567"/>
                      </a:cubicBezTo>
                      <a:lnTo>
                        <a:pt x="5079" y="2562"/>
                      </a:lnTo>
                      <a:cubicBezTo>
                        <a:pt x="5079" y="1154"/>
                        <a:pt x="3936" y="1"/>
                        <a:pt x="2542" y="1"/>
                      </a:cubicBezTo>
                      <a:close/>
                    </a:path>
                  </a:pathLst>
                </a:custGeom>
                <a:solidFill>
                  <a:srgbClr val="DE937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 name="Google Shape;485;p29"/>
                <p:cNvSpPr/>
                <p:nvPr/>
              </p:nvSpPr>
              <p:spPr>
                <a:xfrm flipH="1">
                  <a:off x="2830653" y="1301870"/>
                  <a:ext cx="435542" cy="536426"/>
                </a:xfrm>
                <a:custGeom>
                  <a:avLst/>
                  <a:gdLst/>
                  <a:ahLst/>
                  <a:cxnLst/>
                  <a:rect l="l" t="t" r="r" b="b"/>
                  <a:pathLst>
                    <a:path w="6165" h="7593" extrusionOk="0">
                      <a:moveTo>
                        <a:pt x="3586" y="0"/>
                      </a:moveTo>
                      <a:cubicBezTo>
                        <a:pt x="3373" y="0"/>
                        <a:pt x="3163" y="29"/>
                        <a:pt x="2958" y="84"/>
                      </a:cubicBezTo>
                      <a:cubicBezTo>
                        <a:pt x="2955" y="84"/>
                        <a:pt x="2948" y="87"/>
                        <a:pt x="2945" y="87"/>
                      </a:cubicBezTo>
                      <a:cubicBezTo>
                        <a:pt x="2182" y="294"/>
                        <a:pt x="1520" y="868"/>
                        <a:pt x="1214" y="1692"/>
                      </a:cubicBezTo>
                      <a:lnTo>
                        <a:pt x="0" y="4976"/>
                      </a:lnTo>
                      <a:cubicBezTo>
                        <a:pt x="1384" y="6096"/>
                        <a:pt x="2880" y="6965"/>
                        <a:pt x="4488" y="7592"/>
                      </a:cubicBezTo>
                      <a:lnTo>
                        <a:pt x="5948" y="3640"/>
                      </a:lnTo>
                      <a:cubicBezTo>
                        <a:pt x="6144" y="3110"/>
                        <a:pt x="6164" y="2553"/>
                        <a:pt x="6042" y="2038"/>
                      </a:cubicBezTo>
                      <a:cubicBezTo>
                        <a:pt x="6006" y="1886"/>
                        <a:pt x="5957" y="1739"/>
                        <a:pt x="5900" y="1601"/>
                      </a:cubicBezTo>
                      <a:cubicBezTo>
                        <a:pt x="5639" y="976"/>
                        <a:pt x="5150" y="450"/>
                        <a:pt x="4499" y="182"/>
                      </a:cubicBezTo>
                      <a:cubicBezTo>
                        <a:pt x="4418" y="151"/>
                        <a:pt x="4336" y="121"/>
                        <a:pt x="4255" y="97"/>
                      </a:cubicBezTo>
                      <a:lnTo>
                        <a:pt x="4251" y="97"/>
                      </a:lnTo>
                      <a:cubicBezTo>
                        <a:pt x="4031" y="31"/>
                        <a:pt x="3808" y="0"/>
                        <a:pt x="3586" y="0"/>
                      </a:cubicBezTo>
                      <a:close/>
                    </a:path>
                  </a:pathLst>
                </a:custGeom>
                <a:solidFill>
                  <a:srgbClr val="134F5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 name="Google Shape;486;p29"/>
                <p:cNvSpPr/>
                <p:nvPr/>
              </p:nvSpPr>
              <p:spPr>
                <a:xfrm flipH="1">
                  <a:off x="3068449" y="1686191"/>
                  <a:ext cx="787932" cy="602482"/>
                </a:xfrm>
                <a:custGeom>
                  <a:avLst/>
                  <a:gdLst/>
                  <a:ahLst/>
                  <a:cxnLst/>
                  <a:rect l="l" t="t" r="r" b="b"/>
                  <a:pathLst>
                    <a:path w="11153" h="8528" extrusionOk="0">
                      <a:moveTo>
                        <a:pt x="713" y="1"/>
                      </a:moveTo>
                      <a:lnTo>
                        <a:pt x="0" y="1301"/>
                      </a:lnTo>
                      <a:lnTo>
                        <a:pt x="5891" y="7408"/>
                      </a:lnTo>
                      <a:lnTo>
                        <a:pt x="5897" y="7401"/>
                      </a:lnTo>
                      <a:cubicBezTo>
                        <a:pt x="6124" y="7724"/>
                        <a:pt x="6423" y="7998"/>
                        <a:pt x="6793" y="8199"/>
                      </a:cubicBezTo>
                      <a:cubicBezTo>
                        <a:pt x="7200" y="8422"/>
                        <a:pt x="7640" y="8528"/>
                        <a:pt x="8073" y="8528"/>
                      </a:cubicBezTo>
                      <a:cubicBezTo>
                        <a:pt x="9025" y="8528"/>
                        <a:pt x="9949" y="8018"/>
                        <a:pt x="10440" y="7116"/>
                      </a:cubicBezTo>
                      <a:cubicBezTo>
                        <a:pt x="11153" y="5806"/>
                        <a:pt x="10678" y="4168"/>
                        <a:pt x="9378" y="3455"/>
                      </a:cubicBezTo>
                      <a:cubicBezTo>
                        <a:pt x="9192" y="3353"/>
                        <a:pt x="8995" y="3279"/>
                        <a:pt x="8795" y="3225"/>
                      </a:cubicBezTo>
                      <a:lnTo>
                        <a:pt x="713" y="1"/>
                      </a:lnTo>
                      <a:close/>
                    </a:path>
                  </a:pathLst>
                </a:custGeom>
                <a:solidFill>
                  <a:srgbClr val="EDC29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 name="Google Shape;487;p29"/>
                <p:cNvSpPr/>
                <p:nvPr/>
              </p:nvSpPr>
              <p:spPr>
                <a:xfrm flipH="1">
                  <a:off x="1777871" y="1301517"/>
                  <a:ext cx="358889" cy="477083"/>
                </a:xfrm>
                <a:custGeom>
                  <a:avLst/>
                  <a:gdLst/>
                  <a:ahLst/>
                  <a:cxnLst/>
                  <a:rect l="l" t="t" r="r" b="b"/>
                  <a:pathLst>
                    <a:path w="5080" h="6753" extrusionOk="0">
                      <a:moveTo>
                        <a:pt x="2542" y="1"/>
                      </a:moveTo>
                      <a:cubicBezTo>
                        <a:pt x="1143" y="1"/>
                        <a:pt x="0" y="1154"/>
                        <a:pt x="0" y="2562"/>
                      </a:cubicBezTo>
                      <a:lnTo>
                        <a:pt x="0" y="6318"/>
                      </a:lnTo>
                      <a:cubicBezTo>
                        <a:pt x="812" y="6577"/>
                        <a:pt x="1644" y="6753"/>
                        <a:pt x="2423" y="6753"/>
                      </a:cubicBezTo>
                      <a:cubicBezTo>
                        <a:pt x="3456" y="6753"/>
                        <a:pt x="4397" y="6444"/>
                        <a:pt x="5079" y="5609"/>
                      </a:cubicBezTo>
                      <a:lnTo>
                        <a:pt x="5079" y="2562"/>
                      </a:lnTo>
                      <a:cubicBezTo>
                        <a:pt x="5079" y="1154"/>
                        <a:pt x="3936" y="1"/>
                        <a:pt x="2542" y="1"/>
                      </a:cubicBezTo>
                      <a:close/>
                    </a:path>
                  </a:pathLst>
                </a:custGeom>
                <a:solidFill>
                  <a:srgbClr val="134F5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 name="Google Shape;488;p29"/>
                <p:cNvSpPr/>
                <p:nvPr/>
              </p:nvSpPr>
              <p:spPr>
                <a:xfrm flipH="1">
                  <a:off x="3783683" y="1467185"/>
                  <a:ext cx="331337" cy="322435"/>
                </a:xfrm>
                <a:custGeom>
                  <a:avLst/>
                  <a:gdLst/>
                  <a:ahLst/>
                  <a:cxnLst/>
                  <a:rect l="l" t="t" r="r" b="b"/>
                  <a:pathLst>
                    <a:path w="4690" h="4564" extrusionOk="0">
                      <a:moveTo>
                        <a:pt x="598" y="0"/>
                      </a:moveTo>
                      <a:lnTo>
                        <a:pt x="0" y="634"/>
                      </a:lnTo>
                      <a:lnTo>
                        <a:pt x="964" y="2579"/>
                      </a:lnTo>
                      <a:lnTo>
                        <a:pt x="3909" y="4563"/>
                      </a:lnTo>
                      <a:lnTo>
                        <a:pt x="4690" y="3644"/>
                      </a:lnTo>
                      <a:lnTo>
                        <a:pt x="4004" y="1520"/>
                      </a:lnTo>
                      <a:lnTo>
                        <a:pt x="2355" y="244"/>
                      </a:lnTo>
                      <a:lnTo>
                        <a:pt x="2128" y="658"/>
                      </a:lnTo>
                      <a:lnTo>
                        <a:pt x="3203" y="1571"/>
                      </a:lnTo>
                      <a:lnTo>
                        <a:pt x="3648" y="2457"/>
                      </a:lnTo>
                      <a:lnTo>
                        <a:pt x="2040" y="1629"/>
                      </a:lnTo>
                      <a:lnTo>
                        <a:pt x="598" y="0"/>
                      </a:lnTo>
                      <a:close/>
                    </a:path>
                  </a:pathLst>
                </a:custGeom>
                <a:solidFill>
                  <a:srgbClr val="EDC29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 name="Google Shape;489;p29"/>
                <p:cNvSpPr/>
                <p:nvPr/>
              </p:nvSpPr>
              <p:spPr>
                <a:xfrm flipH="1">
                  <a:off x="2539564" y="2206155"/>
                  <a:ext cx="373443" cy="187287"/>
                </a:xfrm>
                <a:custGeom>
                  <a:avLst/>
                  <a:gdLst/>
                  <a:ahLst/>
                  <a:cxnLst/>
                  <a:rect l="l" t="t" r="r" b="b"/>
                  <a:pathLst>
                    <a:path w="5286" h="2651" extrusionOk="0">
                      <a:moveTo>
                        <a:pt x="3474" y="1"/>
                      </a:moveTo>
                      <a:lnTo>
                        <a:pt x="1482" y="85"/>
                      </a:lnTo>
                      <a:lnTo>
                        <a:pt x="1571" y="530"/>
                      </a:lnTo>
                      <a:lnTo>
                        <a:pt x="2918" y="533"/>
                      </a:lnTo>
                      <a:lnTo>
                        <a:pt x="3793" y="906"/>
                      </a:lnTo>
                      <a:lnTo>
                        <a:pt x="2107" y="1293"/>
                      </a:lnTo>
                      <a:lnTo>
                        <a:pt x="47" y="995"/>
                      </a:lnTo>
                      <a:lnTo>
                        <a:pt x="0" y="1825"/>
                      </a:lnTo>
                      <a:lnTo>
                        <a:pt x="1906" y="2650"/>
                      </a:lnTo>
                      <a:lnTo>
                        <a:pt x="5286" y="2284"/>
                      </a:lnTo>
                      <a:lnTo>
                        <a:pt x="5286" y="1130"/>
                      </a:lnTo>
                      <a:lnTo>
                        <a:pt x="3474" y="1"/>
                      </a:lnTo>
                      <a:close/>
                    </a:path>
                  </a:pathLst>
                </a:custGeom>
                <a:solidFill>
                  <a:srgbClr val="EDC29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 name="Google Shape;490;p29"/>
                <p:cNvSpPr/>
                <p:nvPr/>
              </p:nvSpPr>
              <p:spPr>
                <a:xfrm flipH="1">
                  <a:off x="1762750" y="1999512"/>
                  <a:ext cx="783481" cy="368003"/>
                </a:xfrm>
                <a:custGeom>
                  <a:avLst/>
                  <a:gdLst/>
                  <a:ahLst/>
                  <a:cxnLst/>
                  <a:rect l="l" t="t" r="r" b="b"/>
                  <a:pathLst>
                    <a:path w="11090" h="5209" extrusionOk="0">
                      <a:moveTo>
                        <a:pt x="8356" y="0"/>
                      </a:moveTo>
                      <a:cubicBezTo>
                        <a:pt x="8032" y="0"/>
                        <a:pt x="7702" y="67"/>
                        <a:pt x="7387" y="207"/>
                      </a:cubicBezTo>
                      <a:cubicBezTo>
                        <a:pt x="7215" y="286"/>
                        <a:pt x="7058" y="384"/>
                        <a:pt x="6913" y="496"/>
                      </a:cubicBezTo>
                      <a:cubicBezTo>
                        <a:pt x="6913" y="496"/>
                        <a:pt x="1" y="4042"/>
                        <a:pt x="1" y="4055"/>
                      </a:cubicBezTo>
                      <a:lnTo>
                        <a:pt x="1" y="5209"/>
                      </a:lnTo>
                      <a:lnTo>
                        <a:pt x="8317" y="4788"/>
                      </a:lnTo>
                      <a:lnTo>
                        <a:pt x="8317" y="4781"/>
                      </a:lnTo>
                      <a:cubicBezTo>
                        <a:pt x="8340" y="4782"/>
                        <a:pt x="8363" y="4782"/>
                        <a:pt x="8385" y="4782"/>
                      </a:cubicBezTo>
                      <a:cubicBezTo>
                        <a:pt x="8710" y="4782"/>
                        <a:pt x="9041" y="4717"/>
                        <a:pt x="9359" y="4575"/>
                      </a:cubicBezTo>
                      <a:cubicBezTo>
                        <a:pt x="10557" y="4038"/>
                        <a:pt x="11089" y="2624"/>
                        <a:pt x="10546" y="1419"/>
                      </a:cubicBezTo>
                      <a:cubicBezTo>
                        <a:pt x="10143" y="528"/>
                        <a:pt x="9269" y="0"/>
                        <a:pt x="8356" y="0"/>
                      </a:cubicBezTo>
                      <a:close/>
                    </a:path>
                  </a:pathLst>
                </a:custGeom>
                <a:solidFill>
                  <a:srgbClr val="EDC29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1" name="Google Shape;491;p29"/>
              <p:cNvGrpSpPr/>
              <p:nvPr/>
            </p:nvGrpSpPr>
            <p:grpSpPr>
              <a:xfrm>
                <a:off x="2359219" y="1402977"/>
                <a:ext cx="248330" cy="469633"/>
                <a:chOff x="1666775" y="3223125"/>
                <a:chExt cx="193675" cy="366300"/>
              </a:xfrm>
            </p:grpSpPr>
            <p:sp>
              <p:nvSpPr>
                <p:cNvPr id="492" name="Google Shape;492;p29"/>
                <p:cNvSpPr/>
                <p:nvPr/>
              </p:nvSpPr>
              <p:spPr>
                <a:xfrm>
                  <a:off x="1718650" y="3223175"/>
                  <a:ext cx="89925" cy="143750"/>
                </a:xfrm>
                <a:custGeom>
                  <a:avLst/>
                  <a:gdLst/>
                  <a:ahLst/>
                  <a:cxnLst/>
                  <a:rect l="l" t="t" r="r" b="b"/>
                  <a:pathLst>
                    <a:path w="3597" h="5750" extrusionOk="0">
                      <a:moveTo>
                        <a:pt x="1799" y="1"/>
                      </a:moveTo>
                      <a:cubicBezTo>
                        <a:pt x="1688" y="1"/>
                        <a:pt x="1577" y="41"/>
                        <a:pt x="1492" y="121"/>
                      </a:cubicBezTo>
                      <a:lnTo>
                        <a:pt x="888" y="725"/>
                      </a:lnTo>
                      <a:cubicBezTo>
                        <a:pt x="322" y="1300"/>
                        <a:pt x="1" y="2074"/>
                        <a:pt x="1" y="2886"/>
                      </a:cubicBezTo>
                      <a:cubicBezTo>
                        <a:pt x="1" y="3688"/>
                        <a:pt x="322" y="4452"/>
                        <a:pt x="888" y="5018"/>
                      </a:cubicBezTo>
                      <a:lnTo>
                        <a:pt x="1492" y="5622"/>
                      </a:lnTo>
                      <a:cubicBezTo>
                        <a:pt x="1577" y="5707"/>
                        <a:pt x="1688" y="5749"/>
                        <a:pt x="1799" y="5749"/>
                      </a:cubicBezTo>
                      <a:cubicBezTo>
                        <a:pt x="1909" y="5749"/>
                        <a:pt x="2020" y="5707"/>
                        <a:pt x="2105" y="5622"/>
                      </a:cubicBezTo>
                      <a:lnTo>
                        <a:pt x="2709" y="5018"/>
                      </a:lnTo>
                      <a:cubicBezTo>
                        <a:pt x="3275" y="4452"/>
                        <a:pt x="3596" y="3688"/>
                        <a:pt x="3596" y="2886"/>
                      </a:cubicBezTo>
                      <a:cubicBezTo>
                        <a:pt x="3596" y="2074"/>
                        <a:pt x="3275" y="1300"/>
                        <a:pt x="2709" y="725"/>
                      </a:cubicBezTo>
                      <a:lnTo>
                        <a:pt x="2105" y="121"/>
                      </a:lnTo>
                      <a:cubicBezTo>
                        <a:pt x="2020" y="41"/>
                        <a:pt x="1909" y="1"/>
                        <a:pt x="1799"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 name="Google Shape;493;p29"/>
                <p:cNvSpPr/>
                <p:nvPr/>
              </p:nvSpPr>
              <p:spPr>
                <a:xfrm>
                  <a:off x="1763725" y="3223125"/>
                  <a:ext cx="44850" cy="143925"/>
                </a:xfrm>
                <a:custGeom>
                  <a:avLst/>
                  <a:gdLst/>
                  <a:ahLst/>
                  <a:cxnLst/>
                  <a:rect l="l" t="t" r="r" b="b"/>
                  <a:pathLst>
                    <a:path w="1794" h="5757" extrusionOk="0">
                      <a:moveTo>
                        <a:pt x="0" y="0"/>
                      </a:moveTo>
                      <a:lnTo>
                        <a:pt x="0" y="5756"/>
                      </a:lnTo>
                      <a:cubicBezTo>
                        <a:pt x="113" y="5756"/>
                        <a:pt x="217" y="5709"/>
                        <a:pt x="302" y="5634"/>
                      </a:cubicBezTo>
                      <a:lnTo>
                        <a:pt x="906" y="5020"/>
                      </a:lnTo>
                      <a:cubicBezTo>
                        <a:pt x="1472" y="4454"/>
                        <a:pt x="1793" y="3690"/>
                        <a:pt x="1793" y="2888"/>
                      </a:cubicBezTo>
                      <a:cubicBezTo>
                        <a:pt x="1793" y="2076"/>
                        <a:pt x="1482" y="1302"/>
                        <a:pt x="906" y="727"/>
                      </a:cubicBezTo>
                      <a:lnTo>
                        <a:pt x="302" y="123"/>
                      </a:lnTo>
                      <a:cubicBezTo>
                        <a:pt x="217" y="38"/>
                        <a:pt x="113" y="0"/>
                        <a:pt x="0" y="0"/>
                      </a:cubicBez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 name="Google Shape;494;p29"/>
                <p:cNvSpPr/>
                <p:nvPr/>
              </p:nvSpPr>
              <p:spPr>
                <a:xfrm>
                  <a:off x="1666775" y="3244175"/>
                  <a:ext cx="96975" cy="150700"/>
                </a:xfrm>
                <a:custGeom>
                  <a:avLst/>
                  <a:gdLst/>
                  <a:ahLst/>
                  <a:cxnLst/>
                  <a:rect l="l" t="t" r="r" b="b"/>
                  <a:pathLst>
                    <a:path w="3879" h="6028" extrusionOk="0">
                      <a:moveTo>
                        <a:pt x="429" y="0"/>
                      </a:moveTo>
                      <a:cubicBezTo>
                        <a:pt x="215" y="0"/>
                        <a:pt x="0" y="144"/>
                        <a:pt x="0" y="432"/>
                      </a:cubicBezTo>
                      <a:lnTo>
                        <a:pt x="0" y="3018"/>
                      </a:lnTo>
                      <a:cubicBezTo>
                        <a:pt x="0" y="4678"/>
                        <a:pt x="1349" y="6028"/>
                        <a:pt x="3010" y="6028"/>
                      </a:cubicBezTo>
                      <a:lnTo>
                        <a:pt x="3878" y="6028"/>
                      </a:lnTo>
                      <a:lnTo>
                        <a:pt x="3878" y="4735"/>
                      </a:lnTo>
                      <a:cubicBezTo>
                        <a:pt x="3878" y="3074"/>
                        <a:pt x="2529" y="1725"/>
                        <a:pt x="859" y="1725"/>
                      </a:cubicBezTo>
                      <a:lnTo>
                        <a:pt x="859" y="432"/>
                      </a:lnTo>
                      <a:cubicBezTo>
                        <a:pt x="859" y="144"/>
                        <a:pt x="644" y="0"/>
                        <a:pt x="429" y="0"/>
                      </a:cubicBez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 name="Google Shape;495;p29"/>
                <p:cNvSpPr/>
                <p:nvPr/>
              </p:nvSpPr>
              <p:spPr>
                <a:xfrm>
                  <a:off x="1752875" y="3308750"/>
                  <a:ext cx="107575" cy="107825"/>
                </a:xfrm>
                <a:custGeom>
                  <a:avLst/>
                  <a:gdLst/>
                  <a:ahLst/>
                  <a:cxnLst/>
                  <a:rect l="l" t="t" r="r" b="b"/>
                  <a:pathLst>
                    <a:path w="4303" h="4313" extrusionOk="0">
                      <a:moveTo>
                        <a:pt x="3010" y="1"/>
                      </a:moveTo>
                      <a:cubicBezTo>
                        <a:pt x="1359" y="19"/>
                        <a:pt x="19" y="1359"/>
                        <a:pt x="0" y="3020"/>
                      </a:cubicBezTo>
                      <a:lnTo>
                        <a:pt x="0" y="4313"/>
                      </a:lnTo>
                      <a:lnTo>
                        <a:pt x="1293" y="4313"/>
                      </a:lnTo>
                      <a:cubicBezTo>
                        <a:pt x="2954" y="4313"/>
                        <a:pt x="4303" y="2963"/>
                        <a:pt x="4303" y="1293"/>
                      </a:cubicBezTo>
                      <a:lnTo>
                        <a:pt x="4303" y="1"/>
                      </a:lnTo>
                      <a:close/>
                    </a:path>
                  </a:pathLst>
                </a:custGeom>
                <a:solidFill>
                  <a:srgbClr val="FFC53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 name="Google Shape;496;p29"/>
                <p:cNvSpPr/>
                <p:nvPr/>
              </p:nvSpPr>
              <p:spPr>
                <a:xfrm>
                  <a:off x="1763725" y="3265825"/>
                  <a:ext cx="96725" cy="150750"/>
                </a:xfrm>
                <a:custGeom>
                  <a:avLst/>
                  <a:gdLst/>
                  <a:ahLst/>
                  <a:cxnLst/>
                  <a:rect l="l" t="t" r="r" b="b"/>
                  <a:pathLst>
                    <a:path w="3869" h="6030" extrusionOk="0">
                      <a:moveTo>
                        <a:pt x="3444" y="0"/>
                      </a:moveTo>
                      <a:cubicBezTo>
                        <a:pt x="3199" y="0"/>
                        <a:pt x="3010" y="189"/>
                        <a:pt x="3010" y="434"/>
                      </a:cubicBezTo>
                      <a:lnTo>
                        <a:pt x="3010" y="1727"/>
                      </a:lnTo>
                      <a:lnTo>
                        <a:pt x="2576" y="1727"/>
                      </a:lnTo>
                      <a:cubicBezTo>
                        <a:pt x="1519" y="1727"/>
                        <a:pt x="529" y="2293"/>
                        <a:pt x="0" y="3208"/>
                      </a:cubicBezTo>
                      <a:lnTo>
                        <a:pt x="0" y="6030"/>
                      </a:lnTo>
                      <a:lnTo>
                        <a:pt x="859" y="6030"/>
                      </a:lnTo>
                      <a:cubicBezTo>
                        <a:pt x="2520" y="6030"/>
                        <a:pt x="3869" y="4680"/>
                        <a:pt x="3869" y="3010"/>
                      </a:cubicBezTo>
                      <a:lnTo>
                        <a:pt x="3869" y="434"/>
                      </a:lnTo>
                      <a:cubicBezTo>
                        <a:pt x="3869" y="189"/>
                        <a:pt x="3680" y="0"/>
                        <a:pt x="3444" y="0"/>
                      </a:cubicBez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 name="Google Shape;497;p29"/>
                <p:cNvSpPr/>
                <p:nvPr/>
              </p:nvSpPr>
              <p:spPr>
                <a:xfrm>
                  <a:off x="1666775" y="3351925"/>
                  <a:ext cx="96975" cy="107600"/>
                </a:xfrm>
                <a:custGeom>
                  <a:avLst/>
                  <a:gdLst/>
                  <a:ahLst/>
                  <a:cxnLst/>
                  <a:rect l="l" t="t" r="r" b="b"/>
                  <a:pathLst>
                    <a:path w="3879" h="4304" extrusionOk="0">
                      <a:moveTo>
                        <a:pt x="434" y="0"/>
                      </a:moveTo>
                      <a:cubicBezTo>
                        <a:pt x="189" y="0"/>
                        <a:pt x="0" y="189"/>
                        <a:pt x="0" y="425"/>
                      </a:cubicBezTo>
                      <a:lnTo>
                        <a:pt x="0" y="1293"/>
                      </a:lnTo>
                      <a:cubicBezTo>
                        <a:pt x="0" y="2954"/>
                        <a:pt x="1349" y="4303"/>
                        <a:pt x="3010" y="4303"/>
                      </a:cubicBezTo>
                      <a:lnTo>
                        <a:pt x="3878" y="4303"/>
                      </a:lnTo>
                      <a:lnTo>
                        <a:pt x="3878" y="3010"/>
                      </a:lnTo>
                      <a:cubicBezTo>
                        <a:pt x="3878" y="1350"/>
                        <a:pt x="2529" y="0"/>
                        <a:pt x="85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 name="Google Shape;498;p29"/>
                <p:cNvSpPr/>
                <p:nvPr/>
              </p:nvSpPr>
              <p:spPr>
                <a:xfrm>
                  <a:off x="1752875" y="3373375"/>
                  <a:ext cx="107575" cy="107850"/>
                </a:xfrm>
                <a:custGeom>
                  <a:avLst/>
                  <a:gdLst/>
                  <a:ahLst/>
                  <a:cxnLst/>
                  <a:rect l="l" t="t" r="r" b="b"/>
                  <a:pathLst>
                    <a:path w="4303" h="4314" extrusionOk="0">
                      <a:moveTo>
                        <a:pt x="3010" y="1"/>
                      </a:moveTo>
                      <a:cubicBezTo>
                        <a:pt x="1359" y="20"/>
                        <a:pt x="19" y="1350"/>
                        <a:pt x="0" y="3011"/>
                      </a:cubicBezTo>
                      <a:lnTo>
                        <a:pt x="0" y="4313"/>
                      </a:lnTo>
                      <a:lnTo>
                        <a:pt x="1293" y="4313"/>
                      </a:lnTo>
                      <a:cubicBezTo>
                        <a:pt x="2954" y="4313"/>
                        <a:pt x="4303" y="2964"/>
                        <a:pt x="4303" y="1294"/>
                      </a:cubicBezTo>
                      <a:lnTo>
                        <a:pt x="4303" y="435"/>
                      </a:lnTo>
                      <a:cubicBezTo>
                        <a:pt x="4303" y="199"/>
                        <a:pt x="4114" y="1"/>
                        <a:pt x="3878" y="1"/>
                      </a:cubicBez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 name="Google Shape;499;p29"/>
                <p:cNvSpPr/>
                <p:nvPr/>
              </p:nvSpPr>
              <p:spPr>
                <a:xfrm>
                  <a:off x="1763725" y="3373375"/>
                  <a:ext cx="96725" cy="107850"/>
                </a:xfrm>
                <a:custGeom>
                  <a:avLst/>
                  <a:gdLst/>
                  <a:ahLst/>
                  <a:cxnLst/>
                  <a:rect l="l" t="t" r="r" b="b"/>
                  <a:pathLst>
                    <a:path w="3869" h="4314" extrusionOk="0">
                      <a:moveTo>
                        <a:pt x="2576" y="1"/>
                      </a:moveTo>
                      <a:cubicBezTo>
                        <a:pt x="1519" y="1"/>
                        <a:pt x="529" y="567"/>
                        <a:pt x="0" y="1482"/>
                      </a:cubicBezTo>
                      <a:lnTo>
                        <a:pt x="0" y="4313"/>
                      </a:lnTo>
                      <a:lnTo>
                        <a:pt x="859" y="4313"/>
                      </a:lnTo>
                      <a:cubicBezTo>
                        <a:pt x="2520" y="4313"/>
                        <a:pt x="3869" y="2954"/>
                        <a:pt x="3869" y="1294"/>
                      </a:cubicBezTo>
                      <a:lnTo>
                        <a:pt x="3869" y="435"/>
                      </a:lnTo>
                      <a:cubicBezTo>
                        <a:pt x="3869" y="190"/>
                        <a:pt x="3680" y="1"/>
                        <a:pt x="344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 name="Google Shape;500;p29"/>
                <p:cNvSpPr/>
                <p:nvPr/>
              </p:nvSpPr>
              <p:spPr>
                <a:xfrm>
                  <a:off x="1752875" y="3502425"/>
                  <a:ext cx="21475" cy="87000"/>
                </a:xfrm>
                <a:custGeom>
                  <a:avLst/>
                  <a:gdLst/>
                  <a:ahLst/>
                  <a:cxnLst/>
                  <a:rect l="l" t="t" r="r" b="b"/>
                  <a:pathLst>
                    <a:path w="859" h="3480" extrusionOk="0">
                      <a:moveTo>
                        <a:pt x="859" y="0"/>
                      </a:moveTo>
                      <a:lnTo>
                        <a:pt x="434" y="869"/>
                      </a:lnTo>
                      <a:lnTo>
                        <a:pt x="0" y="1727"/>
                      </a:lnTo>
                      <a:lnTo>
                        <a:pt x="0" y="3048"/>
                      </a:lnTo>
                      <a:cubicBezTo>
                        <a:pt x="0" y="3336"/>
                        <a:pt x="215" y="3480"/>
                        <a:pt x="430" y="3480"/>
                      </a:cubicBezTo>
                      <a:cubicBezTo>
                        <a:pt x="644" y="3480"/>
                        <a:pt x="859" y="3336"/>
                        <a:pt x="859" y="3048"/>
                      </a:cubicBezTo>
                      <a:lnTo>
                        <a:pt x="859" y="0"/>
                      </a:ln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 name="Google Shape;501;p29"/>
                <p:cNvSpPr/>
                <p:nvPr/>
              </p:nvSpPr>
              <p:spPr>
                <a:xfrm>
                  <a:off x="1763475" y="3502425"/>
                  <a:ext cx="10875" cy="86825"/>
                </a:xfrm>
                <a:custGeom>
                  <a:avLst/>
                  <a:gdLst/>
                  <a:ahLst/>
                  <a:cxnLst/>
                  <a:rect l="l" t="t" r="r" b="b"/>
                  <a:pathLst>
                    <a:path w="435" h="3473" extrusionOk="0">
                      <a:moveTo>
                        <a:pt x="435" y="0"/>
                      </a:moveTo>
                      <a:lnTo>
                        <a:pt x="1" y="869"/>
                      </a:lnTo>
                      <a:lnTo>
                        <a:pt x="1" y="3473"/>
                      </a:lnTo>
                      <a:cubicBezTo>
                        <a:pt x="246" y="3473"/>
                        <a:pt x="435" y="3284"/>
                        <a:pt x="435" y="3048"/>
                      </a:cubicBezTo>
                      <a:lnTo>
                        <a:pt x="435" y="0"/>
                      </a:ln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 name="Google Shape;502;p29"/>
                <p:cNvSpPr/>
                <p:nvPr/>
              </p:nvSpPr>
              <p:spPr>
                <a:xfrm>
                  <a:off x="1666775" y="3416325"/>
                  <a:ext cx="96975" cy="107825"/>
                </a:xfrm>
                <a:custGeom>
                  <a:avLst/>
                  <a:gdLst/>
                  <a:ahLst/>
                  <a:cxnLst/>
                  <a:rect l="l" t="t" r="r" b="b"/>
                  <a:pathLst>
                    <a:path w="3879" h="4313" extrusionOk="0">
                      <a:moveTo>
                        <a:pt x="434" y="0"/>
                      </a:moveTo>
                      <a:cubicBezTo>
                        <a:pt x="189" y="0"/>
                        <a:pt x="0" y="198"/>
                        <a:pt x="0" y="434"/>
                      </a:cubicBezTo>
                      <a:lnTo>
                        <a:pt x="0" y="1293"/>
                      </a:lnTo>
                      <a:cubicBezTo>
                        <a:pt x="0" y="2954"/>
                        <a:pt x="1349" y="4313"/>
                        <a:pt x="3010" y="4313"/>
                      </a:cubicBezTo>
                      <a:lnTo>
                        <a:pt x="3878" y="4313"/>
                      </a:lnTo>
                      <a:lnTo>
                        <a:pt x="3878" y="3020"/>
                      </a:lnTo>
                      <a:cubicBezTo>
                        <a:pt x="3878" y="1350"/>
                        <a:pt x="2529" y="0"/>
                        <a:pt x="859" y="0"/>
                      </a:cubicBez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 name="Google Shape;503;p29"/>
                <p:cNvSpPr/>
                <p:nvPr/>
              </p:nvSpPr>
              <p:spPr>
                <a:xfrm>
                  <a:off x="1752875" y="3438025"/>
                  <a:ext cx="107575" cy="107600"/>
                </a:xfrm>
                <a:custGeom>
                  <a:avLst/>
                  <a:gdLst/>
                  <a:ahLst/>
                  <a:cxnLst/>
                  <a:rect l="l" t="t" r="r" b="b"/>
                  <a:pathLst>
                    <a:path w="4303" h="4304" extrusionOk="0">
                      <a:moveTo>
                        <a:pt x="3010" y="0"/>
                      </a:moveTo>
                      <a:cubicBezTo>
                        <a:pt x="1359" y="19"/>
                        <a:pt x="19" y="1350"/>
                        <a:pt x="0" y="3010"/>
                      </a:cubicBezTo>
                      <a:lnTo>
                        <a:pt x="0" y="4303"/>
                      </a:lnTo>
                      <a:lnTo>
                        <a:pt x="1293" y="4303"/>
                      </a:lnTo>
                      <a:cubicBezTo>
                        <a:pt x="2954" y="4303"/>
                        <a:pt x="4303" y="2954"/>
                        <a:pt x="4303" y="1293"/>
                      </a:cubicBezTo>
                      <a:lnTo>
                        <a:pt x="4303" y="425"/>
                      </a:lnTo>
                      <a:cubicBezTo>
                        <a:pt x="4303" y="189"/>
                        <a:pt x="4114" y="0"/>
                        <a:pt x="3878" y="0"/>
                      </a:cubicBezTo>
                      <a:close/>
                    </a:path>
                  </a:pathLst>
                </a:custGeom>
                <a:solidFill>
                  <a:srgbClr val="FFC53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 name="Google Shape;504;p29"/>
                <p:cNvSpPr/>
                <p:nvPr/>
              </p:nvSpPr>
              <p:spPr>
                <a:xfrm>
                  <a:off x="1763725" y="3437775"/>
                  <a:ext cx="96725" cy="108075"/>
                </a:xfrm>
                <a:custGeom>
                  <a:avLst/>
                  <a:gdLst/>
                  <a:ahLst/>
                  <a:cxnLst/>
                  <a:rect l="l" t="t" r="r" b="b"/>
                  <a:pathLst>
                    <a:path w="3869" h="4323" extrusionOk="0">
                      <a:moveTo>
                        <a:pt x="2576" y="1"/>
                      </a:moveTo>
                      <a:cubicBezTo>
                        <a:pt x="1510" y="10"/>
                        <a:pt x="529" y="577"/>
                        <a:pt x="0" y="1501"/>
                      </a:cubicBezTo>
                      <a:lnTo>
                        <a:pt x="0" y="4323"/>
                      </a:lnTo>
                      <a:lnTo>
                        <a:pt x="859" y="4323"/>
                      </a:lnTo>
                      <a:cubicBezTo>
                        <a:pt x="2520" y="4323"/>
                        <a:pt x="3869" y="2964"/>
                        <a:pt x="3869" y="1303"/>
                      </a:cubicBezTo>
                      <a:lnTo>
                        <a:pt x="3869" y="435"/>
                      </a:lnTo>
                      <a:cubicBezTo>
                        <a:pt x="3869" y="199"/>
                        <a:pt x="3680" y="1"/>
                        <a:pt x="3444" y="1"/>
                      </a:cubicBez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505" name="Google Shape;505;p29"/>
            <p:cNvSpPr/>
            <p:nvPr/>
          </p:nvSpPr>
          <p:spPr>
            <a:xfrm>
              <a:off x="6544898" y="1182801"/>
              <a:ext cx="18000" cy="82800"/>
            </a:xfrm>
            <a:prstGeom prst="roundRect">
              <a:avLst>
                <a:gd name="adj" fmla="val 16667"/>
              </a:avLst>
            </a:prstGeom>
            <a:solidFill>
              <a:srgbClr val="FE7C5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46011251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1" y="0"/>
            <a:ext cx="12192000" cy="68801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1272" y="72251"/>
            <a:ext cx="6662052" cy="71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err="1">
                <a:solidFill>
                  <a:schemeClr val="tx1"/>
                </a:solidFill>
                <a:latin typeface="Times New Roman" pitchFamily="18" charset="0"/>
                <a:cs typeface="Times New Roman" pitchFamily="18" charset="0"/>
              </a:rPr>
              <a:t>Học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sinh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quan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sát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hình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ảnh</a:t>
            </a:r>
            <a:r>
              <a:rPr lang="en-US" sz="3600" dirty="0">
                <a:solidFill>
                  <a:schemeClr val="tx1"/>
                </a:solidFill>
                <a:latin typeface="Times New Roman" pitchFamily="18" charset="0"/>
                <a:cs typeface="Times New Roman" pitchFamily="18" charset="0"/>
              </a:rPr>
              <a:t>:</a:t>
            </a:r>
          </a:p>
        </p:txBody>
      </p:sp>
      <p:pic>
        <p:nvPicPr>
          <p:cNvPr id="3" name="Shape 2005">
            <a:extLst>
              <a:ext uri="{FF2B5EF4-FFF2-40B4-BE49-F238E27FC236}">
                <a16:creationId xmlns:a16="http://schemas.microsoft.com/office/drawing/2014/main" id="{31DA5F1C-11DA-D737-F583-88E4DD842EC1}"/>
              </a:ext>
            </a:extLst>
          </p:cNvPr>
          <p:cNvPicPr/>
          <p:nvPr/>
        </p:nvPicPr>
        <p:blipFill>
          <a:blip r:embed="rId3"/>
          <a:stretch/>
        </p:blipFill>
        <p:spPr>
          <a:xfrm>
            <a:off x="731520" y="1029903"/>
            <a:ext cx="10597415" cy="5650030"/>
          </a:xfrm>
          <a:prstGeom prst="rect">
            <a:avLst/>
          </a:prstGeom>
        </p:spPr>
      </p:pic>
    </p:spTree>
    <p:extLst>
      <p:ext uri="{BB962C8B-B14F-4D97-AF65-F5344CB8AC3E}">
        <p14:creationId xmlns:p14="http://schemas.microsoft.com/office/powerpoint/2010/main" val="320179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88361A-9957-C2D8-0EE2-4897F7FBA0CA}"/>
              </a:ext>
            </a:extLst>
          </p:cNvPr>
          <p:cNvSpPr txBox="1"/>
          <p:nvPr/>
        </p:nvSpPr>
        <p:spPr>
          <a:xfrm>
            <a:off x="940867" y="1817515"/>
            <a:ext cx="9406289" cy="2945358"/>
          </a:xfrm>
          <a:prstGeom prst="rect">
            <a:avLst/>
          </a:prstGeom>
          <a:noFill/>
        </p:spPr>
        <p:txBody>
          <a:bodyPr wrap="square">
            <a:spAutoFit/>
          </a:bodyPr>
          <a:lstStyle/>
          <a:p>
            <a:pPr marL="0" marR="0">
              <a:lnSpc>
                <a:spcPct val="106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PHIẾU HỌC TẬP SỐ 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US" sz="1800" kern="0" dirty="0">
                <a:effectLst/>
                <a:latin typeface="Times New Roman" panose="02020603050405020304" pitchFamily="18" charset="0"/>
                <a:ea typeface="Calibri" panose="020F0502020204030204" pitchFamily="34" charset="0"/>
              </a:rPr>
              <a:t>…………………………………………………………………………………………………………………………………………………………………………………………………………………………………………………………………………………………………………………………………………………………………………………………………………………………………………………………………………………………………………………………</a:t>
            </a:r>
            <a:endParaRPr lang="en-US" dirty="0"/>
          </a:p>
        </p:txBody>
      </p:sp>
      <p:sp>
        <p:nvSpPr>
          <p:cNvPr id="7" name="TextBox 6">
            <a:extLst>
              <a:ext uri="{FF2B5EF4-FFF2-40B4-BE49-F238E27FC236}">
                <a16:creationId xmlns:a16="http://schemas.microsoft.com/office/drawing/2014/main" id="{7DCEC15E-0164-2EEB-6196-F4B81C29F989}"/>
              </a:ext>
            </a:extLst>
          </p:cNvPr>
          <p:cNvSpPr txBox="1"/>
          <p:nvPr/>
        </p:nvSpPr>
        <p:spPr>
          <a:xfrm>
            <a:off x="652109" y="766841"/>
            <a:ext cx="9233036" cy="519053"/>
          </a:xfrm>
          <a:prstGeom prst="rect">
            <a:avLst/>
          </a:prstGeom>
          <a:noFill/>
        </p:spPr>
        <p:txBody>
          <a:bodyPr wrap="square">
            <a:spAutoFit/>
          </a:bodyPr>
          <a:lstStyle/>
          <a:p>
            <a:pPr marL="0" marR="0">
              <a:lnSpc>
                <a:spcPct val="106000"/>
              </a:lnSpc>
              <a:spcBef>
                <a:spcPts val="0"/>
              </a:spcBef>
              <a:spcAft>
                <a:spcPts val="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HS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a:t>
            </a:r>
          </a:p>
        </p:txBody>
      </p:sp>
    </p:spTree>
    <p:extLst>
      <p:ext uri="{BB962C8B-B14F-4D97-AF65-F5344CB8AC3E}">
        <p14:creationId xmlns:p14="http://schemas.microsoft.com/office/powerpoint/2010/main" val="1779319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B54C27-AC3D-1162-574F-0DBF0EB84F36}"/>
              </a:ext>
            </a:extLst>
          </p:cNvPr>
          <p:cNvSpPr txBox="1"/>
          <p:nvPr/>
        </p:nvSpPr>
        <p:spPr>
          <a:xfrm>
            <a:off x="1085248" y="3429000"/>
            <a:ext cx="10272561" cy="2350131"/>
          </a:xfrm>
          <a:prstGeom prst="rect">
            <a:avLst/>
          </a:prstGeom>
          <a:noFill/>
        </p:spPr>
        <p:txBody>
          <a:bodyPr wrap="square">
            <a:spAutoFit/>
          </a:bodyPr>
          <a:lstStyle/>
          <a:p>
            <a:pPr marL="0" marR="0">
              <a:lnSpc>
                <a:spcPct val="106000"/>
              </a:lnSpc>
              <a:spcBef>
                <a:spcPts val="0"/>
              </a:spcBef>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Thành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thủy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Các</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sinh</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vật</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sống</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thực</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vật</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động</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vật</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nấm</a:t>
            </a:r>
            <a:r>
              <a:rPr lang="en-US" sz="2800" kern="0" dirty="0">
                <a:effectLst/>
                <a:latin typeface="Times New Roman" panose="02020603050405020304" pitchFamily="18" charset="0"/>
                <a:ea typeface="Calibri" panose="020F0502020204030204" pitchFamily="34" charset="0"/>
              </a:rPr>
              <a:t>, vi </a:t>
            </a:r>
            <a:r>
              <a:rPr lang="en-US" sz="2800" kern="0" dirty="0" err="1">
                <a:effectLst/>
                <a:latin typeface="Times New Roman" panose="02020603050405020304" pitchFamily="18" charset="0"/>
                <a:ea typeface="Calibri" panose="020F0502020204030204" pitchFamily="34" charset="0"/>
              </a:rPr>
              <a:t>sinh</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vật</a:t>
            </a:r>
            <a:r>
              <a:rPr lang="en-US" sz="2800" kern="0" dirty="0">
                <a:effectLst/>
                <a:latin typeface="Times New Roman" panose="02020603050405020304" pitchFamily="18" charset="0"/>
                <a:ea typeface="Calibri" panose="020F0502020204030204" pitchFamily="34" charset="0"/>
              </a:rPr>
              <a:t>…)</a:t>
            </a:r>
            <a:endParaRPr lang="en-US" sz="2800" dirty="0"/>
          </a:p>
        </p:txBody>
      </p:sp>
      <p:sp>
        <p:nvSpPr>
          <p:cNvPr id="5" name="TextBox 4">
            <a:extLst>
              <a:ext uri="{FF2B5EF4-FFF2-40B4-BE49-F238E27FC236}">
                <a16:creationId xmlns:a16="http://schemas.microsoft.com/office/drawing/2014/main" id="{5C0CB844-AE78-5B92-EEA7-10B1F3F05F54}"/>
              </a:ext>
            </a:extLst>
          </p:cNvPr>
          <p:cNvSpPr txBox="1"/>
          <p:nvPr/>
        </p:nvSpPr>
        <p:spPr>
          <a:xfrm>
            <a:off x="324853" y="300229"/>
            <a:ext cx="6097604" cy="366703"/>
          </a:xfrm>
          <a:prstGeom prst="rect">
            <a:avLst/>
          </a:prstGeom>
          <a:noFill/>
        </p:spPr>
        <p:txBody>
          <a:bodyPr wrap="square">
            <a:spAutoFit/>
          </a:bodyPr>
          <a:lstStyle/>
          <a:p>
            <a:pPr marL="0" marR="0">
              <a:lnSpc>
                <a:spcPct val="106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PHIẾU HỌC TẬP SỐ 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E733B06-E103-B2E6-1BA0-1DD080B02B76}"/>
              </a:ext>
            </a:extLst>
          </p:cNvPr>
          <p:cNvSpPr txBox="1"/>
          <p:nvPr/>
        </p:nvSpPr>
        <p:spPr>
          <a:xfrm>
            <a:off x="555858" y="895866"/>
            <a:ext cx="6097604" cy="519053"/>
          </a:xfrm>
          <a:prstGeom prst="rect">
            <a:avLst/>
          </a:prstGeom>
          <a:noFill/>
        </p:spPr>
        <p:txBody>
          <a:bodyPr wrap="square">
            <a:spAutoFit/>
          </a:bodyPr>
          <a:lstStyle/>
          <a:p>
            <a:pPr marL="0" marR="0">
              <a:lnSpc>
                <a:spcPct val="106000"/>
              </a:lnSpc>
              <a:spcBef>
                <a:spcPts val="0"/>
              </a:spcBef>
              <a:spcAft>
                <a:spcPts val="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2C259130-A35E-82CF-509C-7AEA4C579D49}"/>
              </a:ext>
            </a:extLst>
          </p:cNvPr>
          <p:cNvSpPr txBox="1"/>
          <p:nvPr/>
        </p:nvSpPr>
        <p:spPr>
          <a:xfrm>
            <a:off x="757990" y="1534141"/>
            <a:ext cx="8078001" cy="954107"/>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p>
        </p:txBody>
      </p:sp>
      <p:sp>
        <p:nvSpPr>
          <p:cNvPr id="11" name="TextBox 10">
            <a:extLst>
              <a:ext uri="{FF2B5EF4-FFF2-40B4-BE49-F238E27FC236}">
                <a16:creationId xmlns:a16="http://schemas.microsoft.com/office/drawing/2014/main" id="{D86CC52F-24E0-ADE0-E49D-93CBD339410C}"/>
              </a:ext>
            </a:extLst>
          </p:cNvPr>
          <p:cNvSpPr txBox="1"/>
          <p:nvPr/>
        </p:nvSpPr>
        <p:spPr>
          <a:xfrm>
            <a:off x="757990" y="3113419"/>
            <a:ext cx="9204156" cy="519053"/>
          </a:xfrm>
          <a:prstGeom prst="rect">
            <a:avLst/>
          </a:prstGeom>
          <a:noFill/>
        </p:spPr>
        <p:txBody>
          <a:bodyPr wrap="square">
            <a:spAutoFit/>
          </a:bodyPr>
          <a:lstStyle/>
          <a:p>
            <a:pPr marL="0" marR="0">
              <a:lnSpc>
                <a:spcPct val="106000"/>
              </a:lnSpc>
              <a:spcBef>
                <a:spcPts val="0"/>
              </a:spcBef>
              <a:spcAft>
                <a:spcPts val="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Cấu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gồm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51354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1" grpId="0"/>
    </p:bldLst>
  </p:timing>
</p:sld>
</file>

<file path=ppt/theme/theme1.xml><?xml version="1.0" encoding="utf-8"?>
<a:theme xmlns:a="http://schemas.openxmlformats.org/drawingml/2006/main" name="Blank">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1_自定义设计方案">
  <a:themeElements>
    <a:clrScheme name="09">
      <a:dk1>
        <a:sysClr val="windowText" lastClr="000000"/>
      </a:dk1>
      <a:lt1>
        <a:sysClr val="window" lastClr="FFFFFF"/>
      </a:lt1>
      <a:dk2>
        <a:srgbClr val="4E5B6F"/>
      </a:dk2>
      <a:lt2>
        <a:srgbClr val="D6ECFF"/>
      </a:lt2>
      <a:accent1>
        <a:srgbClr val="FF0000"/>
      </a:accent1>
      <a:accent2>
        <a:srgbClr val="00B050"/>
      </a:accent2>
      <a:accent3>
        <a:srgbClr val="FF0000"/>
      </a:accent3>
      <a:accent4>
        <a:srgbClr val="00B050"/>
      </a:accent4>
      <a:accent5>
        <a:srgbClr val="FF0000"/>
      </a:accent5>
      <a:accent6>
        <a:srgbClr val="00B050"/>
      </a:accent6>
      <a:hlink>
        <a:srgbClr val="FF0000"/>
      </a:hlink>
      <a:folHlink>
        <a:srgbClr val="00B050"/>
      </a:folHlink>
    </a:clrScheme>
    <a:fontScheme name="Temp">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1093</TotalTime>
  <Words>2168</Words>
  <Application>Microsoft Office PowerPoint</Application>
  <PresentationFormat>Widescreen</PresentationFormat>
  <Paragraphs>220</Paragraphs>
  <Slides>33</Slides>
  <Notes>13</Notes>
  <HiddenSlides>0</HiddenSlides>
  <MMClips>0</MMClips>
  <ScaleCrop>false</ScaleCrop>
  <HeadingPairs>
    <vt:vector size="6" baseType="variant">
      <vt:variant>
        <vt:lpstr>Fonts Used</vt:lpstr>
      </vt:variant>
      <vt:variant>
        <vt:i4>21</vt:i4>
      </vt:variant>
      <vt:variant>
        <vt:lpstr>Theme</vt:lpstr>
      </vt:variant>
      <vt:variant>
        <vt:i4>3</vt:i4>
      </vt:variant>
      <vt:variant>
        <vt:lpstr>Slide Titles</vt:lpstr>
      </vt:variant>
      <vt:variant>
        <vt:i4>33</vt:i4>
      </vt:variant>
    </vt:vector>
  </HeadingPairs>
  <TitlesOfParts>
    <vt:vector size="57" baseType="lpstr">
      <vt:lpstr>微软雅黑</vt:lpstr>
      <vt:lpstr>宋体</vt:lpstr>
      <vt:lpstr>#9Slide03 Arima Madurai Medium</vt:lpstr>
      <vt:lpstr>#9Slide03 FS Neusa Bold</vt:lpstr>
      <vt:lpstr>#9Slide03 Swiss Condensed Bold</vt:lpstr>
      <vt:lpstr>000 DanPanosian TB</vt:lpstr>
      <vt:lpstr>A3.OpenSansBold-San</vt:lpstr>
      <vt:lpstr>A3.OpenSans-San</vt:lpstr>
      <vt:lpstr>Arial</vt:lpstr>
      <vt:lpstr>Calibri</vt:lpstr>
      <vt:lpstr>Calibri Light</vt:lpstr>
      <vt:lpstr>Courier New</vt:lpstr>
      <vt:lpstr>等线</vt:lpstr>
      <vt:lpstr>Open Sans</vt:lpstr>
      <vt:lpstr>Roboto</vt:lpstr>
      <vt:lpstr>Roboto Condensed</vt:lpstr>
      <vt:lpstr>Roboto Condensed Light</vt:lpstr>
      <vt:lpstr>Symbol</vt:lpstr>
      <vt:lpstr>Times New Roman</vt:lpstr>
      <vt:lpstr>Wingdings</vt:lpstr>
      <vt:lpstr>方正尚酷简体</vt:lpstr>
      <vt:lpstr>Blank</vt:lpstr>
      <vt:lpstr>Custom Design</vt:lpstr>
      <vt:lpstr>1_自定义设计方案</vt:lpstr>
      <vt:lpstr>PowerPoint Presentation</vt:lpstr>
      <vt:lpstr>PowerPoint Presentation</vt:lpstr>
      <vt:lpstr>PowerPoint Presentation</vt:lpstr>
      <vt:lpstr>PowerPoint Presentation</vt:lpstr>
      <vt:lpstr>NỘI DUNG BÀI</vt:lpstr>
      <vt:lpstr>I: KHÁI NIỆM VỀ SINH QUYỂN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truon</cp:lastModifiedBy>
  <cp:revision>200</cp:revision>
  <dcterms:created xsi:type="dcterms:W3CDTF">2022-07-14T09:11:25Z</dcterms:created>
  <dcterms:modified xsi:type="dcterms:W3CDTF">2025-05-02T01:00:26Z</dcterms:modified>
</cp:coreProperties>
</file>