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UTM Cookies" panose="02040603050506020204" pitchFamily="18" charset="0"/>
      <p:regular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60"/>
  </p:normalViewPr>
  <p:slideViewPr>
    <p:cSldViewPr snapToGrid="0">
      <p:cViewPr varScale="1">
        <p:scale>
          <a:sx n="45" d="100"/>
          <a:sy n="45" d="100"/>
        </p:scale>
        <p:origin x="48" y="9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089196" y="1864909"/>
            <a:ext cx="9402126" cy="2362506"/>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7</a:t>
            </a:r>
            <a:r>
              <a:rPr lang="vi-VN" sz="6600">
                <a:ln w="19050">
                  <a:solidFill>
                    <a:schemeClr val="bg1"/>
                  </a:solidFill>
                </a:ln>
                <a:solidFill>
                  <a:schemeClr val="accent6">
                    <a:lumMod val="50000"/>
                  </a:schemeClr>
                </a:solidFill>
                <a:latin typeface="+mj-lt"/>
              </a:rPr>
              <a:t>. </a:t>
            </a:r>
            <a:endParaRPr lang="en-US" sz="6600">
              <a:ln w="19050">
                <a:solidFill>
                  <a:schemeClr val="bg1"/>
                </a:solidFill>
              </a:ln>
              <a:solidFill>
                <a:schemeClr val="accent6">
                  <a:lumMod val="50000"/>
                </a:schemeClr>
              </a:solidFill>
              <a:latin typeface="+mj-lt"/>
            </a:endParaRPr>
          </a:p>
          <a:p>
            <a:pPr algn="ctr">
              <a:lnSpc>
                <a:spcPct val="120000"/>
              </a:lnSpc>
            </a:pPr>
            <a:r>
              <a:rPr lang="en-US" sz="6600">
                <a:ln w="19050">
                  <a:solidFill>
                    <a:schemeClr val="bg1"/>
                  </a:solidFill>
                </a:ln>
                <a:solidFill>
                  <a:schemeClr val="accent6">
                    <a:lumMod val="50000"/>
                  </a:schemeClr>
                </a:solidFill>
                <a:latin typeface="+mj-lt"/>
              </a:rPr>
              <a:t>TRỰC QUAN HÓA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a:t>
            </a:r>
            <a:r>
              <a:rPr lang="en-US" altLang="zh-CN" sz="2000" smtClean="0">
                <a:latin typeface="UTM Avo" panose="02040603050506020204" pitchFamily="18" charset="0"/>
                <a:ea typeface="方正静蕾简体" panose="02000000000000000000" pitchFamily="2" charset="-122"/>
              </a:rPr>
              <a:t>biểu </a:t>
            </a:r>
            <a:r>
              <a:rPr lang="en-US" altLang="zh-CN" sz="2000">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633472"/>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a:t>
            </a:r>
            <a:r>
              <a:rPr lang="vi-VN" sz="2000" smtClean="0">
                <a:solidFill>
                  <a:srgbClr val="000000"/>
                </a:solidFill>
                <a:latin typeface="UTM Avo" panose="02040603050506020204" pitchFamily="18" charset="0"/>
                <a:cs typeface="Times New Roman" panose="02020603050405020304" pitchFamily="18" charset="0"/>
              </a:rPr>
              <a:t>r</a:t>
            </a:r>
            <a:r>
              <a:rPr lang="en-US" sz="2000">
                <a:solidFill>
                  <a:srgbClr val="000000"/>
                </a:solidFill>
                <a:latin typeface="UTM Avo" panose="02040603050506020204" pitchFamily="18" charset="0"/>
                <a:cs typeface="Times New Roman" panose="02020603050405020304" pitchFamily="18" charset="0"/>
              </a:rPr>
              <a:t>ằ</a:t>
            </a:r>
            <a:r>
              <a:rPr lang="vi-VN" sz="2000" smtClean="0">
                <a:solidFill>
                  <a:srgbClr val="000000"/>
                </a:solidFill>
                <a:latin typeface="UTM Avo" panose="02040603050506020204" pitchFamily="18" charset="0"/>
                <a:cs typeface="Times New Roman" panose="02020603050405020304" pitchFamily="18" charset="0"/>
              </a:rPr>
              <a:t>ng </a:t>
            </a:r>
            <a:r>
              <a:rPr lang="vi-VN" sz="2000">
                <a:solidFill>
                  <a:srgbClr val="000000"/>
                </a:solidFill>
                <a:latin typeface="UTM Avo" panose="02040603050506020204" pitchFamily="18" charset="0"/>
                <a:cs typeface="Times New Roman" panose="02020603050405020304" pitchFamily="18" charset="0"/>
              </a:rPr>
              <a:t>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2876</TotalTime>
  <Words>1051</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UTM Cookies</vt:lpstr>
      <vt:lpstr>方正静蕾简体</vt:lpstr>
      <vt:lpstr>汉仪小麦体简</vt:lpstr>
      <vt:lpstr>字魂59号-创粗黑</vt:lpstr>
      <vt:lpstr>Segoe Print</vt:lpstr>
      <vt:lpstr>Arial</vt:lpstr>
      <vt:lpstr>Times New Roman</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Anh Quân</cp:lastModifiedBy>
  <cp:revision>282</cp:revision>
  <dcterms:created xsi:type="dcterms:W3CDTF">2021-06-02T01:34:28Z</dcterms:created>
  <dcterms:modified xsi:type="dcterms:W3CDTF">2023-02-19T13:58:23Z</dcterms:modified>
</cp:coreProperties>
</file>