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0">
            <a:extLst>
              <a:ext uri="{FF2B5EF4-FFF2-40B4-BE49-F238E27FC236}">
                <a16:creationId xmlns:a16="http://schemas.microsoft.com/office/drawing/2014/main" id="{875F9335-049E-4B98-AA8D-143987269652}"/>
              </a:ext>
            </a:extLst>
          </p:cNvPr>
          <p:cNvSpPr txBox="1"/>
          <p:nvPr/>
        </p:nvSpPr>
        <p:spPr>
          <a:xfrm>
            <a:off x="-381000" y="38100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2038</Words>
  <Application>Microsoft Office PowerPoint</Application>
  <PresentationFormat>Custom</PresentationFormat>
  <Paragraphs>181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Symbol</vt:lpstr>
      <vt:lpstr>Calibri</vt:lpstr>
      <vt:lpstr>Cambria Math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Administrator</cp:lastModifiedBy>
  <cp:revision>12</cp:revision>
  <dcterms:created xsi:type="dcterms:W3CDTF">2006-08-16T00:00:00Z</dcterms:created>
  <dcterms:modified xsi:type="dcterms:W3CDTF">2022-11-25T03:30:12Z</dcterms:modified>
  <dc:identifier>DAFNmfvgkP4</dc:identifier>
</cp:coreProperties>
</file>