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8">
  <p:sldMasterIdLst>
    <p:sldMasterId id="2147483648" r:id="rId1"/>
    <p:sldMasterId id="2147483691" r:id="rId2"/>
  </p:sldMasterIdLst>
  <p:notesMasterIdLst>
    <p:notesMasterId r:id="rId14"/>
  </p:notesMasterIdLst>
  <p:sldIdLst>
    <p:sldId id="256" r:id="rId3"/>
    <p:sldId id="3212" r:id="rId4"/>
    <p:sldId id="3213" r:id="rId5"/>
    <p:sldId id="3274" r:id="rId6"/>
    <p:sldId id="3278" r:id="rId7"/>
    <p:sldId id="3279" r:id="rId8"/>
    <p:sldId id="3282" r:id="rId9"/>
    <p:sldId id="3283" r:id="rId10"/>
    <p:sldId id="3284" r:id="rId11"/>
    <p:sldId id="3083" r:id="rId12"/>
    <p:sldId id="3226" r:id="rId13"/>
  </p:sldIdLst>
  <p:sldSz cx="12192000" cy="6858000"/>
  <p:notesSz cx="6858000" cy="9144000"/>
  <p:embeddedFontLst>
    <p:embeddedFont>
      <p:font typeface="字魂59号-创粗黑" panose="00000500000000000000" charset="-122"/>
      <p:regular r:id="rId15"/>
    </p:embeddedFont>
    <p:embeddedFont>
      <p:font typeface="Calibri" panose="020F0502020204030204" pitchFamily="34" charset="0"/>
      <p:regular r:id="rId16"/>
      <p:bold r:id="rId17"/>
      <p:italic r:id="rId18"/>
      <p:boldItalic r:id="rId19"/>
    </p:embeddedFont>
    <p:embeddedFont>
      <p:font typeface="UTM Avo" panose="02040603050506020204" pitchFamily="18" charset="0"/>
      <p:regular r:id="rId20"/>
      <p:bold r:id="rId21"/>
      <p:italic r:id="rId22"/>
      <p:boldItalic r:id="rId23"/>
    </p:embeddedFont>
    <p:embeddedFont>
      <p:font typeface="UTM Cookies" panose="02040603050506020204" pitchFamily="18" charset="0"/>
      <p:regular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0" autoAdjust="0"/>
    <p:restoredTop sz="94660"/>
  </p:normalViewPr>
  <p:slideViewPr>
    <p:cSldViewPr snapToGrid="0">
      <p:cViewPr varScale="1">
        <p:scale>
          <a:sx n="41" d="100"/>
          <a:sy n="41" d="100"/>
        </p:scale>
        <p:origin x="78"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749462" y="2034356"/>
            <a:ext cx="6203942" cy="1743362"/>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11b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THỰC HÀNH TỔNG HỢP</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và những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mà em đã chỉnh sửa trong các phần Luyện tập ở các bài trước để tạo thành một tờ rơi giới thiệu về ngôi trường của em.</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783839"/>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Từ các hình ảnh về chủ đề mà em yêu thích đã được chỉnh sửa, hãy sử dụng các phần mềm ứng dụng đã biết (phần mềm ch</a:t>
            </a:r>
            <a:r>
              <a:rPr lang="en-US" sz="2400">
                <a:solidFill>
                  <a:prstClr val="black"/>
                </a:solidFill>
                <a:latin typeface="UTM Avo" panose="02040603050506020204" pitchFamily="18" charset="0"/>
                <a:cs typeface="Times New Roman" panose="02020603050405020304" pitchFamily="18" charset="0"/>
              </a:rPr>
              <a:t>ỉ</a:t>
            </a:r>
            <a:r>
              <a:rPr lang="vi-VN" sz="2400">
                <a:solidFill>
                  <a:prstClr val="black"/>
                </a:solidFill>
                <a:latin typeface="UTM Avo" panose="02040603050506020204" pitchFamily="18" charset="0"/>
                <a:cs typeface="Times New Roman" panose="02020603050405020304" pitchFamily="18" charset="0"/>
              </a:rPr>
              <a:t>nh sửa ảnh, phần mềm soạn thảo văn bản, phần mềm trình chiếu, phần mềm sơ đồ tư duy,...) để tạo một sản phẩm số đơn giản (ví dụ một cuốn sách ảnh, một bài trình chiếu,...).</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2499" y="706810"/>
            <a:ext cx="8856910" cy="431910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773405"/>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Từ các kết quả thực hành trong Bài 8b, Bài 9b, Bài 10b, em hãy tập hợp, bổ sung và chỉnh sửa ảnh để tạo một tờ rơi giới thiệu về trường của các bạn An, Minh, Khoa.</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663480"/>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Tập hợp nội dung</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Sau các phần thực hành ở các bài học trước, em đã có sản phẩm là các ảnh đâ được chinh sửa bố cục, màu sắc, hiệu ứng hợp lí. Hãy thu thập khoảng 4 đến 6 ảnh và đưa vào một thư mục.</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14118" y="1255153"/>
            <a:ext cx="10794951" cy="1938992"/>
          </a:xfrm>
          <a:prstGeom prst="rect">
            <a:avLst/>
          </a:prstGeom>
          <a:noFill/>
        </p:spPr>
        <p:txBody>
          <a:bodyPr wrap="square">
            <a:spAutoFit/>
          </a:bodyPr>
          <a:lstStyle/>
          <a:p>
            <a:pPr algn="just"/>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Tạo khung viền cho ảnh</a:t>
            </a:r>
          </a:p>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Mở tệp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Anh-Crop.xc</a:t>
            </a:r>
            <a:r>
              <a:rPr lang="en-US" altLang="zh-CN" sz="2400" b="1">
                <a:solidFill>
                  <a:schemeClr val="accent1">
                    <a:lumMod val="75000"/>
                  </a:schemeClr>
                </a:solidFill>
                <a:latin typeface="UTM Avo" panose="02040603050506020204" pitchFamily="18" charset="0"/>
                <a:cs typeface="Times New Roman" panose="02020603050405020304" pitchFamily="18" charset="0"/>
              </a:rPr>
              <a:t>f</a:t>
            </a:r>
            <a:r>
              <a:rPr lang="vi-VN" altLang="zh-CN" sz="2400">
                <a:solidFill>
                  <a:schemeClr val="accent1">
                    <a:lumMod val="75000"/>
                  </a:schemeClr>
                </a:solidFill>
                <a:latin typeface="UTM Avo" panose="02040603050506020204" pitchFamily="18" charset="0"/>
                <a:cs typeface="Times New Roman" panose="02020603050405020304" pitchFamily="18" charset="0"/>
              </a:rPr>
              <a:t> mà em đã lưu ở phần thực hành của Bài 9b.</a:t>
            </a:r>
          </a:p>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một lớp mới bằng cách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Layer/New Layer, </a:t>
            </a:r>
            <a:r>
              <a:rPr lang="vi-VN" altLang="zh-CN" sz="2400">
                <a:solidFill>
                  <a:schemeClr val="accent1">
                    <a:lumMod val="75000"/>
                  </a:schemeClr>
                </a:solidFill>
                <a:latin typeface="UTM Avo" panose="02040603050506020204" pitchFamily="18" charset="0"/>
                <a:cs typeface="Times New Roman" panose="02020603050405020304" pitchFamily="18" charset="0"/>
              </a:rPr>
              <a:t>nhập tên cho lớp này là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vi-VN" altLang="zh-CN" sz="2400">
                <a:solidFill>
                  <a:schemeClr val="accent1">
                    <a:lumMod val="75000"/>
                  </a:schemeClr>
                </a:solidFill>
                <a:latin typeface="UTM Avo" panose="02040603050506020204" pitchFamily="18" charset="0"/>
                <a:cs typeface="Times New Roman" panose="02020603050405020304" pitchFamily="18" charset="0"/>
              </a:rPr>
              <a:t> (Hình 11b.1). Chọn OK để hoàn thành. Trên cửa sổ Layer sẽ xuất hiện thêm lớp Khungvien (H</a:t>
            </a:r>
            <a:r>
              <a:rPr lang="en-US" altLang="zh-CN" sz="2400">
                <a:solidFill>
                  <a:schemeClr val="accent1">
                    <a:lumMod val="75000"/>
                  </a:schemeClr>
                </a:solidFill>
                <a:latin typeface="UTM Avo" panose="02040603050506020204" pitchFamily="18" charset="0"/>
                <a:cs typeface="Times New Roman" panose="02020603050405020304" pitchFamily="18" charset="0"/>
              </a:rPr>
              <a:t>ì</a:t>
            </a:r>
            <a:r>
              <a:rPr lang="vi-VN" altLang="zh-CN" sz="2400">
                <a:solidFill>
                  <a:schemeClr val="accent1">
                    <a:lumMod val="75000"/>
                  </a:schemeClr>
                </a:solidFill>
                <a:latin typeface="UTM Avo" panose="02040603050506020204" pitchFamily="18" charset="0"/>
                <a:cs typeface="Times New Roman" panose="02020603050405020304" pitchFamily="18" charset="0"/>
              </a:rPr>
              <a:t>nh 11 b.2).</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927164" y="6457890"/>
            <a:ext cx="4412222" cy="400110"/>
          </a:xfrm>
          <a:prstGeom prst="rect">
            <a:avLst/>
          </a:prstGeom>
          <a:noFill/>
        </p:spPr>
        <p:txBody>
          <a:bodyPr wrap="square">
            <a:spAutoFit/>
          </a:bodyPr>
          <a:lstStyle/>
          <a:p>
            <a:pPr algn="ctr"/>
            <a:r>
              <a:rPr lang="en-US" altLang="zh-CN" sz="2000" i="1">
                <a:solidFill>
                  <a:schemeClr val="bg1"/>
                </a:solidFill>
                <a:latin typeface="UTM Avo" panose="02040603050506020204" pitchFamily="18" charset="0"/>
                <a:cs typeface="Times New Roman" panose="02020603050405020304" pitchFamily="18" charset="0"/>
              </a:rPr>
              <a:t>Hình 11b.1 Đặt tên cho lớp </a:t>
            </a:r>
            <a:endParaRPr lang="vi-VN" altLang="zh-CN" sz="2000" i="1">
              <a:solidFill>
                <a:schemeClr val="bg1"/>
              </a:solidFill>
              <a:latin typeface="UTM Avo" panose="0204060305050602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B1F0219-C69A-47B3-B0BC-C60963087463}"/>
              </a:ext>
            </a:extLst>
          </p:cNvPr>
          <p:cNvSpPr txBox="1"/>
          <p:nvPr/>
        </p:nvSpPr>
        <p:spPr>
          <a:xfrm>
            <a:off x="6852616" y="6457890"/>
            <a:ext cx="3416103" cy="400110"/>
          </a:xfrm>
          <a:prstGeom prst="rect">
            <a:avLst/>
          </a:prstGeom>
          <a:noFill/>
        </p:spPr>
        <p:txBody>
          <a:bodyPr wrap="square">
            <a:spAutoFit/>
          </a:bodyPr>
          <a:lstStyle/>
          <a:p>
            <a:pPr algn="ctr"/>
            <a:r>
              <a:rPr lang="en-US" altLang="zh-CN" sz="2000" i="1">
                <a:solidFill>
                  <a:schemeClr val="bg1"/>
                </a:solidFill>
                <a:latin typeface="UTM Avo" panose="02040603050506020204" pitchFamily="18" charset="0"/>
                <a:cs typeface="Times New Roman" panose="02020603050405020304" pitchFamily="18" charset="0"/>
              </a:rPr>
              <a:t>Hình 11b.2 Cửa sổ</a:t>
            </a:r>
            <a:endParaRPr lang="vi-VN" altLang="zh-CN" sz="2000" i="1">
              <a:solidFill>
                <a:schemeClr val="bg1"/>
              </a:solidFill>
              <a:latin typeface="UTM Avo" panose="02040603050506020204" pitchFamily="18" charset="0"/>
              <a:cs typeface="Times New Roman" panose="02020603050405020304" pitchFamily="18" charset="0"/>
            </a:endParaRPr>
          </a:p>
        </p:txBody>
      </p:sp>
      <p:pic>
        <p:nvPicPr>
          <p:cNvPr id="19" name="Shape 693">
            <a:extLst>
              <a:ext uri="{FF2B5EF4-FFF2-40B4-BE49-F238E27FC236}">
                <a16:creationId xmlns:a16="http://schemas.microsoft.com/office/drawing/2014/main" id="{2B08F48E-A11F-4395-BE35-13C90CE9201C}"/>
              </a:ext>
            </a:extLst>
          </p:cNvPr>
          <p:cNvPicPr/>
          <p:nvPr/>
        </p:nvPicPr>
        <p:blipFill>
          <a:blip r:embed="rId3"/>
          <a:stretch/>
        </p:blipFill>
        <p:spPr>
          <a:xfrm>
            <a:off x="1529899" y="3194145"/>
            <a:ext cx="3440685" cy="3139980"/>
          </a:xfrm>
          <a:prstGeom prst="rect">
            <a:avLst/>
          </a:prstGeom>
        </p:spPr>
      </p:pic>
      <p:pic>
        <p:nvPicPr>
          <p:cNvPr id="20" name="Shape 697">
            <a:extLst>
              <a:ext uri="{FF2B5EF4-FFF2-40B4-BE49-F238E27FC236}">
                <a16:creationId xmlns:a16="http://schemas.microsoft.com/office/drawing/2014/main" id="{04E840BF-BAF2-48DE-9743-EC6AADC46831}"/>
              </a:ext>
            </a:extLst>
          </p:cNvPr>
          <p:cNvPicPr/>
          <p:nvPr/>
        </p:nvPicPr>
        <p:blipFill>
          <a:blip r:embed="rId4"/>
          <a:stretch/>
        </p:blipFill>
        <p:spPr>
          <a:xfrm>
            <a:off x="6828034" y="4103077"/>
            <a:ext cx="3440685" cy="2264433"/>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6">
                                            <p:txEl>
                                              <p:pRg st="2" end="2"/>
                                            </p:txEl>
                                          </p:spTgt>
                                        </p:tgtEl>
                                        <p:attrNameLst>
                                          <p:attrName>style.visibility</p:attrName>
                                        </p:attrNameLst>
                                      </p:cBhvr>
                                      <p:to>
                                        <p:strVal val="visible"/>
                                      </p:to>
                                    </p:set>
                                    <p:animEffect transition="in" filter="wipe(left)">
                                      <p:cBhvr>
                                        <p:cTn id="21" dur="500"/>
                                        <p:tgtEl>
                                          <p:spTgt spid="18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10">
                                            <p:txEl>
                                              <p:pRg st="0" end="0"/>
                                            </p:txEl>
                                          </p:spTgt>
                                        </p:tgtEl>
                                        <p:attrNameLst>
                                          <p:attrName>style.visibility</p:attrName>
                                        </p:attrNameLst>
                                      </p:cBhvr>
                                      <p:to>
                                        <p:strVal val="visible"/>
                                      </p:to>
                                    </p:set>
                                    <p:animEffect transition="in" filter="wipe(left)">
                                      <p:cBhvr>
                                        <p:cTn id="33" dur="500"/>
                                        <p:tgtEl>
                                          <p:spTgt spid="110">
                                            <p:txEl>
                                              <p:pRg st="0" end="0"/>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831663" y="1344026"/>
            <a:ext cx="10528673" cy="1127232"/>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biểu tượng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bên cạnh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a:t>
            </a:r>
            <a:r>
              <a:rPr lang="en-US" altLang="zh-CN" sz="2400" b="1">
                <a:solidFill>
                  <a:schemeClr val="accent1">
                    <a:lumMod val="75000"/>
                  </a:schemeClr>
                </a:solidFill>
                <a:latin typeface="UTM Avo" panose="02040603050506020204" pitchFamily="18" charset="0"/>
                <a:cs typeface="Times New Roman" panose="02020603050405020304" pitchFamily="18" charset="0"/>
              </a:rPr>
              <a:t>_</a:t>
            </a:r>
            <a:r>
              <a:rPr lang="vi-VN" altLang="zh-CN" sz="2400" b="1">
                <a:solidFill>
                  <a:schemeClr val="accent1">
                    <a:lumMod val="75000"/>
                  </a:schemeClr>
                </a:solidFill>
                <a:latin typeface="UTM Avo" panose="02040603050506020204" pitchFamily="18" charset="0"/>
                <a:cs typeface="Times New Roman" panose="02020603050405020304" pitchFamily="18" charset="0"/>
              </a:rPr>
              <a:t>Crop </a:t>
            </a:r>
            <a:r>
              <a:rPr lang="vi-VN" altLang="zh-CN" sz="2400">
                <a:solidFill>
                  <a:schemeClr val="accent1">
                    <a:lumMod val="75000"/>
                  </a:schemeClr>
                </a:solidFill>
                <a:latin typeface="UTM Avo" panose="02040603050506020204" pitchFamily="18" charset="0"/>
                <a:cs typeface="Times New Roman" panose="02020603050405020304" pitchFamily="18" charset="0"/>
              </a:rPr>
              <a:t>để ẩn nội dung ảnh. Kết quả như Hình 11b.3.</a:t>
            </a:r>
          </a:p>
        </p:txBody>
      </p:sp>
      <p:pic>
        <p:nvPicPr>
          <p:cNvPr id="8" name="Shape 697">
            <a:extLst>
              <a:ext uri="{FF2B5EF4-FFF2-40B4-BE49-F238E27FC236}">
                <a16:creationId xmlns:a16="http://schemas.microsoft.com/office/drawing/2014/main" id="{68621C45-1BEC-4AFD-A753-BEC90D2C262C}"/>
              </a:ext>
            </a:extLst>
          </p:cNvPr>
          <p:cNvPicPr/>
          <p:nvPr/>
        </p:nvPicPr>
        <p:blipFill rotWithShape="1">
          <a:blip r:embed="rId2"/>
          <a:srcRect l="1973" t="77420" r="87999" b="11924"/>
          <a:stretch/>
        </p:blipFill>
        <p:spPr>
          <a:xfrm>
            <a:off x="5257743" y="1344027"/>
            <a:ext cx="638175" cy="563616"/>
          </a:xfrm>
          <a:prstGeom prst="rect">
            <a:avLst/>
          </a:prstGeom>
        </p:spPr>
      </p:pic>
      <p:pic>
        <p:nvPicPr>
          <p:cNvPr id="3" name="Picture 2">
            <a:extLst>
              <a:ext uri="{FF2B5EF4-FFF2-40B4-BE49-F238E27FC236}">
                <a16:creationId xmlns:a16="http://schemas.microsoft.com/office/drawing/2014/main" id="{5AE7BC6E-3E8A-41B4-8C5D-E8E28A5A74A7}"/>
              </a:ext>
            </a:extLst>
          </p:cNvPr>
          <p:cNvPicPr>
            <a:picLocks noChangeAspect="1"/>
          </p:cNvPicPr>
          <p:nvPr/>
        </p:nvPicPr>
        <p:blipFill>
          <a:blip r:embed="rId3"/>
          <a:stretch>
            <a:fillRect/>
          </a:stretch>
        </p:blipFill>
        <p:spPr>
          <a:xfrm>
            <a:off x="6513841" y="1907642"/>
            <a:ext cx="4228571" cy="1314286"/>
          </a:xfrm>
          <a:prstGeom prst="rect">
            <a:avLst/>
          </a:prstGeom>
        </p:spPr>
      </p:pic>
    </p:spTree>
    <p:extLst>
      <p:ext uri="{BB962C8B-B14F-4D97-AF65-F5344CB8AC3E}">
        <p14:creationId xmlns:p14="http://schemas.microsoft.com/office/powerpoint/2010/main" val="14372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501C0B-B52F-4505-8D5B-5C22D754F445}"/>
              </a:ext>
            </a:extLst>
          </p:cNvPr>
          <p:cNvSpPr txBox="1"/>
          <p:nvPr/>
        </p:nvSpPr>
        <p:spPr>
          <a:xfrm>
            <a:off x="491019" y="275503"/>
            <a:ext cx="10950705" cy="1675843"/>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Sử dụng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Gradient</a:t>
            </a:r>
            <a:r>
              <a:rPr lang="vi-VN" altLang="zh-CN" sz="2400">
                <a:solidFill>
                  <a:schemeClr val="accent1">
                    <a:lumMod val="75000"/>
                  </a:schemeClr>
                </a:solidFill>
                <a:latin typeface="UTM Avo" panose="02040603050506020204" pitchFamily="18" charset="0"/>
                <a:cs typeface="Times New Roman" panose="02020603050405020304" pitchFamily="18" charset="0"/>
              </a:rPr>
              <a:t> để đổ màu (chuyển dần giữa màu nền và màu vẽ) cho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 </a:t>
            </a:r>
            <a:r>
              <a:rPr lang="vi-VN" altLang="zh-CN" sz="2400">
                <a:solidFill>
                  <a:schemeClr val="accent1">
                    <a:lumMod val="75000"/>
                  </a:schemeClr>
                </a:solidFill>
                <a:latin typeface="UTM Avo" panose="02040603050506020204" pitchFamily="18" charset="0"/>
                <a:cs typeface="Times New Roman" panose="02020603050405020304" pitchFamily="18" charset="0"/>
              </a:rPr>
              <a:t>Thực hiện các bước như hướng dẫn trong Hình 11 b.4.</a:t>
            </a:r>
          </a:p>
        </p:txBody>
      </p:sp>
      <p:pic>
        <p:nvPicPr>
          <p:cNvPr id="6" name="Shape 707">
            <a:extLst>
              <a:ext uri="{FF2B5EF4-FFF2-40B4-BE49-F238E27FC236}">
                <a16:creationId xmlns:a16="http://schemas.microsoft.com/office/drawing/2014/main" id="{9AED1FA9-09E9-4FF7-98F7-07BAE36086EA}"/>
              </a:ext>
            </a:extLst>
          </p:cNvPr>
          <p:cNvPicPr/>
          <p:nvPr/>
        </p:nvPicPr>
        <p:blipFill>
          <a:blip r:embed="rId2"/>
          <a:stretch/>
        </p:blipFill>
        <p:spPr>
          <a:xfrm>
            <a:off x="3062897" y="1552761"/>
            <a:ext cx="7675441" cy="4730807"/>
          </a:xfrm>
          <a:prstGeom prst="rect">
            <a:avLst/>
          </a:prstGeom>
        </p:spPr>
      </p:pic>
    </p:spTree>
    <p:extLst>
      <p:ext uri="{BB962C8B-B14F-4D97-AF65-F5344CB8AC3E}">
        <p14:creationId xmlns:p14="http://schemas.microsoft.com/office/powerpoint/2010/main" val="21606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77894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50000"/>
                  </a:schemeClr>
                </a:solidFill>
                <a:latin typeface="UTM Avo" panose="02040603050506020204" pitchFamily="18" charset="0"/>
                <a:cs typeface="Times New Roman" panose="02020603050405020304" pitchFamily="18" charset="0"/>
              </a:rPr>
              <a:t>Lưu ý: </a:t>
            </a:r>
            <a:endParaRPr lang="en-US" sz="2400" b="1">
              <a:solidFill>
                <a:schemeClr val="accent1">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50000"/>
                  </a:schemeClr>
                </a:solidFill>
                <a:latin typeface="UTM Avo" panose="02040603050506020204" pitchFamily="18" charset="0"/>
                <a:cs typeface="Times New Roman" panose="02020603050405020304" pitchFamily="18" charset="0"/>
              </a:rPr>
              <a:t>Em có thể điều chỉnh và chọn các thông số trong cửa sổ </a:t>
            </a:r>
            <a:r>
              <a:rPr lang="vi-VN" sz="2400" b="1">
                <a:solidFill>
                  <a:schemeClr val="accent1">
                    <a:lumMod val="50000"/>
                  </a:schemeClr>
                </a:solidFill>
                <a:latin typeface="UTM Avo" panose="02040603050506020204" pitchFamily="18" charset="0"/>
                <a:cs typeface="Times New Roman" panose="02020603050405020304" pitchFamily="18" charset="0"/>
              </a:rPr>
              <a:t>Gradient</a:t>
            </a:r>
            <a:r>
              <a:rPr lang="vi-VN" sz="2400">
                <a:solidFill>
                  <a:schemeClr val="accent1">
                    <a:lumMod val="50000"/>
                  </a:schemeClr>
                </a:solidFill>
                <a:latin typeface="UTM Avo" panose="02040603050506020204" pitchFamily="18" charset="0"/>
                <a:cs typeface="Times New Roman" panose="02020603050405020304" pitchFamily="18" charset="0"/>
              </a:rPr>
              <a:t>: Chọn chế độ </a:t>
            </a:r>
            <a:r>
              <a:rPr lang="vi-VN" sz="2400" b="1">
                <a:solidFill>
                  <a:schemeClr val="accent1">
                    <a:lumMod val="50000"/>
                  </a:schemeClr>
                </a:solidFill>
                <a:latin typeface="UTM Avo" panose="02040603050506020204" pitchFamily="18" charset="0"/>
                <a:cs typeface="Times New Roman" panose="02020603050405020304" pitchFamily="18" charset="0"/>
              </a:rPr>
              <a:t>đổ màu </a:t>
            </a:r>
            <a:r>
              <a:rPr lang="vi-VN" sz="2400">
                <a:solidFill>
                  <a:schemeClr val="accent1">
                    <a:lumMod val="50000"/>
                  </a:schemeClr>
                </a:solidFill>
                <a:latin typeface="UTM Avo" panose="02040603050506020204" pitchFamily="18" charset="0"/>
                <a:cs typeface="Times New Roman" panose="02020603050405020304" pitchFamily="18" charset="0"/>
              </a:rPr>
              <a:t>(mode), chọn </a:t>
            </a:r>
            <a:r>
              <a:rPr lang="vi-VN" sz="2400" b="1">
                <a:solidFill>
                  <a:schemeClr val="accent1">
                    <a:lumMod val="50000"/>
                  </a:schemeClr>
                </a:solidFill>
                <a:latin typeface="UTM Avo" panose="02040603050506020204" pitchFamily="18" charset="0"/>
                <a:cs typeface="Times New Roman" panose="02020603050405020304" pitchFamily="18" charset="0"/>
              </a:rPr>
              <a:t>mật độ màu </a:t>
            </a:r>
            <a:r>
              <a:rPr lang="vi-VN" sz="2400">
                <a:solidFill>
                  <a:schemeClr val="accent1">
                    <a:lumMod val="50000"/>
                  </a:schemeClr>
                </a:solidFill>
                <a:latin typeface="UTM Avo" panose="02040603050506020204" pitchFamily="18" charset="0"/>
                <a:cs typeface="Times New Roman" panose="02020603050405020304" pitchFamily="18" charset="0"/>
              </a:rPr>
              <a:t>(Opacity), chọn </a:t>
            </a:r>
            <a:r>
              <a:rPr lang="vi-VN" sz="2400" b="1">
                <a:solidFill>
                  <a:schemeClr val="accent1">
                    <a:lumMod val="50000"/>
                  </a:schemeClr>
                </a:solidFill>
                <a:latin typeface="UTM Avo" panose="02040603050506020204" pitchFamily="18" charset="0"/>
                <a:cs typeface="Times New Roman" panose="02020603050405020304" pitchFamily="18" charset="0"/>
              </a:rPr>
              <a:t>chuyển màu </a:t>
            </a:r>
            <a:r>
              <a:rPr lang="vi-VN" sz="2400">
                <a:solidFill>
                  <a:schemeClr val="accent1">
                    <a:lumMod val="50000"/>
                  </a:schemeClr>
                </a:solidFill>
                <a:latin typeface="UTM Avo" panose="02040603050506020204" pitchFamily="18" charset="0"/>
                <a:cs typeface="Times New Roman" panose="02020603050405020304" pitchFamily="18" charset="0"/>
              </a:rPr>
              <a:t>lặp lại nhiều lần hay ch</a:t>
            </a:r>
            <a:r>
              <a:rPr lang="en-US" sz="2400">
                <a:solidFill>
                  <a:schemeClr val="accent1">
                    <a:lumMod val="50000"/>
                  </a:schemeClr>
                </a:solidFill>
                <a:latin typeface="UTM Avo" panose="02040603050506020204" pitchFamily="18" charset="0"/>
                <a:cs typeface="Times New Roman" panose="02020603050405020304" pitchFamily="18" charset="0"/>
              </a:rPr>
              <a:t>ỉ</a:t>
            </a:r>
            <a:r>
              <a:rPr lang="vi-VN" sz="2400">
                <a:solidFill>
                  <a:schemeClr val="accent1">
                    <a:lumMod val="50000"/>
                  </a:schemeClr>
                </a:solidFill>
                <a:latin typeface="UTM Avo" panose="02040603050506020204" pitchFamily="18" charset="0"/>
                <a:cs typeface="Times New Roman" panose="02020603050405020304" pitchFamily="18" charset="0"/>
              </a:rPr>
              <a:t> một lần (Repeat),...</a:t>
            </a:r>
            <a:endParaRPr kumimoji="0" lang="en-US" sz="2400" i="0" u="none" strike="noStrike" kern="1200" cap="none" spc="0" normalizeH="0" baseline="0" noProof="0">
              <a:ln>
                <a:noFill/>
              </a:ln>
              <a:solidFill>
                <a:schemeClr val="accent1">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3">
            <a:extLst>
              <a:ext uri="{28A0092B-C50C-407E-A947-70E740481C1C}">
                <a14:useLocalDpi xmlns:a14="http://schemas.microsoft.com/office/drawing/2010/main" val="0"/>
              </a:ext>
            </a:extLst>
          </a:blip>
          <a:srcRect l="-1406" r="-956"/>
          <a:stretch/>
        </p:blipFill>
        <p:spPr>
          <a:xfrm>
            <a:off x="266700" y="3299632"/>
            <a:ext cx="4047392" cy="3577418"/>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501C0B-B52F-4505-8D5B-5C22D754F445}"/>
              </a:ext>
            </a:extLst>
          </p:cNvPr>
          <p:cNvSpPr txBox="1"/>
          <p:nvPr/>
        </p:nvSpPr>
        <p:spPr>
          <a:xfrm>
            <a:off x="726832" y="392733"/>
            <a:ext cx="10480430" cy="2308324"/>
          </a:xfrm>
          <a:prstGeom prst="rect">
            <a:avLst/>
          </a:prstGeom>
          <a:noFill/>
        </p:spPr>
        <p:txBody>
          <a:bodyPr wrap="square">
            <a:spAutoFit/>
          </a:bodyPr>
          <a:lstStyle/>
          <a:p>
            <a:pPr algn="just"/>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Chuyển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vi-VN" altLang="zh-CN" sz="2400">
                <a:solidFill>
                  <a:schemeClr val="accent1">
                    <a:lumMod val="75000"/>
                  </a:schemeClr>
                </a:solidFill>
                <a:latin typeface="UTM Avo" panose="02040603050506020204" pitchFamily="18" charset="0"/>
                <a:cs typeface="Times New Roman" panose="02020603050405020304" pitchFamily="18" charset="0"/>
              </a:rPr>
              <a:t> xuống dưới lớp ảnh b</a:t>
            </a:r>
            <a:r>
              <a:rPr lang="en-US" altLang="zh-CN" sz="2400">
                <a:solidFill>
                  <a:schemeClr val="accent1">
                    <a:lumMod val="75000"/>
                  </a:schemeClr>
                </a:solidFill>
                <a:latin typeface="UTM Avo" panose="02040603050506020204" pitchFamily="18" charset="0"/>
                <a:cs typeface="Times New Roman" panose="02020603050405020304" pitchFamily="18" charset="0"/>
              </a:rPr>
              <a:t>ằ</a:t>
            </a:r>
            <a:r>
              <a:rPr lang="vi-VN" altLang="zh-CN" sz="2400">
                <a:solidFill>
                  <a:schemeClr val="accent1">
                    <a:lumMod val="75000"/>
                  </a:schemeClr>
                </a:solidFill>
                <a:latin typeface="UTM Avo" panose="02040603050506020204" pitchFamily="18" charset="0"/>
                <a:cs typeface="Times New Roman" panose="02020603050405020304" pitchFamily="18" charset="0"/>
              </a:rPr>
              <a:t>ng cách nháy chuột vào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vi-VN" altLang="zh-CN" sz="2400">
                <a:solidFill>
                  <a:schemeClr val="accent1">
                    <a:lumMod val="75000"/>
                  </a:schemeClr>
                </a:solidFill>
                <a:latin typeface="UTM Avo" panose="02040603050506020204" pitchFamily="18" charset="0"/>
                <a:cs typeface="Times New Roman" panose="02020603050405020304" pitchFamily="18" charset="0"/>
              </a:rPr>
              <a:t> trong cửa sổ </a:t>
            </a:r>
            <a:r>
              <a:rPr lang="vi-VN" altLang="zh-CN" sz="2400" b="1">
                <a:solidFill>
                  <a:schemeClr val="accent1">
                    <a:lumMod val="75000"/>
                  </a:schemeClr>
                </a:solidFill>
                <a:latin typeface="UTM Avo" panose="02040603050506020204" pitchFamily="18" charset="0"/>
                <a:cs typeface="Times New Roman" panose="02020603050405020304" pitchFamily="18" charset="0"/>
              </a:rPr>
              <a:t>Layers</a:t>
            </a:r>
            <a:r>
              <a:rPr lang="vi-VN" altLang="zh-CN" sz="2400">
                <a:solidFill>
                  <a:schemeClr val="accent1">
                    <a:lumMod val="75000"/>
                  </a:schemeClr>
                </a:solidFill>
                <a:latin typeface="UTM Avo" panose="02040603050506020204" pitchFamily="18" charset="0"/>
                <a:cs typeface="Times New Roman" panose="02020603050405020304" pitchFamily="18" charset="0"/>
              </a:rPr>
              <a:t> rồi kéo th</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 xuống vị trí bên dưới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Anh-Crop</a:t>
            </a:r>
            <a:r>
              <a:rPr lang="vi-VN" altLang="zh-CN" sz="2400">
                <a:solidFill>
                  <a:schemeClr val="accent1">
                    <a:lumMod val="75000"/>
                  </a:schemeClr>
                </a:solidFill>
                <a:latin typeface="UTM Avo" panose="02040603050506020204" pitchFamily="18" charset="0"/>
                <a:cs typeface="Times New Roman" panose="02020603050405020304" pitchFamily="18" charset="0"/>
              </a:rPr>
              <a:t>. Chọn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Anh-Crop</a:t>
            </a: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en-US" altLang="zh-CN" sz="2400">
                <a:solidFill>
                  <a:schemeClr val="accent1">
                    <a:lumMod val="75000"/>
                  </a:schemeClr>
                </a:solidFill>
                <a:latin typeface="UTM Avo" panose="02040603050506020204" pitchFamily="18" charset="0"/>
                <a:cs typeface="Times New Roman" panose="02020603050405020304" pitchFamily="18" charset="0"/>
              </a:rPr>
              <a:t>giảm kích thước lớp ảnh (nhỏ hơn kích thước lớp </a:t>
            </a:r>
            <a:r>
              <a:rPr lang="en-US"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Trộn các lớp thành một lớp bằng cách chọn lớp trên cùng rồi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Layer/Merge Down.</a:t>
            </a:r>
          </a:p>
        </p:txBody>
      </p:sp>
      <p:pic>
        <p:nvPicPr>
          <p:cNvPr id="7" name="Shape 713">
            <a:extLst>
              <a:ext uri="{FF2B5EF4-FFF2-40B4-BE49-F238E27FC236}">
                <a16:creationId xmlns:a16="http://schemas.microsoft.com/office/drawing/2014/main" id="{B34022D7-8CEF-41A4-AE87-D12FADA8D869}"/>
              </a:ext>
            </a:extLst>
          </p:cNvPr>
          <p:cNvPicPr/>
          <p:nvPr/>
        </p:nvPicPr>
        <p:blipFill>
          <a:blip r:embed="rId2"/>
          <a:stretch/>
        </p:blipFill>
        <p:spPr>
          <a:xfrm>
            <a:off x="4783015" y="2602523"/>
            <a:ext cx="6424246" cy="3693711"/>
          </a:xfrm>
          <a:prstGeom prst="rect">
            <a:avLst/>
          </a:prstGeom>
        </p:spPr>
      </p:pic>
      <p:sp>
        <p:nvSpPr>
          <p:cNvPr id="8" name="TextBox 7">
            <a:extLst>
              <a:ext uri="{FF2B5EF4-FFF2-40B4-BE49-F238E27FC236}">
                <a16:creationId xmlns:a16="http://schemas.microsoft.com/office/drawing/2014/main" id="{614DBCF3-EEB3-4878-8010-B8D1A3CEA197}"/>
              </a:ext>
            </a:extLst>
          </p:cNvPr>
          <p:cNvSpPr txBox="1"/>
          <p:nvPr/>
        </p:nvSpPr>
        <p:spPr>
          <a:xfrm>
            <a:off x="726832" y="2944781"/>
            <a:ext cx="3916859" cy="2308324"/>
          </a:xfrm>
          <a:prstGeom prst="rect">
            <a:avLst/>
          </a:prstGeom>
          <a:noFill/>
        </p:spPr>
        <p:txBody>
          <a:bodyPr wrap="square">
            <a:spAutoFit/>
          </a:bodyPr>
          <a:lstStyle/>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File/Export As </a:t>
            </a:r>
            <a:r>
              <a:rPr lang="vi-VN" altLang="zh-CN" sz="2400">
                <a:solidFill>
                  <a:schemeClr val="accent1">
                    <a:lumMod val="75000"/>
                  </a:schemeClr>
                </a:solidFill>
                <a:latin typeface="UTM Avo" panose="02040603050506020204" pitchFamily="18" charset="0"/>
                <a:cs typeface="Times New Roman" panose="02020603050405020304" pitchFamily="18" charset="0"/>
              </a:rPr>
              <a:t>để ghi kết quả vào tệp ảnh với tên </a:t>
            </a:r>
            <a:r>
              <a:rPr lang="vi-VN" altLang="zh-CN" sz="2400" b="1">
                <a:solidFill>
                  <a:schemeClr val="accent1">
                    <a:lumMod val="75000"/>
                  </a:schemeClr>
                </a:solidFill>
                <a:latin typeface="UTM Avo" panose="02040603050506020204" pitchFamily="18" charset="0"/>
                <a:cs typeface="Times New Roman" panose="02020603050405020304" pitchFamily="18" charset="0"/>
              </a:rPr>
              <a:t>Anh1</a:t>
            </a:r>
            <a:r>
              <a:rPr lang="en-US" altLang="zh-CN" sz="2400" b="1">
                <a:solidFill>
                  <a:schemeClr val="accent1">
                    <a:lumMod val="75000"/>
                  </a:schemeClr>
                </a:solidFill>
                <a:latin typeface="UTM Avo" panose="02040603050506020204" pitchFamily="18" charset="0"/>
                <a:cs typeface="Times New Roman" panose="02020603050405020304" pitchFamily="18" charset="0"/>
              </a:rPr>
              <a:t>.</a:t>
            </a:r>
            <a:r>
              <a:rPr lang="vi-VN" altLang="zh-CN" sz="2400" b="1">
                <a:solidFill>
                  <a:schemeClr val="accent1">
                    <a:lumMod val="75000"/>
                  </a:schemeClr>
                </a:solidFill>
                <a:latin typeface="UTM Avo" panose="02040603050506020204" pitchFamily="18" charset="0"/>
                <a:cs typeface="Times New Roman" panose="02020603050405020304" pitchFamily="18" charset="0"/>
              </a:rPr>
              <a:t>jpg</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T</a:t>
            </a:r>
            <a:r>
              <a:rPr lang="vi-VN" altLang="zh-CN" sz="2400">
                <a:solidFill>
                  <a:schemeClr val="accent1">
                    <a:lumMod val="75000"/>
                  </a:schemeClr>
                </a:solidFill>
                <a:latin typeface="UTM Avo" panose="02040603050506020204" pitchFamily="18" charset="0"/>
                <a:cs typeface="Times New Roman" panose="02020603050405020304" pitchFamily="18" charset="0"/>
              </a:rPr>
              <a:t>hực hiện các bước tương tự để tạo khung viền cho các ảnh còn lại.</a:t>
            </a:r>
          </a:p>
        </p:txBody>
      </p:sp>
    </p:spTree>
    <p:extLst>
      <p:ext uri="{BB962C8B-B14F-4D97-AF65-F5344CB8AC3E}">
        <p14:creationId xmlns:p14="http://schemas.microsoft.com/office/powerpoint/2010/main" val="3551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14118" y="997247"/>
            <a:ext cx="10794951" cy="5553828"/>
          </a:xfrm>
          <a:prstGeom prst="rect">
            <a:avLst/>
          </a:prstGeom>
          <a:noFill/>
        </p:spPr>
        <p:txBody>
          <a:bodyPr wrap="square">
            <a:spAutoFit/>
          </a:bodyPr>
          <a:lstStyle/>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a:t>
            </a:r>
            <a:r>
              <a:rPr lang="vi-VN" altLang="zh-CN" sz="2400" b="1">
                <a:solidFill>
                  <a:schemeClr val="accent1">
                    <a:lumMod val="75000"/>
                  </a:schemeClr>
                </a:solidFill>
                <a:latin typeface="UTM Avo" panose="02040603050506020204" pitchFamily="18" charset="0"/>
                <a:cs typeface="Times New Roman" panose="02020603050405020304" pitchFamily="18" charset="0"/>
              </a:rPr>
              <a:t>. Ghép ảnh vào tờ rơi, thêm văn bản</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một ảnh làm nền tờ rơi.</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Chèn các ảnh đã tạo khung viền vào ảnh nền bằng cách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File/Open as Layers </a:t>
            </a:r>
            <a:r>
              <a:rPr lang="vi-VN" altLang="zh-CN" sz="2400">
                <a:solidFill>
                  <a:schemeClr val="accent1">
                    <a:lumMod val="75000"/>
                  </a:schemeClr>
                </a:solidFill>
                <a:latin typeface="UTM Avo" panose="02040603050506020204" pitchFamily="18" charset="0"/>
                <a:cs typeface="Times New Roman" panose="02020603050405020304" pitchFamily="18" charset="0"/>
              </a:rPr>
              <a:t>để mở hộp thoại, chọn ảnh và nhấn phím </a:t>
            </a:r>
            <a:r>
              <a:rPr lang="vi-VN" altLang="zh-CN" sz="2400" b="1">
                <a:solidFill>
                  <a:schemeClr val="accent1">
                    <a:lumMod val="75000"/>
                  </a:schemeClr>
                </a:solidFill>
                <a:latin typeface="UTM Avo" panose="02040603050506020204" pitchFamily="18" charset="0"/>
                <a:cs typeface="Times New Roman" panose="02020603050405020304" pitchFamily="18" charset="0"/>
              </a:rPr>
              <a:t>Enter </a:t>
            </a:r>
            <a:r>
              <a:rPr lang="vi-VN" altLang="zh-CN" sz="2400">
                <a:solidFill>
                  <a:schemeClr val="accent1">
                    <a:lumMod val="75000"/>
                  </a:schemeClr>
                </a:solidFill>
                <a:latin typeface="UTM Avo" panose="02040603050506020204" pitchFamily="18" charset="0"/>
                <a:cs typeface="Times New Roman" panose="02020603050405020304" pitchFamily="18" charset="0"/>
              </a:rPr>
              <a:t>để hoàn thành. Mỗi ảnh được chèn vào sẽ là một lớp.</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en-US" altLang="zh-CN" sz="2400" b="1">
                <a:solidFill>
                  <a:schemeClr val="accent1">
                    <a:lumMod val="75000"/>
                  </a:schemeClr>
                </a:solidFill>
                <a:latin typeface="UTM Avo" panose="02040603050506020204" pitchFamily="18" charset="0"/>
                <a:cs typeface="Times New Roman" panose="02020603050405020304" pitchFamily="18" charset="0"/>
              </a:rPr>
              <a:t>Move</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để di chuyển ảnh mới chèn đến vị trí mong muốn trên ảnh nền.</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để chinh lại kích thước cho từng ảnh.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Text</a:t>
            </a:r>
            <a:r>
              <a:rPr lang="vi-VN" altLang="zh-CN" sz="2400">
                <a:solidFill>
                  <a:schemeClr val="accent1">
                    <a:lumMod val="75000"/>
                  </a:schemeClr>
                </a:solidFill>
                <a:latin typeface="UTM Avo" panose="02040603050506020204" pitchFamily="18" charset="0"/>
                <a:cs typeface="Times New Roman" panose="02020603050405020304" pitchFamily="18" charset="0"/>
              </a:rPr>
              <a:t> để thêm văn bản vào tờ rơi.</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Rotate</a:t>
            </a:r>
            <a:r>
              <a:rPr lang="vi-VN" altLang="zh-CN" sz="2400">
                <a:solidFill>
                  <a:schemeClr val="accent1">
                    <a:lumMod val="75000"/>
                  </a:schemeClr>
                </a:solidFill>
                <a:latin typeface="UTM Avo" panose="02040603050506020204" pitchFamily="18" charset="0"/>
                <a:cs typeface="Times New Roman" panose="02020603050405020304" pitchFamily="18" charset="0"/>
              </a:rPr>
              <a:t> để xoay ảnh.</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Tree>
    <p:extLst>
      <p:ext uri="{BB962C8B-B14F-4D97-AF65-F5344CB8AC3E}">
        <p14:creationId xmlns:p14="http://schemas.microsoft.com/office/powerpoint/2010/main" val="36448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86">
                                            <p:txEl>
                                              <p:charRg st="69" end="101"/>
                                            </p:txEl>
                                          </p:spTgt>
                                        </p:tgtEl>
                                        <p:attrNameLst>
                                          <p:attrName>style.visibility</p:attrName>
                                        </p:attrNameLst>
                                      </p:cBhvr>
                                      <p:to>
                                        <p:strVal val="visible"/>
                                      </p:to>
                                    </p:set>
                                    <p:animEffect transition="in" filter="wipe(left)">
                                      <p:cBhvr>
                                        <p:cTn id="17" dur="500"/>
                                        <p:tgtEl>
                                          <p:spTgt spid="186">
                                            <p:txEl>
                                              <p:charRg st="69" end="101"/>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6">
                                            <p:txEl>
                                              <p:charRg st="101" end="278"/>
                                            </p:txEl>
                                          </p:spTgt>
                                        </p:tgtEl>
                                        <p:attrNameLst>
                                          <p:attrName>style.visibility</p:attrName>
                                        </p:attrNameLst>
                                      </p:cBhvr>
                                      <p:to>
                                        <p:strVal val="visible"/>
                                      </p:to>
                                    </p:set>
                                    <p:animEffect transition="in" filter="wipe(left)">
                                      <p:cBhvr>
                                        <p:cTn id="21" dur="500"/>
                                        <p:tgtEl>
                                          <p:spTgt spid="186">
                                            <p:txEl>
                                              <p:charRg st="101" end="278"/>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86">
                                            <p:txEl>
                                              <p:pRg st="3" end="3"/>
                                            </p:txEl>
                                          </p:spTgt>
                                        </p:tgtEl>
                                        <p:attrNameLst>
                                          <p:attrName>style.visibility</p:attrName>
                                        </p:attrNameLst>
                                      </p:cBhvr>
                                      <p:to>
                                        <p:strVal val="visible"/>
                                      </p:to>
                                    </p:set>
                                    <p:animEffect transition="in" filter="wipe(left)">
                                      <p:cBhvr>
                                        <p:cTn id="25" dur="500"/>
                                        <p:tgtEl>
                                          <p:spTgt spid="186">
                                            <p:txEl>
                                              <p:pRg st="3" end="3"/>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86">
                                            <p:txEl>
                                              <p:pRg st="4" end="4"/>
                                            </p:txEl>
                                          </p:spTgt>
                                        </p:tgtEl>
                                        <p:attrNameLst>
                                          <p:attrName>style.visibility</p:attrName>
                                        </p:attrNameLst>
                                      </p:cBhvr>
                                      <p:to>
                                        <p:strVal val="visible"/>
                                      </p:to>
                                    </p:set>
                                    <p:animEffect transition="in" filter="wipe(left)">
                                      <p:cBhvr>
                                        <p:cTn id="29" dur="500"/>
                                        <p:tgtEl>
                                          <p:spTgt spid="186">
                                            <p:txEl>
                                              <p:pRg st="4" end="4"/>
                                            </p:txEl>
                                          </p:spTgt>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86">
                                            <p:txEl>
                                              <p:pRg st="5" end="5"/>
                                            </p:txEl>
                                          </p:spTgt>
                                        </p:tgtEl>
                                        <p:attrNameLst>
                                          <p:attrName>style.visibility</p:attrName>
                                        </p:attrNameLst>
                                      </p:cBhvr>
                                      <p:to>
                                        <p:strVal val="visible"/>
                                      </p:to>
                                    </p:set>
                                    <p:animEffect transition="in" filter="wipe(left)">
                                      <p:cBhvr>
                                        <p:cTn id="33" dur="500"/>
                                        <p:tgtEl>
                                          <p:spTgt spid="186">
                                            <p:txEl>
                                              <p:pRg st="5" end="5"/>
                                            </p:txEl>
                                          </p:spTgt>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Effect transition="in" filter="wipe(left)">
                                      <p:cBhvr>
                                        <p:cTn id="37" dur="500"/>
                                        <p:tgtEl>
                                          <p:spTgt spid="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694</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UTM Avo</vt:lpstr>
      <vt:lpstr>字魂59号-创粗黑</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316</cp:revision>
  <dcterms:created xsi:type="dcterms:W3CDTF">2021-06-02T01:34:28Z</dcterms:created>
  <dcterms:modified xsi:type="dcterms:W3CDTF">2023-02-19T10:22:09Z</dcterms:modified>
</cp:coreProperties>
</file>