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2" r:id="rId39"/>
    <p:sldId id="293" r:id="rId40"/>
    <p:sldId id="298"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4" r:id="rId57"/>
  </p:sldIdLst>
  <p:sldSz cx="18288000" cy="10287000"/>
  <p:notesSz cx="6858000" cy="9144000"/>
  <p:embeddedFontLst>
    <p:embeddedFont>
      <p:font typeface="Calibri" panose="020F0502020204030204" pitchFamily="34" charset="0"/>
      <p:regular r:id="rId59"/>
      <p:bold r:id="rId60"/>
      <p:italic r:id="rId61"/>
      <p:boldItalic r:id="rId62"/>
    </p:embeddedFont>
    <p:embeddedFont>
      <p:font typeface="Cambria Math" panose="02040503050406030204" pitchFamily="18"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FF99"/>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D4-4180-8A67-9711CC3BA1CE}"/>
              </c:ext>
            </c:extLst>
          </c:dPt>
          <c:dLbls>
            <c:dLbl>
              <c:idx val="0"/>
              <c:layout>
                <c:manualLayout>
                  <c:x val="-7.3317033993014313E-2"/>
                  <c:y val="0.17408426671507049"/>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D4-4180-8A67-9711CC3BA1CE}"/>
                </c:ext>
              </c:extLst>
            </c:dLbl>
            <c:dLbl>
              <c:idx val="2"/>
              <c:layout>
                <c:manualLayout>
                  <c:x val="-7.182336571597403E-2"/>
                  <c:y val="-0.189638218110638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0"/>
              <c:tx>
                <c:rich>
                  <a:bodyPr/>
                  <a:lstStyle/>
                  <a:p>
                    <a:fld id="{8BC047CD-46A6-41C5-BF9A-A1772A1775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tx>
                <c:rich>
                  <a:bodyPr/>
                  <a:lstStyle/>
                  <a:p>
                    <a:fld id="{F28B22DD-E177-4C5E-BF24-29119B900CE2}"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fld id="{C012B8E2-BEF5-4F83-A990-523A20ED457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châu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lục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tính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đến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r>
              <a:rPr lang="en-US" sz="4000" baseline="0" dirty="0">
                <a:latin typeface="Arial" panose="020B0604020202020204" pitchFamily="34" charset="0"/>
                <a:cs typeface="Arial" panose="020B0604020202020204" pitchFamily="34" charset="0"/>
              </a:rPr>
              <a:t> 1 – 7 – 2020 </a:t>
            </a:r>
            <a:endParaRPr lang="en-US" sz="4000" dirty="0">
              <a:latin typeface="Arial" panose="020B0604020202020204" pitchFamily="34" charset="0"/>
              <a:cs typeface="Arial" panose="020B0604020202020204" pitchFamily="34" charset="0"/>
            </a:endParaRPr>
          </a:p>
        </c:rich>
      </c:tx>
      <c:layout>
        <c:manualLayout>
          <c:xMode val="edge"/>
          <c:yMode val="edge"/>
          <c:x val="0.13419124201966801"/>
          <c:y val="1.8331219247196426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0"/>
              <c:tx>
                <c:rich>
                  <a:bodyPr/>
                  <a:lstStyle/>
                  <a:p>
                    <a:fld id="{3A5EC858-13AB-4F5E-A444-1D4662EB99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tx>
                <c:rich>
                  <a:bodyPr/>
                  <a:lstStyle/>
                  <a:p>
                    <a:fld id="{5AE9A811-4930-4B64-A26C-A7A93570D2F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fld id="{0699CAE5-45D8-4879-81BB-00F40A1D7397}"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fld id="{8FAA1B16-3046-4CE6-AAEA-4548CB075EEC}"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fld id="{686521E2-AF07-47A6-BC42-4E3620323CE0}"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fld id="{D94FF5EF-0BF0-4799-AB35-F6A563E1D7F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4.8347740889198104E-2"/>
                  <c:y val="0.14707432283305691"/>
                </c:manualLayout>
              </c:layout>
              <c:tx>
                <c:rich>
                  <a:bodyPr/>
                  <a:lstStyle/>
                  <a:p>
                    <a:fld id="{C97F7F6F-F2ED-49E6-8D9A-5E635F8049B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0.10297873874694485"/>
                  <c:y val="0.16710579681518731"/>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5.2385022941109805E-2"/>
                  <c:y val="-8.932544907598941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6.5362018770954378E-2"/>
                  <c:y val="0.14917207461906995"/>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trao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huy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chương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cuộc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thi</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90697721218439"/>
          <c:y val="0.2832476736179144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7.2745622854927404E-4"/>
                  <c:y val="-0.108095999948120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2EA-4E00-A9F5-F96104E36F79}"/>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2EA-4E00-A9F5-F96104E36F79}"/>
              </c:ext>
            </c:extLst>
          </c:dPt>
          <c:dLbls>
            <c:dLbl>
              <c:idx val="0"/>
              <c:layout>
                <c:manualLayout>
                  <c:x val="-8.2586316728617659E-2"/>
                  <c:y val="0.1922687443304301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602-430C-BE30-ECEA57DDF2FC}"/>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602-430C-BE30-ECEA57DDF2FC}"/>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602-430C-BE30-ECEA57DDF2FC}"/>
              </c:ext>
            </c:extLst>
          </c:dPt>
          <c:dLbls>
            <c:dLbl>
              <c:idx val="0"/>
              <c:layout>
                <c:manualLayout>
                  <c:x val="8.3722789181185132E-4"/>
                  <c:y val="0.28458993837764063"/>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602-430C-BE30-ECEA57DDF2FC}"/>
                </c:ext>
              </c:extLst>
            </c:dLbl>
            <c:dLbl>
              <c:idx val="2"/>
              <c:layout>
                <c:manualLayout>
                  <c:x val="8.1119799421479982E-2"/>
                  <c:y val="-8.5616728045244658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6-4F3C-B873-B8B3CACF24BD}"/>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06-4F3C-B873-B8B3CACF24BD}"/>
              </c:ext>
            </c:extLst>
          </c:dPt>
          <c:dLbls>
            <c:dLbl>
              <c:idx val="0"/>
              <c:layout>
                <c:manualLayout>
                  <c:x val="-6.5901607804531706E-2"/>
                  <c:y val="0.15729859507012314"/>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vi-VN"/>
        </a:p>
      </c:tx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5C6-4FFA-B919-B8350ABCFF82}"/>
                </c:ext>
              </c:extLst>
            </c:dLbl>
            <c:dLbl>
              <c:idx val="1"/>
              <c:layout>
                <c:manualLayout>
                  <c:x val="8.7712449040840898E-2"/>
                  <c:y val="-0.225595682073211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vi-V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vi-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36</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11.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svg"/><Relationship Id="rId3" Type="http://schemas.openxmlformats.org/officeDocument/2006/relationships/image" Target="../media/image163.svg"/><Relationship Id="rId7" Type="http://schemas.openxmlformats.org/officeDocument/2006/relationships/image" Target="../media/image167.svg"/><Relationship Id="rId12" Type="http://schemas.openxmlformats.org/officeDocument/2006/relationships/image" Target="../media/image172.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svg"/><Relationship Id="rId14" Type="http://schemas.openxmlformats.org/officeDocument/2006/relationships/image" Target="../media/image174.png"/></Relationships>
</file>

<file path=ppt/slides/_rels/slide1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182.svg"/><Relationship Id="rId17" Type="http://schemas.openxmlformats.org/officeDocument/2006/relationships/image" Target="../media/image55.png"/><Relationship Id="rId2" Type="http://schemas.openxmlformats.org/officeDocument/2006/relationships/image" Target="../media/image180.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181.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50.svg"/><Relationship Id="rId19" Type="http://schemas.openxmlformats.org/officeDocument/2006/relationships/image" Target="../media/image5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19" Type="http://schemas.openxmlformats.org/officeDocument/2006/relationships/image" Target="../media/image18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142.png"/><Relationship Id="rId17" Type="http://schemas.openxmlformats.org/officeDocument/2006/relationships/image" Target="../media/image147.svg"/><Relationship Id="rId2" Type="http://schemas.openxmlformats.org/officeDocument/2006/relationships/image" Target="../media/image132.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s>
</file>

<file path=ppt/slides/_rels/slide22.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2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870.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99.svg"/><Relationship Id="rId7" Type="http://schemas.openxmlformats.org/officeDocument/2006/relationships/image" Target="../media/image120.svg"/><Relationship Id="rId12" Type="http://schemas.openxmlformats.org/officeDocument/2006/relationships/chart" Target="../charts/chart7.xm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79.svg"/><Relationship Id="rId5" Type="http://schemas.openxmlformats.org/officeDocument/2006/relationships/image" Target="../media/image97.svg"/><Relationship Id="rId10" Type="http://schemas.openxmlformats.org/officeDocument/2006/relationships/image" Target="../media/image178.png"/><Relationship Id="rId4" Type="http://schemas.openxmlformats.org/officeDocument/2006/relationships/image" Target="../media/image96.png"/><Relationship Id="rId9" Type="http://schemas.openxmlformats.org/officeDocument/2006/relationships/image" Target="../media/image116.sv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8.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54.svg"/><Relationship Id="rId18" Type="http://schemas.openxmlformats.org/officeDocument/2006/relationships/image" Target="../media/image190.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189.sv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191.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svg"/><Relationship Id="rId3" Type="http://schemas.openxmlformats.org/officeDocument/2006/relationships/image" Target="../media/image11.svg"/><Relationship Id="rId7" Type="http://schemas.openxmlformats.org/officeDocument/2006/relationships/image" Target="../media/image97.svg"/><Relationship Id="rId12" Type="http://schemas.openxmlformats.org/officeDocument/2006/relationships/image" Target="../media/image100.png"/><Relationship Id="rId2" Type="http://schemas.openxmlformats.org/officeDocument/2006/relationships/image" Target="../media/image10.png"/><Relationship Id="rId16"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5.svg"/><Relationship Id="rId5" Type="http://schemas.openxmlformats.org/officeDocument/2006/relationships/image" Target="../media/image95.svg"/><Relationship Id="rId15" Type="http://schemas.openxmlformats.org/officeDocument/2006/relationships/image" Target="../media/image103.svg"/><Relationship Id="rId10" Type="http://schemas.openxmlformats.org/officeDocument/2006/relationships/image" Target="../media/image4.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image" Target="../media/image192.pn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3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33.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19" Type="http://schemas.openxmlformats.org/officeDocument/2006/relationships/chart" Target="../charts/chart10.xml"/><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34.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19" Type="http://schemas.openxmlformats.org/officeDocument/2006/relationships/image" Target="../media/image193.pn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35.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16.svg"/><Relationship Id="rId3" Type="http://schemas.openxmlformats.org/officeDocument/2006/relationships/image" Target="../media/image76.jpeg"/><Relationship Id="rId7" Type="http://schemas.openxmlformats.org/officeDocument/2006/relationships/image" Target="../media/image99.svg"/><Relationship Id="rId12" Type="http://schemas.openxmlformats.org/officeDocument/2006/relationships/image" Target="../media/image1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20.svg"/><Relationship Id="rId5" Type="http://schemas.openxmlformats.org/officeDocument/2006/relationships/image" Target="../media/image177.svg"/><Relationship Id="rId15" Type="http://schemas.openxmlformats.org/officeDocument/2006/relationships/image" Target="../media/image179.svg"/><Relationship Id="rId10" Type="http://schemas.openxmlformats.org/officeDocument/2006/relationships/image" Target="../media/image119.png"/><Relationship Id="rId4" Type="http://schemas.openxmlformats.org/officeDocument/2006/relationships/image" Target="../media/image176.png"/><Relationship Id="rId9" Type="http://schemas.openxmlformats.org/officeDocument/2006/relationships/image" Target="../media/image97.svg"/><Relationship Id="rId14" Type="http://schemas.openxmlformats.org/officeDocument/2006/relationships/image" Target="../media/image178.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197.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196.png"/><Relationship Id="rId5" Type="http://schemas.openxmlformats.org/officeDocument/2006/relationships/image" Target="../media/image5.svg"/><Relationship Id="rId15" Type="http://schemas.openxmlformats.org/officeDocument/2006/relationships/image" Target="../media/image17.svg"/><Relationship Id="rId23" Type="http://schemas.openxmlformats.org/officeDocument/2006/relationships/image" Target="../media/image19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194.png"/></Relationships>
</file>

<file path=ppt/slides/_rels/slide3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0.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12.xml"/><Relationship Id="rId2" Type="http://schemas.openxmlformats.org/officeDocument/2006/relationships/image" Target="../media/image187.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4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95.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45.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46.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47.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3" Type="http://schemas.openxmlformats.org/officeDocument/2006/relationships/image" Target="../media/image165.svg"/><Relationship Id="rId7" Type="http://schemas.openxmlformats.org/officeDocument/2006/relationships/image" Target="../media/image169.svg"/><Relationship Id="rId12" Type="http://schemas.openxmlformats.org/officeDocument/2006/relationships/image" Target="../media/image174.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svg"/><Relationship Id="rId5" Type="http://schemas.openxmlformats.org/officeDocument/2006/relationships/image" Target="../media/image167.sv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svg"/></Relationships>
</file>

<file path=ppt/slides/_rels/slide4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5" Type="http://schemas.openxmlformats.org/officeDocument/2006/relationships/image" Target="../media/image1960.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1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5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image" Target="../media/image180.jpe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19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1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38.png"/><Relationship Id="rId3" Type="http://schemas.openxmlformats.org/officeDocument/2006/relationships/image" Target="../media/image106.svg"/><Relationship Id="rId21" Type="http://schemas.openxmlformats.org/officeDocument/2006/relationships/image" Target="../media/image200.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37.svg"/><Relationship Id="rId2" Type="http://schemas.openxmlformats.org/officeDocument/2006/relationships/image" Target="../media/image187.png"/><Relationship Id="rId16" Type="http://schemas.openxmlformats.org/officeDocument/2006/relationships/image" Target="../media/image136.png"/><Relationship Id="rId20"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113.png"/><Relationship Id="rId19" Type="http://schemas.openxmlformats.org/officeDocument/2006/relationships/image" Target="../media/image139.sv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s>
</file>

<file path=ppt/slides/_rels/slide56.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2.xml"/><Relationship Id="rId2" Type="http://schemas.openxmlformats.org/officeDocument/2006/relationships/image" Target="../media/image104.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9.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3252">
            <a:off x="11864502" y="1914369"/>
            <a:ext cx="946582" cy="5500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3627" y="752969"/>
            <a:ext cx="16660745" cy="87810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401982">
            <a:off x="16944469" y="5376713"/>
            <a:ext cx="629662" cy="749598"/>
          </a:xfrm>
          <a:prstGeom prst="rect">
            <a:avLst/>
          </a:prstGeom>
        </p:spPr>
      </p:pic>
      <p:sp>
        <p:nvSpPr>
          <p:cNvPr id="16" name="TextBox 15">
            <a:extLst>
              <a:ext uri="{FF2B5EF4-FFF2-40B4-BE49-F238E27FC236}">
                <a16:creationId xmlns:a16="http://schemas.microsoft.com/office/drawing/2014/main" id="{DB54300E-6DF1-EEDB-9FB7-CD995EE44CA0}"/>
              </a:ext>
            </a:extLst>
          </p:cNvPr>
          <p:cNvSpPr txBox="1"/>
          <p:nvPr/>
        </p:nvSpPr>
        <p:spPr>
          <a:xfrm>
            <a:off x="3705210" y="3116316"/>
            <a:ext cx="11131932"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1016851161"/>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8284" y="1247108"/>
            <a:ext cx="7511432" cy="18300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878592" y="3528632"/>
            <a:ext cx="10435772" cy="4774449"/>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thí sinh không được trao huy chương chiếm 50%, hình quạt biểu diễn nó bằng nửa hình tròn.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5276A096-38A4-1C3C-41B5-E26709D544A2}"/>
              </a:ext>
            </a:extLst>
          </p:cNvPr>
          <p:cNvSpPr txBox="1"/>
          <p:nvPr/>
        </p:nvSpPr>
        <p:spPr>
          <a:xfrm>
            <a:off x="6634130" y="1701284"/>
            <a:ext cx="494827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Trả</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lời</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id="{69A641BB-1AA6-CCD2-2AF5-2EE92F0FCBF4}"/>
              </a:ext>
            </a:extLst>
          </p:cNvPr>
          <p:cNvSpPr/>
          <p:nvPr/>
        </p:nvSpPr>
        <p:spPr>
          <a:xfrm>
            <a:off x="7353299" y="534177"/>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id="{729CA1CD-4665-C3B3-0FC3-92FE158B21E8}"/>
              </a:ext>
            </a:extLst>
          </p:cNvPr>
          <p:cNvSpPr txBox="1"/>
          <p:nvPr/>
        </p:nvSpPr>
        <p:spPr>
          <a:xfrm>
            <a:off x="2181764" y="2325602"/>
            <a:ext cx="13924471" cy="644157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5.7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quạt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strips(downLeft)">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1358485398"/>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805535"/>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val="456212691"/>
                    </a:ext>
                  </a:extLst>
                </a:gridCol>
                <a:gridCol w="2554708">
                  <a:extLst>
                    <a:ext uri="{9D8B030D-6E8A-4147-A177-3AD203B41FA5}">
                      <a16:colId xmlns:a16="http://schemas.microsoft.com/office/drawing/2014/main" val="6820882"/>
                    </a:ext>
                  </a:extLst>
                </a:gridCol>
                <a:gridCol w="2397074">
                  <a:extLst>
                    <a:ext uri="{9D8B030D-6E8A-4147-A177-3AD203B41FA5}">
                      <a16:colId xmlns:a16="http://schemas.microsoft.com/office/drawing/2014/main" val="948216052"/>
                    </a:ext>
                  </a:extLst>
                </a:gridCol>
                <a:gridCol w="2554708">
                  <a:extLst>
                    <a:ext uri="{9D8B030D-6E8A-4147-A177-3AD203B41FA5}">
                      <a16:colId xmlns:a16="http://schemas.microsoft.com/office/drawing/2014/main" val="3872265466"/>
                    </a:ext>
                  </a:extLst>
                </a:gridCol>
                <a:gridCol w="2397074">
                  <a:extLst>
                    <a:ext uri="{9D8B030D-6E8A-4147-A177-3AD203B41FA5}">
                      <a16:colId xmlns:a16="http://schemas.microsoft.com/office/drawing/2014/main"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val="1844395894"/>
                    </a:ext>
                  </a:extLst>
                </a:gridCol>
                <a:gridCol w="3821597">
                  <a:extLst>
                    <a:ext uri="{9D8B030D-6E8A-4147-A177-3AD203B41FA5}">
                      <a16:colId xmlns:a16="http://schemas.microsoft.com/office/drawing/2014/main" val="3833127626"/>
                    </a:ext>
                  </a:extLst>
                </a:gridCol>
                <a:gridCol w="3874603">
                  <a:extLst>
                    <a:ext uri="{9D8B030D-6E8A-4147-A177-3AD203B41FA5}">
                      <a16:colId xmlns:a16="http://schemas.microsoft.com/office/drawing/2014/main" val="772022719"/>
                    </a:ext>
                  </a:extLst>
                </a:gridCol>
                <a:gridCol w="3048000">
                  <a:extLst>
                    <a:ext uri="{9D8B030D-6E8A-4147-A177-3AD203B41FA5}">
                      <a16:colId xmlns:a16="http://schemas.microsoft.com/office/drawing/2014/main" val="3388301501"/>
                    </a:ext>
                  </a:extLst>
                </a:gridCol>
                <a:gridCol w="2882282">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941654011"/>
                  </a:ext>
                </a:extLst>
              </a:tr>
            </a:tbl>
          </a:graphicData>
        </a:graphic>
      </p:graphicFrame>
      <p:sp>
        <p:nvSpPr>
          <p:cNvPr id="19" name="TextBox 18">
            <a:extLst>
              <a:ext uri="{FF2B5EF4-FFF2-40B4-BE49-F238E27FC236}">
                <a16:creationId xmlns:a16="http://schemas.microsoft.com/office/drawing/2014/main"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842749570"/>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val="1844395894"/>
                    </a:ext>
                  </a:extLst>
                </a:gridCol>
                <a:gridCol w="1705353">
                  <a:extLst>
                    <a:ext uri="{9D8B030D-6E8A-4147-A177-3AD203B41FA5}">
                      <a16:colId xmlns:a16="http://schemas.microsoft.com/office/drawing/2014/main" val="3833127626"/>
                    </a:ext>
                  </a:extLst>
                </a:gridCol>
                <a:gridCol w="1634297">
                  <a:extLst>
                    <a:ext uri="{9D8B030D-6E8A-4147-A177-3AD203B41FA5}">
                      <a16:colId xmlns:a16="http://schemas.microsoft.com/office/drawing/2014/main" val="772022719"/>
                    </a:ext>
                  </a:extLst>
                </a:gridCol>
                <a:gridCol w="1563240">
                  <a:extLst>
                    <a:ext uri="{9D8B030D-6E8A-4147-A177-3AD203B41FA5}">
                      <a16:colId xmlns:a16="http://schemas.microsoft.com/office/drawing/2014/main" val="3388301501"/>
                    </a:ext>
                  </a:extLst>
                </a:gridCol>
                <a:gridCol w="1612061">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941654011"/>
                  </a:ext>
                </a:extLst>
              </a:tr>
            </a:tbl>
          </a:graphicData>
        </a:graphic>
      </p:graphicFrame>
      <p:sp>
        <p:nvSpPr>
          <p:cNvPr id="20" name="TextBox 19">
            <a:extLst>
              <a:ext uri="{FF2B5EF4-FFF2-40B4-BE49-F238E27FC236}">
                <a16:creationId xmlns:a16="http://schemas.microsoft.com/office/drawing/2014/main"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7" name="TextBox 16">
            <a:extLst>
              <a:ext uri="{FF2B5EF4-FFF2-40B4-BE49-F238E27FC236}">
                <a16:creationId xmlns:a16="http://schemas.microsoft.com/office/drawing/2014/main" id="{B534AB3C-2D1A-C231-88E7-F18615FCA6FE}"/>
              </a:ext>
            </a:extLst>
          </p:cNvPr>
          <p:cNvSpPr txBox="1"/>
          <p:nvPr/>
        </p:nvSpPr>
        <p:spPr>
          <a:xfrm>
            <a:off x="6532902" y="998075"/>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0" name="TextBox 19">
            <a:extLst>
              <a:ext uri="{FF2B5EF4-FFF2-40B4-BE49-F238E27FC236}">
                <a16:creationId xmlns:a16="http://schemas.microsoft.com/office/drawing/2014/main" id="{631955FE-983B-11A4-C846-29606F99F26A}"/>
              </a:ext>
            </a:extLst>
          </p:cNvPr>
          <p:cNvSpPr txBox="1"/>
          <p:nvPr/>
        </p:nvSpPr>
        <p:spPr>
          <a:xfrm>
            <a:off x="3437930" y="3409196"/>
            <a:ext cx="11347881" cy="4594912"/>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Để thấy được tỉ lệ gây ra tai nạn thương tích theo các nguyên nhân khác nhau ở Việt Nam, báo cáo tổng hợp về phòng chống tai nạn thương tích ở trẻ em đã sử dụng biểu đồ hình quạt tròn như hình vẽ.</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graphicFrame>
        <p:nvGraphicFramePr>
          <p:cNvPr id="14" name="Chart 13">
            <a:extLst>
              <a:ext uri="{FF2B5EF4-FFF2-40B4-BE49-F238E27FC236}">
                <a16:creationId xmlns:a16="http://schemas.microsoft.com/office/drawing/2014/main" id="{6A960ABB-B53E-49D6-061D-A93F2C487E2B}"/>
              </a:ext>
            </a:extLst>
          </p:cNvPr>
          <p:cNvGraphicFramePr/>
          <p:nvPr>
            <p:extLst>
              <p:ext uri="{D42A27DB-BD31-4B8C-83A1-F6EECF244321}">
                <p14:modId xmlns:p14="http://schemas.microsoft.com/office/powerpoint/2010/main" val="1829704516"/>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id="{457BF670-A3EC-E997-46B0-C8AE6419B38B}"/>
              </a:ext>
            </a:extLst>
          </p:cNvPr>
          <p:cNvSpPr/>
          <p:nvPr/>
        </p:nvSpPr>
        <p:spPr>
          <a:xfrm>
            <a:off x="7604760" y="452881"/>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A3533CAB-3457-C427-ADEA-C0E4D94A2470}"/>
              </a:ext>
            </a:extLst>
          </p:cNvPr>
          <p:cNvSpPr txBox="1"/>
          <p:nvPr/>
        </p:nvSpPr>
        <p:spPr>
          <a:xfrm>
            <a:off x="1844040" y="224184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6F528846-DBF6-9043-1A8D-D95DA0BE7510}"/>
              </a:ext>
            </a:extLst>
          </p:cNvPr>
          <p:cNvGraphicFramePr>
            <a:graphicFrameLocks noGrp="1"/>
          </p:cNvGraphicFramePr>
          <p:nvPr>
            <p:extLst>
              <p:ext uri="{D42A27DB-BD31-4B8C-83A1-F6EECF244321}">
                <p14:modId xmlns:p14="http://schemas.microsoft.com/office/powerpoint/2010/main" val="4228856225"/>
              </p:ext>
            </p:extLst>
          </p:nvPr>
        </p:nvGraphicFramePr>
        <p:xfrm>
          <a:off x="1905000" y="5605894"/>
          <a:ext cx="14599920" cy="3256510"/>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val="34916085"/>
                    </a:ext>
                  </a:extLst>
                </a:gridCol>
                <a:gridCol w="3810000">
                  <a:extLst>
                    <a:ext uri="{9D8B030D-6E8A-4147-A177-3AD203B41FA5}">
                      <a16:colId xmlns:a16="http://schemas.microsoft.com/office/drawing/2014/main" val="1727121884"/>
                    </a:ext>
                  </a:extLst>
                </a:gridCol>
                <a:gridCol w="4046220">
                  <a:extLst>
                    <a:ext uri="{9D8B030D-6E8A-4147-A177-3AD203B41FA5}">
                      <a16:colId xmlns:a16="http://schemas.microsoft.com/office/drawing/2014/main" val="455447027"/>
                    </a:ext>
                  </a:extLst>
                </a:gridCol>
                <a:gridCol w="3649980">
                  <a:extLst>
                    <a:ext uri="{9D8B030D-6E8A-4147-A177-3AD203B41FA5}">
                      <a16:colId xmlns:a16="http://schemas.microsoft.com/office/drawing/2014/main" val="2287251946"/>
                    </a:ext>
                  </a:extLst>
                </a:gridCol>
              </a:tblGrid>
              <a:tr h="1449236">
                <a:tc>
                  <a:txBody>
                    <a:bodyPr/>
                    <a:lstStyle/>
                    <a:p>
                      <a:pPr algn="ctr">
                        <a:lnSpc>
                          <a:spcPct val="150000"/>
                        </a:lnSpc>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endParaRPr lang="en-US" sz="4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b="0" dirty="0" err="1">
                          <a:latin typeface="Arial" panose="020B0604020202020204" pitchFamily="34" charset="0"/>
                          <a:cs typeface="Arial" panose="020B0604020202020204" pitchFamily="34" charset="0"/>
                        </a:rPr>
                        <a:t>Biết</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bơi</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nhưng</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chưa</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thành</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thạo</a:t>
                      </a:r>
                      <a:endParaRPr lang="en-US" sz="4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447747"/>
                  </a:ext>
                </a:extLst>
              </a:tr>
              <a:tr h="1449236">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3837880937"/>
                  </a:ext>
                </a:extLst>
              </a:tr>
            </a:tbl>
          </a:graphicData>
        </a:graphic>
      </p:graphicFrame>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p:sp>
        <p:nvSpPr>
          <p:cNvPr id="13" name="TextBox 12">
            <a:extLst>
              <a:ext uri="{FF2B5EF4-FFF2-40B4-BE49-F238E27FC236}">
                <a16:creationId xmlns:a16="http://schemas.microsoft.com/office/drawing/2014/main" id="{CAD53BE4-601F-CD71-AE76-2316218DB7CE}"/>
              </a:ext>
            </a:extLst>
          </p:cNvPr>
          <p:cNvSpPr txBox="1"/>
          <p:nvPr/>
        </p:nvSpPr>
        <p:spPr>
          <a:xfrm>
            <a:off x="4097710" y="3367001"/>
            <a:ext cx="1009258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53037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5"/>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3785" y="2247900"/>
            <a:ext cx="372167" cy="4146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5807507"/>
            <a:ext cx="372167" cy="414671"/>
          </a:xfrm>
          <a:prstGeom prst="rect">
            <a:avLst/>
          </a:prstGeom>
        </p:spPr>
      </p:pic>
      <p:graphicFrame>
        <p:nvGraphicFramePr>
          <p:cNvPr id="4" name="Chart 3">
            <a:extLst>
              <a:ext uri="{FF2B5EF4-FFF2-40B4-BE49-F238E27FC236}">
                <a16:creationId xmlns:a16="http://schemas.microsoft.com/office/drawing/2014/main" id="{18FA8E85-1F80-9B12-9906-F2C63840D274}"/>
              </a:ext>
            </a:extLst>
          </p:cNvPr>
          <p:cNvGraphicFramePr/>
          <p:nvPr>
            <p:extLst>
              <p:ext uri="{D42A27DB-BD31-4B8C-83A1-F6EECF244321}">
                <p14:modId xmlns:p14="http://schemas.microsoft.com/office/powerpoint/2010/main" val="2303613231"/>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769799" y="787074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53422" y="9712029"/>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Rectangle: Rounded Corners 13">
            <a:extLst>
              <a:ext uri="{FF2B5EF4-FFF2-40B4-BE49-F238E27FC236}">
                <a16:creationId xmlns:a16="http://schemas.microsoft.com/office/drawing/2014/main"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828117362"/>
                    </a:ext>
                  </a:extLst>
                </a:gridCol>
                <a:gridCol w="2438400">
                  <a:extLst>
                    <a:ext uri="{9D8B030D-6E8A-4147-A177-3AD203B41FA5}">
                      <a16:colId xmlns:a16="http://schemas.microsoft.com/office/drawing/2014/main" val="617087541"/>
                    </a:ext>
                  </a:extLst>
                </a:gridCol>
                <a:gridCol w="2438400">
                  <a:extLst>
                    <a:ext uri="{9D8B030D-6E8A-4147-A177-3AD203B41FA5}">
                      <a16:colId xmlns:a16="http://schemas.microsoft.com/office/drawing/2014/main" val="987392711"/>
                    </a:ext>
                  </a:extLst>
                </a:gridCol>
                <a:gridCol w="2438400">
                  <a:extLst>
                    <a:ext uri="{9D8B030D-6E8A-4147-A177-3AD203B41FA5}">
                      <a16:colId xmlns:a16="http://schemas.microsoft.com/office/drawing/2014/main" val="2504852362"/>
                    </a:ext>
                  </a:extLst>
                </a:gridCol>
                <a:gridCol w="2438400">
                  <a:extLst>
                    <a:ext uri="{9D8B030D-6E8A-4147-A177-3AD203B41FA5}">
                      <a16:colId xmlns:a16="http://schemas.microsoft.com/office/drawing/2014/main"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260341677"/>
                  </a:ext>
                </a:extLst>
              </a:tr>
            </a:tbl>
          </a:graphicData>
        </a:graphic>
      </p:graphicFrame>
      <p:sp>
        <p:nvSpPr>
          <p:cNvPr id="17" name="TextBox 16">
            <a:extLst>
              <a:ext uri="{FF2B5EF4-FFF2-40B4-BE49-F238E27FC236}">
                <a16:creationId xmlns:a16="http://schemas.microsoft.com/office/drawing/2014/main"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1107386" y="407235"/>
            <a:ext cx="402882" cy="502817"/>
          </a:xfrm>
          <a:prstGeom prst="rect">
            <a:avLst/>
          </a:prstGeom>
        </p:spPr>
      </p:pic>
      <p:graphicFrame>
        <p:nvGraphicFramePr>
          <p:cNvPr id="16" name="Chart 15">
            <a:extLst>
              <a:ext uri="{FF2B5EF4-FFF2-40B4-BE49-F238E27FC236}">
                <a16:creationId xmlns:a16="http://schemas.microsoft.com/office/drawing/2014/main" id="{749CA036-5E46-633D-A03C-BF14A28F9A1F}"/>
              </a:ext>
            </a:extLst>
          </p:cNvPr>
          <p:cNvGraphicFramePr/>
          <p:nvPr>
            <p:extLst>
              <p:ext uri="{D42A27DB-BD31-4B8C-83A1-F6EECF244321}">
                <p14:modId xmlns:p14="http://schemas.microsoft.com/office/powerpoint/2010/main" val="2129637940"/>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18"/>
          </a:graphicData>
        </a:graphic>
      </p:graphicFrame>
      <p:sp>
        <p:nvSpPr>
          <p:cNvPr id="17" name="TextBox 16">
            <a:extLst>
              <a:ext uri="{FF2B5EF4-FFF2-40B4-BE49-F238E27FC236}">
                <a16:creationId xmlns:a16="http://schemas.microsoft.com/office/drawing/2014/main"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 y="457200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61132" y="117489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400900" y="7931910"/>
            <a:ext cx="2402599" cy="2410130"/>
          </a:xfrm>
          <a:prstGeom prst="rect">
            <a:avLst/>
          </a:prstGeom>
        </p:spPr>
      </p:pic>
      <p:sp>
        <p:nvSpPr>
          <p:cNvPr id="15" name="TextBox 14">
            <a:extLst>
              <a:ext uri="{FF2B5EF4-FFF2-40B4-BE49-F238E27FC236}">
                <a16:creationId xmlns:a16="http://schemas.microsoft.com/office/drawing/2014/main" id="{6007E892-2E52-CD6A-A084-8773ECEBFB4F}"/>
              </a:ext>
            </a:extLst>
          </p:cNvPr>
          <p:cNvSpPr txBox="1"/>
          <p:nvPr/>
        </p:nvSpPr>
        <p:spPr>
          <a:xfrm>
            <a:off x="2438400" y="164011"/>
            <a:ext cx="12300123"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III. PHÂN TÍCH DỮ LIỆU TRONG BIỂU ĐỒ HÌNH QUẠT TRÒN</a:t>
            </a:r>
          </a:p>
        </p:txBody>
      </p:sp>
      <p:sp>
        <p:nvSpPr>
          <p:cNvPr id="16" name="Oval 15">
            <a:extLst>
              <a:ext uri="{FF2B5EF4-FFF2-40B4-BE49-F238E27FC236}">
                <a16:creationId xmlns:a16="http://schemas.microsoft.com/office/drawing/2014/main"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7" name="TextBox 16">
            <a:extLst>
              <a:ext uri="{FF2B5EF4-FFF2-40B4-BE49-F238E27FC236}">
                <a16:creationId xmlns:a16="http://schemas.microsoft.com/office/drawing/2014/main"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D93D2837-065E-8A40-B856-B25845BB803B}"/>
              </a:ext>
            </a:extLst>
          </p:cNvPr>
          <p:cNvPicPr>
            <a:picLocks noChangeAspect="1"/>
          </p:cNvPicPr>
          <p:nvPr/>
        </p:nvPicPr>
        <p:blipFill>
          <a:blip r:embed="rId1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83371" y="-1346765"/>
            <a:ext cx="3449137" cy="4114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59509" y="8065655"/>
            <a:ext cx="1014079" cy="9976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95460" y="1223745"/>
            <a:ext cx="927680" cy="950248"/>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52120" y="1298662"/>
            <a:ext cx="316418" cy="342074"/>
          </a:xfrm>
          <a:prstGeom prst="rect">
            <a:avLst/>
          </a:prstGeom>
        </p:spPr>
      </p:pic>
      <p:sp>
        <p:nvSpPr>
          <p:cNvPr id="14" name="Speech Bubble: Oval 13">
            <a:extLst>
              <a:ext uri="{FF2B5EF4-FFF2-40B4-BE49-F238E27FC236}">
                <a16:creationId xmlns:a16="http://schemas.microsoft.com/office/drawing/2014/main"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271394"/>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val="1085511680"/>
                    </a:ext>
                  </a:extLst>
                </a:gridCol>
                <a:gridCol w="2928457">
                  <a:extLst>
                    <a:ext uri="{9D8B030D-6E8A-4147-A177-3AD203B41FA5}">
                      <a16:colId xmlns:a16="http://schemas.microsoft.com/office/drawing/2014/main" val="3768345504"/>
                    </a:ext>
                  </a:extLst>
                </a:gridCol>
                <a:gridCol w="2928457">
                  <a:extLst>
                    <a:ext uri="{9D8B030D-6E8A-4147-A177-3AD203B41FA5}">
                      <a16:colId xmlns:a16="http://schemas.microsoft.com/office/drawing/2014/main" val="2797864001"/>
                    </a:ext>
                  </a:extLst>
                </a:gridCol>
                <a:gridCol w="2928457">
                  <a:extLst>
                    <a:ext uri="{9D8B030D-6E8A-4147-A177-3AD203B41FA5}">
                      <a16:colId xmlns:a16="http://schemas.microsoft.com/office/drawing/2014/main" val="1444916300"/>
                    </a:ext>
                  </a:extLst>
                </a:gridCol>
                <a:gridCol w="2928457">
                  <a:extLst>
                    <a:ext uri="{9D8B030D-6E8A-4147-A177-3AD203B41FA5}">
                      <a16:colId xmlns:a16="http://schemas.microsoft.com/office/drawing/2014/main" val="3128167785"/>
                    </a:ext>
                  </a:extLst>
                </a:gridCol>
                <a:gridCol w="2928457">
                  <a:extLst>
                    <a:ext uri="{9D8B030D-6E8A-4147-A177-3AD203B41FA5}">
                      <a16:colId xmlns:a16="http://schemas.microsoft.com/office/drawing/2014/main"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1714432571"/>
                  </a:ext>
                </a:extLst>
              </a:tr>
            </a:tbl>
          </a:graphicData>
        </a:graphic>
      </p:graphicFrame>
      <p:sp>
        <p:nvSpPr>
          <p:cNvPr id="20" name="TextBox 19">
            <a:extLst>
              <a:ext uri="{FF2B5EF4-FFF2-40B4-BE49-F238E27FC236}">
                <a16:creationId xmlns:a16="http://schemas.microsoft.com/office/drawing/2014/main"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123482" y="1437322"/>
            <a:ext cx="14041035" cy="74123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Rectangle: Rounded Corners 13">
            <a:extLst>
              <a:ext uri="{FF2B5EF4-FFF2-40B4-BE49-F238E27FC236}">
                <a16:creationId xmlns:a16="http://schemas.microsoft.com/office/drawing/2014/main" id="{6BADDE55-BEEF-FB92-C064-104BD475FE99}"/>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3D9207C-3E96-F5B4-C243-6C8A6D9915DF}"/>
                  </a:ext>
                </a:extLst>
              </p:cNvPr>
              <p:cNvSpPr txBox="1"/>
              <p:nvPr/>
            </p:nvSpPr>
            <p:spPr>
              <a:xfrm>
                <a:off x="2590799" y="2813175"/>
                <a:ext cx="131064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5.15.</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240,1.</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10</m:t>
                        </m:r>
                      </m:e>
                      <m:sup>
                        <m:r>
                          <a:rPr lang="en-US" sz="4000" b="0" i="1" smtClean="0">
                            <a:latin typeface="Cambria Math" panose="02040503050406030204" pitchFamily="18" charset="0"/>
                          </a:rPr>
                          <m:t>9</m:t>
                        </m:r>
                      </m:sup>
                    </m:sSup>
                  </m:oMath>
                </a14:m>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2590799" y="2813175"/>
                <a:ext cx="13106400" cy="5518242"/>
              </a:xfrm>
              <a:prstGeom prst="rect">
                <a:avLst/>
              </a:prstGeom>
              <a:blipFill>
                <a:blip r:embed="rId19"/>
                <a:stretch>
                  <a:fillRect l="-1628" r="-1628" b="-3753"/>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726429" y="245290"/>
            <a:ext cx="946582" cy="5500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6198498"/>
            <a:ext cx="676405" cy="555498"/>
          </a:xfrm>
          <a:prstGeom prst="rect">
            <a:avLst/>
          </a:prstGeom>
        </p:spPr>
      </p:pic>
      <p:graphicFrame>
        <p:nvGraphicFramePr>
          <p:cNvPr id="6" name="Chart 5">
            <a:extLst>
              <a:ext uri="{FF2B5EF4-FFF2-40B4-BE49-F238E27FC236}">
                <a16:creationId xmlns:a16="http://schemas.microsoft.com/office/drawing/2014/main" id="{2D3CC664-BC1B-B32E-3402-91428F42BD6B}"/>
              </a:ext>
            </a:extLst>
          </p:cNvPr>
          <p:cNvGraphicFramePr/>
          <p:nvPr>
            <p:extLst>
              <p:ext uri="{D42A27DB-BD31-4B8C-83A1-F6EECF244321}">
                <p14:modId xmlns:p14="http://schemas.microsoft.com/office/powerpoint/2010/main" val="1558039883"/>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Speech Bubble: Oval 13">
            <a:extLst>
              <a:ext uri="{FF2B5EF4-FFF2-40B4-BE49-F238E27FC236}">
                <a16:creationId xmlns:a16="http://schemas.microsoft.com/office/drawing/2014/main"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panose="02040503050406030204" pitchFamily="18" charset="0"/>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4" name="Oval 13">
            <a:extLst>
              <a:ext uri="{FF2B5EF4-FFF2-40B4-BE49-F238E27FC236}">
                <a16:creationId xmlns:a16="http://schemas.microsoft.com/office/drawing/2014/main"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graphicFrame>
        <p:nvGraphicFramePr>
          <p:cNvPr id="13" name="Chart 12">
            <a:extLst>
              <a:ext uri="{FF2B5EF4-FFF2-40B4-BE49-F238E27FC236}">
                <a16:creationId xmlns:a16="http://schemas.microsoft.com/office/drawing/2014/main" id="{7D77AA36-51E1-E4E5-99CA-022F674F997A}"/>
              </a:ext>
            </a:extLst>
          </p:cNvPr>
          <p:cNvGraphicFramePr/>
          <p:nvPr>
            <p:extLst>
              <p:ext uri="{D42A27DB-BD31-4B8C-83A1-F6EECF244321}">
                <p14:modId xmlns:p14="http://schemas.microsoft.com/office/powerpoint/2010/main" val="2527176946"/>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Số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200.30%=200.</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2913"/>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6300" y="122538"/>
            <a:ext cx="16535399" cy="1004192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62956" y="72009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983" y="244483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1097107512"/>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10692" y="7962900"/>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Speech Bubble: Rectangle with Corners Rounded 13">
            <a:extLst>
              <a:ext uri="{FF2B5EF4-FFF2-40B4-BE49-F238E27FC236}">
                <a16:creationId xmlns:a16="http://schemas.microsoft.com/office/drawing/2014/main"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id="{1AB60114-B9F6-63EE-C35D-0D566E71B35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585146" y="9850391"/>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95042" y="9791188"/>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837710" y="288477"/>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130743" y="9791188"/>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204758" y="288477"/>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67878975"/>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17"/>
          </a:graphicData>
        </a:graphic>
      </p:graphicFrame>
      <p:sp>
        <p:nvSpPr>
          <p:cNvPr id="2" name="TextBox 1">
            <a:extLst>
              <a:ext uri="{FF2B5EF4-FFF2-40B4-BE49-F238E27FC236}">
                <a16:creationId xmlns:a16="http://schemas.microsoft.com/office/drawing/2014/main"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4209487" y="9560942"/>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11731" y="9784080"/>
            <a:ext cx="316418" cy="34207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88303" y="9810502"/>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2" name="TextBox 1">
            <a:extLst>
              <a:ext uri="{FF2B5EF4-FFF2-40B4-BE49-F238E27FC236}">
                <a16:creationId xmlns:a16="http://schemas.microsoft.com/office/drawing/2014/main"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2918731"/>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831199710"/>
                    </a:ext>
                  </a:extLst>
                </a:gridCol>
                <a:gridCol w="2438400">
                  <a:extLst>
                    <a:ext uri="{9D8B030D-6E8A-4147-A177-3AD203B41FA5}">
                      <a16:colId xmlns:a16="http://schemas.microsoft.com/office/drawing/2014/main" val="3536360233"/>
                    </a:ext>
                  </a:extLst>
                </a:gridCol>
                <a:gridCol w="2438400">
                  <a:extLst>
                    <a:ext uri="{9D8B030D-6E8A-4147-A177-3AD203B41FA5}">
                      <a16:colId xmlns:a16="http://schemas.microsoft.com/office/drawing/2014/main" val="1229846956"/>
                    </a:ext>
                  </a:extLst>
                </a:gridCol>
                <a:gridCol w="2438400">
                  <a:extLst>
                    <a:ext uri="{9D8B030D-6E8A-4147-A177-3AD203B41FA5}">
                      <a16:colId xmlns:a16="http://schemas.microsoft.com/office/drawing/2014/main" val="977534948"/>
                    </a:ext>
                  </a:extLst>
                </a:gridCol>
                <a:gridCol w="2438400">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826055343"/>
                  </a:ext>
                </a:extLst>
              </a:tr>
            </a:tbl>
          </a:graphicData>
        </a:graphic>
      </p:graphicFrame>
      <p:sp>
        <p:nvSpPr>
          <p:cNvPr id="4" name="TextBox 3">
            <a:extLst>
              <a:ext uri="{FF2B5EF4-FFF2-40B4-BE49-F238E27FC236}">
                <a16:creationId xmlns:a16="http://schemas.microsoft.com/office/drawing/2014/main"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id="{41E4D1A6-7AB7-1DBA-0976-B4D2B8879C2E}"/>
              </a:ext>
            </a:extLst>
          </p:cNvPr>
          <p:cNvGraphicFramePr>
            <a:graphicFrameLocks noGrp="1"/>
          </p:cNvGraphicFramePr>
          <p:nvPr>
            <p:extLst>
              <p:ext uri="{D42A27DB-BD31-4B8C-83A1-F6EECF244321}">
                <p14:modId xmlns:p14="http://schemas.microsoft.com/office/powerpoint/2010/main" val="3217978325"/>
              </p:ext>
            </p:extLst>
          </p:nvPr>
        </p:nvGraphicFramePr>
        <p:xfrm>
          <a:off x="3035778" y="4799100"/>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val="2831199710"/>
                    </a:ext>
                  </a:extLst>
                </a:gridCol>
                <a:gridCol w="1708808">
                  <a:extLst>
                    <a:ext uri="{9D8B030D-6E8A-4147-A177-3AD203B41FA5}">
                      <a16:colId xmlns:a16="http://schemas.microsoft.com/office/drawing/2014/main" val="3536360233"/>
                    </a:ext>
                  </a:extLst>
                </a:gridCol>
                <a:gridCol w="1631135">
                  <a:extLst>
                    <a:ext uri="{9D8B030D-6E8A-4147-A177-3AD203B41FA5}">
                      <a16:colId xmlns:a16="http://schemas.microsoft.com/office/drawing/2014/main" val="1229846956"/>
                    </a:ext>
                  </a:extLst>
                </a:gridCol>
                <a:gridCol w="1631135">
                  <a:extLst>
                    <a:ext uri="{9D8B030D-6E8A-4147-A177-3AD203B41FA5}">
                      <a16:colId xmlns:a16="http://schemas.microsoft.com/office/drawing/2014/main" val="977534948"/>
                    </a:ext>
                  </a:extLst>
                </a:gridCol>
                <a:gridCol w="1643423">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537543429"/>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3834109" y="8926073"/>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2624690" y="845133"/>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96772" y="62882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57701" y="1331715"/>
            <a:ext cx="14758955" cy="82505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593553" y="598802"/>
            <a:ext cx="9100893" cy="2217310"/>
          </a:xfrm>
          <a:prstGeom prst="rect">
            <a:avLst/>
          </a:prstGeom>
        </p:spPr>
      </p:pic>
      <p:sp>
        <p:nvSpPr>
          <p:cNvPr id="19" name="TextBox 18">
            <a:extLst>
              <a:ext uri="{FF2B5EF4-FFF2-40B4-BE49-F238E27FC236}">
                <a16:creationId xmlns:a16="http://schemas.microsoft.com/office/drawing/2014/main" id="{B8846674-42A3-7FBE-E061-81795985FBD9}"/>
              </a:ext>
            </a:extLst>
          </p:cNvPr>
          <p:cNvSpPr txBox="1"/>
          <p:nvPr/>
        </p:nvSpPr>
        <p:spPr>
          <a:xfrm>
            <a:off x="5128967" y="1185415"/>
            <a:ext cx="8238511"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0" name="TextBox 19">
            <a:extLst>
              <a:ext uri="{FF2B5EF4-FFF2-40B4-BE49-F238E27FC236}">
                <a16:creationId xmlns:a16="http://schemas.microsoft.com/office/drawing/2014/main" id="{76E10CF7-FE0E-D7C0-D0FF-8D3292449390}"/>
              </a:ext>
            </a:extLst>
          </p:cNvPr>
          <p:cNvSpPr txBox="1"/>
          <p:nvPr/>
        </p:nvSpPr>
        <p:spPr>
          <a:xfrm>
            <a:off x="1945329" y="3303210"/>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01</a:t>
            </a:r>
          </a:p>
        </p:txBody>
      </p:sp>
      <p:sp>
        <p:nvSpPr>
          <p:cNvPr id="21" name="TextBox 20">
            <a:extLst>
              <a:ext uri="{FF2B5EF4-FFF2-40B4-BE49-F238E27FC236}">
                <a16:creationId xmlns:a16="http://schemas.microsoft.com/office/drawing/2014/main" id="{86972BA7-14AB-0B29-85D2-C297090E9604}"/>
              </a:ext>
            </a:extLst>
          </p:cNvPr>
          <p:cNvSpPr txBox="1"/>
          <p:nvPr/>
        </p:nvSpPr>
        <p:spPr>
          <a:xfrm>
            <a:off x="1945329" y="5351875"/>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id="{F4F494FC-81DA-1796-1924-45C98B2876E8}"/>
              </a:ext>
            </a:extLst>
          </p:cNvPr>
          <p:cNvSpPr txBox="1"/>
          <p:nvPr/>
        </p:nvSpPr>
        <p:spPr>
          <a:xfrm>
            <a:off x="1987067" y="7512307"/>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03</a:t>
            </a:r>
          </a:p>
        </p:txBody>
      </p:sp>
      <p:sp>
        <p:nvSpPr>
          <p:cNvPr id="23" name="TextBox 22">
            <a:extLst>
              <a:ext uri="{FF2B5EF4-FFF2-40B4-BE49-F238E27FC236}">
                <a16:creationId xmlns:a16="http://schemas.microsoft.com/office/drawing/2014/main" id="{CFB75885-C6E3-33FF-79F5-25CBB4B3DA03}"/>
              </a:ext>
            </a:extLst>
          </p:cNvPr>
          <p:cNvSpPr txBox="1"/>
          <p:nvPr/>
        </p:nvSpPr>
        <p:spPr>
          <a:xfrm>
            <a:off x="3448717" y="3366277"/>
            <a:ext cx="10791436" cy="830997"/>
          </a:xfrm>
          <a:prstGeom prst="rect">
            <a:avLst/>
          </a:prstGeom>
          <a:noFill/>
        </p:spPr>
        <p:txBody>
          <a:bodyPr wrap="square" rtlCol="0">
            <a:spAutoFit/>
          </a:bodyPr>
          <a:lstStyle/>
          <a:p>
            <a:r>
              <a:rPr lang="en-US" sz="4800" dirty="0" err="1">
                <a:solidFill>
                  <a:schemeClr val="accent1">
                    <a:lumMod val="75000"/>
                  </a:schemeClr>
                </a:solidFill>
                <a:latin typeface="Arial" panose="020B0604020202020204" pitchFamily="34" charset="0"/>
                <a:cs typeface="Arial" panose="020B0604020202020204" pitchFamily="34" charset="0"/>
              </a:rPr>
              <a:t>Đọc</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mô</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tả</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6396197-E00C-00DB-4561-2FD906B1F622}"/>
              </a:ext>
            </a:extLst>
          </p:cNvPr>
          <p:cNvSpPr txBox="1"/>
          <p:nvPr/>
        </p:nvSpPr>
        <p:spPr>
          <a:xfrm>
            <a:off x="3448717" y="5441025"/>
            <a:ext cx="12198209"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diễn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vào</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278D841-D3FC-DB41-2D3F-014C7008107A}"/>
              </a:ext>
            </a:extLst>
          </p:cNvPr>
          <p:cNvSpPr txBox="1"/>
          <p:nvPr/>
        </p:nvSpPr>
        <p:spPr>
          <a:xfrm>
            <a:off x="3448717" y="7548252"/>
            <a:ext cx="12516902"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Phân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tích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trong</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3204499942"/>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6165897" y="7910874"/>
            <a:ext cx="2402599" cy="2410130"/>
          </a:xfrm>
          <a:prstGeom prst="rect">
            <a:avLst/>
          </a:prstGeom>
        </p:spPr>
      </p:pic>
      <p:sp>
        <p:nvSpPr>
          <p:cNvPr id="15" name="Speech Bubble: Oval 14">
            <a:extLst>
              <a:ext uri="{FF2B5EF4-FFF2-40B4-BE49-F238E27FC236}">
                <a16:creationId xmlns:a16="http://schemas.microsoft.com/office/drawing/2014/main"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1158103" y="6955919"/>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7952" y="5933393"/>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64439" y="174244"/>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491521" y="6614501"/>
            <a:ext cx="316418" cy="342074"/>
          </a:xfrm>
          <a:prstGeom prst="rect">
            <a:avLst/>
          </a:prstGeom>
        </p:spPr>
      </p:pic>
      <p:sp>
        <p:nvSpPr>
          <p:cNvPr id="20" name="TextBox 19">
            <a:extLst>
              <a:ext uri="{FF2B5EF4-FFF2-40B4-BE49-F238E27FC236}">
                <a16:creationId xmlns:a16="http://schemas.microsoft.com/office/drawing/2014/main"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3648457"/>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val="952553556"/>
                    </a:ext>
                  </a:extLst>
                </a:gridCol>
                <a:gridCol w="5878182">
                  <a:extLst>
                    <a:ext uri="{9D8B030D-6E8A-4147-A177-3AD203B41FA5}">
                      <a16:colId xmlns:a16="http://schemas.microsoft.com/office/drawing/2014/main"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Tỉ lệ ngân sách</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9269954"/>
                  </a:ext>
                </a:extLst>
              </a:tr>
            </a:tbl>
          </a:graphicData>
        </a:graphic>
      </p:graphicFrame>
      <p:sp>
        <p:nvSpPr>
          <p:cNvPr id="25" name="TextBox 24">
            <a:extLst>
              <a:ext uri="{FF2B5EF4-FFF2-40B4-BE49-F238E27FC236}">
                <a16:creationId xmlns:a16="http://schemas.microsoft.com/office/drawing/2014/main"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3" name="TextBox 2">
            <a:extLst>
              <a:ext uri="{FF2B5EF4-FFF2-40B4-BE49-F238E27FC236}">
                <a16:creationId xmlns:a16="http://schemas.microsoft.com/office/drawing/2014/main"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1436620948"/>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329" y="-23328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47679" y="4018671"/>
            <a:ext cx="3679057" cy="293864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908" y="6570544"/>
            <a:ext cx="688581" cy="6773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08076" y="821365"/>
            <a:ext cx="372167" cy="414671"/>
          </a:xfrm>
          <a:prstGeom prst="rect">
            <a:avLst/>
          </a:prstGeom>
        </p:spPr>
      </p:pic>
      <p:sp>
        <p:nvSpPr>
          <p:cNvPr id="8" name="TextBox 7">
            <a:extLst>
              <a:ext uri="{FF2B5EF4-FFF2-40B4-BE49-F238E27FC236}">
                <a16:creationId xmlns:a16="http://schemas.microsoft.com/office/drawing/2014/main" id="{28D94991-955A-EDDF-BC1C-23DE6597F19D}"/>
              </a:ext>
            </a:extLst>
          </p:cNvPr>
          <p:cNvSpPr txBox="1"/>
          <p:nvPr/>
        </p:nvSpPr>
        <p:spPr>
          <a:xfrm>
            <a:off x="4114800" y="1028700"/>
            <a:ext cx="972622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id="{DCFF3FBB-FDB6-4EB6-E47C-B0C035881FCF}"/>
              </a:ext>
            </a:extLst>
          </p:cNvPr>
          <p:cNvSpPr txBox="1"/>
          <p:nvPr/>
        </p:nvSpPr>
        <p:spPr>
          <a:xfrm>
            <a:off x="1262442" y="6892335"/>
            <a:ext cx="43216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EEBA278-997F-3B50-F417-A801D82BCDAC}"/>
              </a:ext>
            </a:extLst>
          </p:cNvPr>
          <p:cNvSpPr txBox="1"/>
          <p:nvPr/>
        </p:nvSpPr>
        <p:spPr>
          <a:xfrm>
            <a:off x="6868885" y="6913345"/>
            <a:ext cx="45502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D65F482-231F-CEE1-A8E3-139954E3B488}"/>
              </a:ext>
            </a:extLst>
          </p:cNvPr>
          <p:cNvSpPr txBox="1"/>
          <p:nvPr/>
        </p:nvSpPr>
        <p:spPr>
          <a:xfrm>
            <a:off x="12058769" y="6913345"/>
            <a:ext cx="52360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đoạn thẳng”.</a:t>
            </a:r>
            <a:endParaRPr lang="en-US" sz="4000" dirty="0">
              <a:latin typeface="Arial" panose="020B0604020202020204" pitchFamily="34" charset="0"/>
              <a:cs typeface="Arial" panose="020B0604020202020204" pitchFamily="34" charset="0"/>
            </a:endParaRPr>
          </a:p>
        </p:txBody>
      </p:sp>
      <p:pic>
        <p:nvPicPr>
          <p:cNvPr id="30" name="Picture 8">
            <a:extLst>
              <a:ext uri="{FF2B5EF4-FFF2-40B4-BE49-F238E27FC236}">
                <a16:creationId xmlns:a16="http://schemas.microsoft.com/office/drawing/2014/main" id="{37FDF04E-316B-766E-D933-05C7098A92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71604" y="4241036"/>
            <a:ext cx="2503304" cy="2493916"/>
          </a:xfrm>
          <a:prstGeom prst="rect">
            <a:avLst/>
          </a:prstGeom>
        </p:spPr>
      </p:pic>
      <p:pic>
        <p:nvPicPr>
          <p:cNvPr id="31" name="Picture 9">
            <a:extLst>
              <a:ext uri="{FF2B5EF4-FFF2-40B4-BE49-F238E27FC236}">
                <a16:creationId xmlns:a16="http://schemas.microsoft.com/office/drawing/2014/main" id="{B95BC094-A9EB-6E76-D6CE-A65FE10B46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26261" y="4241035"/>
            <a:ext cx="2503305" cy="2493917"/>
          </a:xfrm>
          <a:prstGeom prst="rect">
            <a:avLst/>
          </a:prstGeom>
        </p:spPr>
      </p:pic>
      <p:pic>
        <p:nvPicPr>
          <p:cNvPr id="32" name="Picture 9">
            <a:extLst>
              <a:ext uri="{FF2B5EF4-FFF2-40B4-BE49-F238E27FC236}">
                <a16:creationId xmlns:a16="http://schemas.microsoft.com/office/drawing/2014/main" id="{6E346777-E6F1-6401-45F3-4CD7067FD73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610842" y="4408736"/>
            <a:ext cx="2503305" cy="2493917"/>
          </a:xfrm>
          <a:prstGeom prst="rect">
            <a:avLst/>
          </a:prstGeom>
        </p:spPr>
      </p:pic>
    </p:spTree>
    <p:extLst>
      <p:ext uri="{BB962C8B-B14F-4D97-AF65-F5344CB8AC3E}">
        <p14:creationId xmlns:p14="http://schemas.microsoft.com/office/powerpoint/2010/main" val="2060109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6" name="TextBox 5">
            <a:extLst>
              <a:ext uri="{FF2B5EF4-FFF2-40B4-BE49-F238E27FC236}">
                <a16:creationId xmlns:a16="http://schemas.microsoft.com/office/drawing/2014/main" id="{44091B01-101C-F958-B8DA-1790BC37FF3C}"/>
              </a:ext>
            </a:extLst>
          </p:cNvPr>
          <p:cNvSpPr txBox="1"/>
          <p:nvPr/>
        </p:nvSpPr>
        <p:spPr>
          <a:xfrm>
            <a:off x="3344521" y="2859950"/>
            <a:ext cx="11503911"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257464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id="{ADE9CC5F-468E-B43E-EB2B-742360D04F70}"/>
              </a:ext>
            </a:extLst>
          </p:cNvPr>
          <p:cNvSpPr txBox="1"/>
          <p:nvPr/>
        </p:nvSpPr>
        <p:spPr>
          <a:xfrm>
            <a:off x="2377922" y="2713391"/>
            <a:ext cx="13022943" cy="6621108"/>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dữ kiệu 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7"/>
          </a:graphicData>
        </a:graphic>
      </p:graphicFrame>
      <p:sp>
        <p:nvSpPr>
          <p:cNvPr id="20" name="Rectangle 19">
            <a:extLst>
              <a:ext uri="{FF2B5EF4-FFF2-40B4-BE49-F238E27FC236}">
                <a16:creationId xmlns:a16="http://schemas.microsoft.com/office/drawing/2014/main"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828A95FE-3708-4227-5D05-EB0B657CFAA7}"/>
              </a:ext>
            </a:extLst>
          </p:cNvPr>
          <p:cNvSpPr txBox="1"/>
          <p:nvPr/>
        </p:nvSpPr>
        <p:spPr>
          <a:xfrm>
            <a:off x="3391227" y="652776"/>
            <a:ext cx="1311402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id="{1A919B8B-5D48-1C53-BB1D-FDA34461C671}"/>
              </a:ext>
            </a:extLst>
          </p:cNvPr>
          <p:cNvGraphicFramePr>
            <a:graphicFrameLocks noGrp="1"/>
          </p:cNvGraphicFramePr>
          <p:nvPr>
            <p:extLst>
              <p:ext uri="{D42A27DB-BD31-4B8C-83A1-F6EECF244321}">
                <p14:modId xmlns:p14="http://schemas.microsoft.com/office/powerpoint/2010/main" val="4164429100"/>
              </p:ext>
            </p:extLst>
          </p:nvPr>
        </p:nvGraphicFramePr>
        <p:xfrm>
          <a:off x="2453458" y="3156895"/>
          <a:ext cx="13381083" cy="5833312"/>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val="4124060815"/>
                    </a:ext>
                  </a:extLst>
                </a:gridCol>
                <a:gridCol w="3126208">
                  <a:extLst>
                    <a:ext uri="{9D8B030D-6E8A-4147-A177-3AD203B41FA5}">
                      <a16:colId xmlns:a16="http://schemas.microsoft.com/office/drawing/2014/main"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2180173"/>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Đuối nước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23976586"/>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Ngã</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id="{C3396330-E0C3-11A0-FE41-A1C23A722F6B}"/>
              </a:ext>
            </a:extLst>
          </p:cNvPr>
          <p:cNvSpPr/>
          <p:nvPr/>
        </p:nvSpPr>
        <p:spPr>
          <a:xfrm>
            <a:off x="8289387" y="833256"/>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id="{97FE6822-202D-9617-E680-931A13596DFB}"/>
              </a:ext>
            </a:extLst>
          </p:cNvPr>
          <p:cNvSpPr txBox="1"/>
          <p:nvPr/>
        </p:nvSpPr>
        <p:spPr>
          <a:xfrm>
            <a:off x="2089152" y="1969697"/>
            <a:ext cx="13924471" cy="736490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Hai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2598</Words>
  <Application>Microsoft Office PowerPoint</Application>
  <PresentationFormat>Custom</PresentationFormat>
  <Paragraphs>303</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Symbol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Colorfull Passive Voice Presentation</dc:title>
  <dc:creator>Lê Thảo</dc:creator>
  <cp:lastModifiedBy>Administrator</cp:lastModifiedBy>
  <cp:revision>6</cp:revision>
  <dcterms:created xsi:type="dcterms:W3CDTF">2006-08-16T00:00:00Z</dcterms:created>
  <dcterms:modified xsi:type="dcterms:W3CDTF">2022-12-03T00:10:24Z</dcterms:modified>
  <dc:identifier>DAFPjy546jU</dc:identifier>
</cp:coreProperties>
</file>