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7" r:id="rId4"/>
    <p:sldId id="257" r:id="rId5"/>
    <p:sldId id="258" r:id="rId6"/>
    <p:sldId id="266" r:id="rId7"/>
    <p:sldId id="269" r:id="rId8"/>
    <p:sldId id="270" r:id="rId9"/>
    <p:sldId id="284" r:id="rId10"/>
    <p:sldId id="285" r:id="rId11"/>
    <p:sldId id="260" r:id="rId12"/>
    <p:sldId id="286" r:id="rId13"/>
    <p:sldId id="273" r:id="rId14"/>
    <p:sldId id="274" r:id="rId15"/>
    <p:sldId id="261" r:id="rId16"/>
    <p:sldId id="288" r:id="rId17"/>
    <p:sldId id="276" r:id="rId18"/>
    <p:sldId id="282" r:id="rId19"/>
    <p:sldId id="287" r:id="rId20"/>
    <p:sldId id="277" r:id="rId21"/>
    <p:sldId id="278" r:id="rId22"/>
    <p:sldId id="279" r:id="rId23"/>
    <p:sldId id="280" r:id="rId24"/>
    <p:sldId id="289" r:id="rId25"/>
    <p:sldId id="281" r:id="rId26"/>
    <p:sldId id="263" r:id="rId27"/>
    <p:sldId id="265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Fredoka One" panose="02000000000000000000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93" y="53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3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sv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sv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1.png"/><Relationship Id="rId5" Type="http://schemas.openxmlformats.org/officeDocument/2006/relationships/image" Target="../media/image12.sv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7.png"/><Relationship Id="rId5" Type="http://schemas.openxmlformats.org/officeDocument/2006/relationships/image" Target="../media/image11.png"/><Relationship Id="rId10" Type="http://schemas.openxmlformats.org/officeDocument/2006/relationships/image" Target="../media/image66.png"/><Relationship Id="rId4" Type="http://schemas.openxmlformats.org/officeDocument/2006/relationships/image" Target="../media/image10.sv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0.svg"/><Relationship Id="rId7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10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0.sv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28473" y="1028700"/>
            <a:ext cx="697860" cy="7203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C596C93-8113-BD20-A993-F19A3A22CDAC}"/>
              </a:ext>
            </a:extLst>
          </p:cNvPr>
          <p:cNvGrpSpPr/>
          <p:nvPr/>
        </p:nvGrpSpPr>
        <p:grpSpPr>
          <a:xfrm>
            <a:off x="1240307" y="670904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/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rả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  <a:blipFill>
                <a:blip r:embed="rId8"/>
                <a:stretch>
                  <a:fillRect l="-2385" r="-1150" b="-10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F8E2AC5-2ACA-4EDB-85AB-B7FE020348E7}"/>
              </a:ext>
            </a:extLst>
          </p:cNvPr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63" r="1763"/>
          <a:stretch>
            <a:fillRect/>
          </a:stretch>
        </p:blipFill>
        <p:spPr>
          <a:xfrm>
            <a:off x="14391347" y="676032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838200" y="3652660"/>
            <a:ext cx="5315180" cy="43801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blipFill>
                <a:blip r:embed="rId9"/>
                <a:stretch>
                  <a:fillRect l="-2514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423956" y="2881843"/>
            <a:ext cx="7175163" cy="45233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blipFill>
                <a:blip r:embed="rId9"/>
                <a:stretch>
                  <a:fillRect l="-3802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685800" y="3088874"/>
            <a:ext cx="7167422" cy="36112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blipFill>
                <a:blip r:embed="rId9"/>
                <a:stretch>
                  <a:fillRect l="-3670" r="-310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3002173" y="494523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6600" y="3249875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74018" y="4882559"/>
            <a:ext cx="884834" cy="6016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95CC00B-345C-419A-5955-47E0854D4DF6}"/>
              </a:ext>
            </a:extLst>
          </p:cNvPr>
          <p:cNvGrpSpPr/>
          <p:nvPr/>
        </p:nvGrpSpPr>
        <p:grpSpPr>
          <a:xfrm>
            <a:off x="-104530" y="610815"/>
            <a:ext cx="16044787" cy="3607162"/>
            <a:chOff x="-220143" y="881128"/>
            <a:chExt cx="16044787" cy="3607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4"/>
              <a:ext cx="10629055" cy="1905843"/>
              <a:chOff x="5113796" y="1606453"/>
              <a:chExt cx="6250975" cy="1705888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3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đều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804562-642B-C80B-2ABC-DECB029D0D1F}"/>
              </a:ext>
            </a:extLst>
          </p:cNvPr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36020BAE-A20E-1243-EF09-ADE7CA864A5A}"/>
                </a:ext>
              </a:extLst>
            </p:cNvPr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843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EAA66-534A-1BE0-BBBF-599F41BA458C}"/>
              </a:ext>
            </a:extLst>
          </p:cNvPr>
          <p:cNvGrpSpPr/>
          <p:nvPr/>
        </p:nvGrpSpPr>
        <p:grpSpPr>
          <a:xfrm>
            <a:off x="1163936" y="7103768"/>
            <a:ext cx="15220911" cy="3183232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1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2821967" y="357512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  <a:blipFill>
                <a:blip r:embed="rId2"/>
                <a:stretch>
                  <a:fillRect l="-3011" r="-1481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2966403" y="21955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54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5257800" y="6160994"/>
            <a:ext cx="9308917" cy="38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(2)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  <a:blipFill>
                <a:blip r:embed="rId6"/>
                <a:stretch>
                  <a:fillRect l="-2165" r="-551" b="-7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5344528" y="1784096"/>
            <a:ext cx="9106238" cy="3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>
                <a:blip r:embed="rId2"/>
                <a:stretch>
                  <a:fillRect l="-1964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C181D-8EBD-F3DA-3532-3CBCA3A470A7}"/>
              </a:ext>
            </a:extLst>
          </p:cNvPr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E2E2984C-EA91-5B29-2D48-37B79B8EA966}"/>
                </a:ext>
              </a:extLst>
            </p:cNvPr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>
              <a:extLst>
                <a:ext uri="{FF2B5EF4-FFF2-40B4-BE49-F238E27FC236}">
                  <a16:creationId xmlns:a16="http://schemas.microsoft.com/office/drawing/2014/main" id="{F0FE4A51-4985-DA06-0D8A-CC1C9EC8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2948" y="-196004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692486" y="4943590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95513" y="3131522"/>
            <a:ext cx="3799120" cy="3390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43227" y="-11744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1476" y="158672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800" y="-9525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EDFAAC8F-0D8D-C4DA-23DC-BFDF37F0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8200" y="7429500"/>
            <a:ext cx="3830964" cy="315532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B1921021-989E-50F1-3544-87DF1CA6A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3835" y="6858185"/>
            <a:ext cx="3799120" cy="33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2518" y="-34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2275" y="131965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33759" y="-158712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1">
            <a:extLst>
              <a:ext uri="{FF2B5EF4-FFF2-40B4-BE49-F238E27FC236}">
                <a16:creationId xmlns:a16="http://schemas.microsoft.com/office/drawing/2014/main" id="{1E08E3F2-1B30-4C3A-E70C-989446A2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1084" y="7505700"/>
            <a:ext cx="3830964" cy="3155322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A6CEE99F-7CF9-2488-9DC3-850BBA58E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01084" y="6432430"/>
            <a:ext cx="3799120" cy="33907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F974AF-62F9-64FC-6AC5-470C77BF8756}"/>
              </a:ext>
            </a:extLst>
          </p:cNvPr>
          <p:cNvGrpSpPr/>
          <p:nvPr/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937E96-E9A1-1099-03C9-10A8FDC7CAE0}"/>
              </a:ext>
            </a:extLst>
          </p:cNvPr>
          <p:cNvGrpSpPr/>
          <p:nvPr/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635B36A2-76C6-864C-64D6-460D23899D06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38088BD7-8C85-99DA-E426-3A32A31F5B44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381B1806-4847-61E2-81E9-8AD0A23597C1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8A37D8D-D612-5FF1-A51D-7AC17D0B8775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id="{DC18CD2A-36E1-6140-1189-E32177F3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F8FA408-DD8D-7FF8-D39F-8246D1E4E2F7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7D382221-64E2-79BD-1537-0B9B43B436F5}"/>
                </a:ext>
              </a:extLst>
            </p:cNvPr>
            <p:cNvSpPr txBox="1"/>
            <p:nvPr/>
          </p:nvSpPr>
          <p:spPr>
            <a:xfrm>
              <a:off x="2805139" y="6285174"/>
              <a:ext cx="4457925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SBT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8E7B4-1CFA-4989-3FBD-57CEC611D223}"/>
              </a:ext>
            </a:extLst>
          </p:cNvPr>
          <p:cNvGrpSpPr/>
          <p:nvPr/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AE196C1C-53FE-816A-93B2-860C4E6BFC35}"/>
                </a:ext>
              </a:extLst>
            </p:cNvPr>
            <p:cNvSpPr txBox="1"/>
            <p:nvPr/>
          </p:nvSpPr>
          <p:spPr>
            <a:xfrm>
              <a:off x="3716953" y="6285174"/>
              <a:ext cx="2761366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/>
              </a:rPr>
              <a:t>Join Now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180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  <a:blipFill>
                <a:blip r:embed="rId2"/>
                <a:stretch>
                  <a:fillRect l="-3160" r="-3109" b="-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224021" y="8208243"/>
            <a:ext cx="2922023" cy="2406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931422" y="7705163"/>
            <a:ext cx="2922022" cy="260790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6E98340B-B977-8AFD-7E42-3F26C34DB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546" y="6237791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11674" y="571500"/>
            <a:ext cx="116646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IV. TAM GIÁC BẰNG NHAU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442352C3-A37C-4D85-8CC6-91BFE6D0B618}"/>
              </a:ext>
            </a:extLst>
          </p:cNvPr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90C27B8A-79B9-2C31-FF69-FD08044ECAD6}"/>
                </a:ext>
              </a:extLst>
            </p:cNvPr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921AC8C7-311A-92DE-0F1E-79F8B2B0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id="{773E74A0-35B6-25D4-EAD6-6477489C9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id="{54BEC037-0BE8-5D5D-7657-14A12D1342EC}"/>
              </a:ext>
            </a:extLst>
          </p:cNvPr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E3194EF7-8FFD-2E99-94EA-47B8B986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36458908-EC71-E3E2-72DB-B58C5BD7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48C5721-0275-A9AF-C223-A0C9B082D77B}"/>
                </a:ext>
              </a:extLst>
            </p:cNvPr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  <a:blipFill>
                <a:blip r:embed="rId2"/>
                <a:stretch>
                  <a:fillRect l="-3219" r="-3162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/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blipFill>
                <a:blip r:embed="rId9"/>
                <a:stretch>
                  <a:fillRect l="-546" b="-82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110C523B-D5D2-5414-7AD6-048346D294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37205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11"/>
                <a:stretch>
                  <a:fillRect l="-1701" r="-49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>
                <a:blip r:embed="rId2"/>
                <a:stretch>
                  <a:fillRect l="-2036" r="-200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3BB5FB-C915-905F-8941-1143E5986827}"/>
              </a:ext>
            </a:extLst>
          </p:cNvPr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CBA92E-4DB6-D8D1-6F4B-CE7490C60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>
                <a:blip r:embed="rId10"/>
                <a:stretch>
                  <a:fillRect l="-6215" r="-621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027E0FF4-01FA-45CB-0098-BE1CE05EAE76}"/>
              </a:ext>
            </a:extLst>
          </p:cNvPr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92268" y="618249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59545" y="5372100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556B076-F015-26A3-DFE0-E4FED775EC29}"/>
              </a:ext>
            </a:extLst>
          </p:cNvPr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>
                <a:blip r:embed="rId10"/>
                <a:stretch>
                  <a:fillRect l="-1751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CEB10BE-57C4-A476-A338-6E5758539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7AA362-6992-BC3B-DE1B-DA18A79741A4}"/>
              </a:ext>
            </a:extLst>
          </p:cNvPr>
          <p:cNvGrpSpPr/>
          <p:nvPr/>
        </p:nvGrpSpPr>
        <p:grpSpPr>
          <a:xfrm>
            <a:off x="8001000" y="2324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9764AE88-A894-F74C-34AF-3A166A34555F}"/>
                </a:ext>
              </a:extLst>
            </p:cNvPr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</a:p>
          </p:txBody>
        </p:sp>
        <p:pic>
          <p:nvPicPr>
            <p:cNvPr id="2" name="Picture 25">
              <a:extLst>
                <a:ext uri="{FF2B5EF4-FFF2-40B4-BE49-F238E27FC236}">
                  <a16:creationId xmlns:a16="http://schemas.microsoft.com/office/drawing/2014/main" id="{1CFE8C6B-FE54-A4A8-1ACB-C666796F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47121102-D0BD-8AE5-A268-07EA1BB01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6208857" cy="4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1120</Words>
  <Application>Microsoft Office PowerPoint</Application>
  <PresentationFormat>Tùy chỉnh</PresentationFormat>
  <Paragraphs>124</Paragraphs>
  <Slides>27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Wingdings</vt:lpstr>
      <vt:lpstr>Fredoka One</vt:lpstr>
      <vt:lpstr>Arial</vt:lpstr>
      <vt:lpstr>Times New Roman</vt:lpstr>
      <vt:lpstr>Cambria Math</vt:lpstr>
      <vt:lpstr>Symbol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Lê Thảo</cp:lastModifiedBy>
  <cp:revision>29</cp:revision>
  <dcterms:created xsi:type="dcterms:W3CDTF">2006-08-16T00:00:00Z</dcterms:created>
  <dcterms:modified xsi:type="dcterms:W3CDTF">2022-10-14T04:52:14Z</dcterms:modified>
  <dc:identifier>DAFOoZpgCq0</dc:identifier>
</cp:coreProperties>
</file>